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3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90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2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95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3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2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0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5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B2F7-3945-45D9-8E63-962855CD972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ED326A-E12E-4942-BD06-0C1B48DC8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1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44" y="464457"/>
            <a:ext cx="11887200" cy="271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/>
              <a:t>И</a:t>
            </a:r>
            <a:r>
              <a:rPr lang="ru-RU" sz="6700" b="1" dirty="0" smtClean="0"/>
              <a:t>СПОЛЬЗОВАНИЕ ЦИФРОВОГО ОБОРУДОВАНИЯ </a:t>
            </a:r>
            <a:br>
              <a:rPr lang="ru-RU" sz="6700" b="1" dirty="0" smtClean="0"/>
            </a:br>
            <a:r>
              <a:rPr lang="ru-RU" sz="6700" b="1" dirty="0" smtClean="0"/>
              <a:t>«ТОЧКА РОСТА</a:t>
            </a:r>
            <a:r>
              <a:rPr lang="ru-RU" sz="8000" b="1" dirty="0" smtClean="0"/>
              <a:t>»</a:t>
            </a:r>
            <a:endParaRPr lang="ru-RU" sz="8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416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Тонометр-прибор для измерения давления человека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71" y="1455057"/>
            <a:ext cx="6667200" cy="5000399"/>
          </a:xfrm>
        </p:spPr>
      </p:pic>
    </p:spTree>
    <p:extLst>
      <p:ext uri="{BB962C8B-B14F-4D97-AF65-F5344CB8AC3E}">
        <p14:creationId xmlns:p14="http://schemas.microsoft.com/office/powerpoint/2010/main" val="349604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9" y="117025"/>
            <a:ext cx="8987971" cy="674097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12145" y="6313714"/>
            <a:ext cx="6549569" cy="754748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ЭЛЕКТРОЭНЦЕФАЛОГРАФ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178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оборудования «Точка роста» во внеурочной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241521" cy="4681141"/>
          </a:xfrm>
        </p:spPr>
      </p:pic>
    </p:spTree>
    <p:extLst>
      <p:ext uri="{BB962C8B-B14F-4D97-AF65-F5344CB8AC3E}">
        <p14:creationId xmlns:p14="http://schemas.microsoft.com/office/powerpoint/2010/main" val="27209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96" y="261252"/>
            <a:ext cx="9265247" cy="14514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Спирометр – прибор для измерения объёма воздуха, поступающего из лёгких.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77" y="1532236"/>
            <a:ext cx="3856066" cy="5141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88" y="1594225"/>
            <a:ext cx="376765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8" y="319310"/>
            <a:ext cx="10517641" cy="128089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Лабораторная работа по физике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75" y="1565388"/>
            <a:ext cx="3374372" cy="4499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89" y="1582794"/>
            <a:ext cx="3348264" cy="44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9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34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ИСПОЛЬЗОВАНИЕ ЦИФРОВОГО ОБОРУДОВАНИЯ  «ТОЧКА РОСТА»</vt:lpstr>
      <vt:lpstr>Тонометр-прибор для измерения давления человека</vt:lpstr>
      <vt:lpstr>ЭЛЕКТРОЭНЦЕФАЛОГРАФ</vt:lpstr>
      <vt:lpstr>Использование оборудования «Точка роста» во внеурочной деятельности</vt:lpstr>
      <vt:lpstr>Спирометр – прибор для измерения объёма воздуха, поступающего из лёгких.</vt:lpstr>
      <vt:lpstr>Лабораторная работа по физике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ЦИФРОВОГО ОБОРУДОВАНИЯ  «ТОЧКА РОСТА»</dc:title>
  <dc:creator>18кабинет</dc:creator>
  <cp:lastModifiedBy>18кабинет</cp:lastModifiedBy>
  <cp:revision>3</cp:revision>
  <dcterms:created xsi:type="dcterms:W3CDTF">2022-11-16T09:30:40Z</dcterms:created>
  <dcterms:modified xsi:type="dcterms:W3CDTF">2022-11-16T09:56:10Z</dcterms:modified>
</cp:coreProperties>
</file>