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1F9C1-7A65-467A-9557-697175418205}" type="datetimeFigureOut">
              <a:rPr lang="ru-RU"/>
              <a:pPr>
                <a:defRPr/>
              </a:pPr>
              <a:t>03.10.2021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07B77-59DB-45BB-BD19-5E5E77CE6D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FEACA-4DD8-4D1B-91DA-15EEF9E8DF50}" type="datetimeFigureOut">
              <a:rPr lang="ru-RU"/>
              <a:pPr>
                <a:defRPr/>
              </a:pPr>
              <a:t>03.10.2021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F4802-D36B-47CC-B5A2-81F8E5C50F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B2FD7-451E-41AF-9532-8320E7B60E20}" type="datetimeFigureOut">
              <a:rPr lang="ru-RU"/>
              <a:pPr>
                <a:defRPr/>
              </a:pPr>
              <a:t>03.10.2021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E42FB-797D-4201-8472-4AA551B9A5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78FE6-07B7-4811-8DBD-241AF5476210}" type="datetimeFigureOut">
              <a:rPr lang="ru-RU"/>
              <a:pPr>
                <a:defRPr/>
              </a:pPr>
              <a:t>03.10.2021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6D194-32D6-4C5E-A9F5-B2EC915E92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59508-F20C-4B1D-A103-BEA7DD58C9BF}" type="datetimeFigureOut">
              <a:rPr lang="ru-RU"/>
              <a:pPr>
                <a:defRPr/>
              </a:pPr>
              <a:t>03.10.2021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B3E24-737E-4B99-93C9-8F68F032D2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2B587-CB38-473E-B006-BC96DB0D7385}" type="datetimeFigureOut">
              <a:rPr lang="ru-RU"/>
              <a:pPr>
                <a:defRPr/>
              </a:pPr>
              <a:t>03.10.2021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DED0E-0A72-4DB1-B52B-D0102AA40F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AA37B-E318-4606-B4E2-6D21D407EB96}" type="datetimeFigureOut">
              <a:rPr lang="ru-RU"/>
              <a:pPr>
                <a:defRPr/>
              </a:pPr>
              <a:t>03.10.2021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57B38-AB00-49C8-8A66-66DA8CC78B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FA80A-9623-4144-90AE-818E78DC684F}" type="datetimeFigureOut">
              <a:rPr lang="ru-RU"/>
              <a:pPr>
                <a:defRPr/>
              </a:pPr>
              <a:t>03.10.2021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FF0F5-BDAB-448F-995E-DE47D316BF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6FDFC-C87D-4171-A397-A0C259AF1394}" type="datetimeFigureOut">
              <a:rPr lang="ru-RU"/>
              <a:pPr>
                <a:defRPr/>
              </a:pPr>
              <a:t>03.10.2021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ADC22-92A0-469D-BFFC-DBE1E2A1A0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1F051-33E2-4A68-AC14-07AD122EFA10}" type="datetimeFigureOut">
              <a:rPr lang="ru-RU"/>
              <a:pPr>
                <a:defRPr/>
              </a:pPr>
              <a:t>03.10.2021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FFD85-5793-4C8A-BDFB-A1F99B3371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52F4B-74A2-426C-A1FE-0A49F6998064}" type="datetimeFigureOut">
              <a:rPr lang="ru-RU"/>
              <a:pPr>
                <a:defRPr/>
              </a:pPr>
              <a:t>03.10.2021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74648-8DBA-4702-BD2E-643ECE8BA2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5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2E68FF8-7847-40AE-B793-9145BDDE174F}" type="datetimeFigureOut">
              <a:rPr lang="ru-RU"/>
              <a:pPr>
                <a:defRPr/>
              </a:pPr>
              <a:t>03.10.2021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B159517-A12A-41BD-B222-B96F4DB81F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685800" y="-230188"/>
            <a:ext cx="7772400" cy="2665413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</a:rPr>
              <a:t>БЕЗОПАСНОСТЬ</a:t>
            </a:r>
            <a:br>
              <a:rPr lang="ru-RU" b="1" smtClean="0">
                <a:solidFill>
                  <a:srgbClr val="FF0000"/>
                </a:solidFill>
              </a:rPr>
            </a:br>
            <a:r>
              <a:rPr lang="ru-RU" b="1" smtClean="0"/>
              <a:t> на</a:t>
            </a:r>
            <a:br>
              <a:rPr lang="ru-RU" b="1" smtClean="0"/>
            </a:br>
            <a:r>
              <a:rPr lang="ru-RU" b="1" smtClean="0"/>
              <a:t> </a:t>
            </a:r>
            <a:r>
              <a:rPr lang="ru-RU" b="1" smtClean="0">
                <a:solidFill>
                  <a:srgbClr val="0070C0"/>
                </a:solidFill>
              </a:rPr>
              <a:t>ДЕТСКИХ ПЛОЩАДКАХ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2052" name="Picture 2"/>
          <p:cNvPicPr>
            <a:picLocks noChangeAspect="1" noChangeArrowheads="1"/>
          </p:cNvPicPr>
          <p:nvPr/>
        </p:nvPicPr>
        <p:blipFill>
          <a:blip r:embed="rId2"/>
          <a:srcRect l="3995" r="3995"/>
          <a:stretch>
            <a:fillRect/>
          </a:stretch>
        </p:blipFill>
        <p:spPr bwMode="auto">
          <a:xfrm>
            <a:off x="0" y="2205038"/>
            <a:ext cx="9144000" cy="465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-2339975" y="-171450"/>
            <a:ext cx="8229600" cy="90805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0070C0"/>
                </a:solidFill>
              </a:rPr>
              <a:t>КАЧЕЛИ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836613"/>
            <a:ext cx="4643438" cy="6021387"/>
          </a:xfrm>
        </p:spPr>
        <p:txBody>
          <a:bodyPr rtlCol="0"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/>
              <a:t>Если качели очень тяжёлые (например, железные), нельзя спрыгивать на лету, ты можешь не успеть отбежать, и тогда качели ударят тебя прямо в затылок или в спину.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/>
              <a:t>Если ты любишь сам раскачивать качели, то должен всегда помнить: если их толкнуть посильнее и не поймать, качели попадут прямо тебе в лицо.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/>
              <a:t>Не бегай рядом с качелями! Может случиться так, что другой ребёнок не успеет затормозить, и вы оба получите травмы.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/>
              <a:t>Пластмассовые качели на верёвочках тоже небезопасны. Если ты на них сильно раскачаешься, то, наклонившись вперёд, можешь легко перевер­нуть сиденье своим весом.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/>
              <a:t>В зимнее время за поручни качелей держись особенно крепко. На руках у тебя обязательно должны быть рукавички или перчатки — они предохранят руки от </a:t>
            </a:r>
            <a:r>
              <a:rPr lang="ru-RU" b="1" dirty="0" err="1"/>
              <a:t>примораживания</a:t>
            </a:r>
            <a:r>
              <a:rPr lang="ru-RU" b="1" dirty="0"/>
              <a:t> к железным поручням.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 rtlCol="0"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3077" name="Picture 2"/>
          <p:cNvPicPr>
            <a:picLocks noChangeAspect="1" noChangeArrowheads="1"/>
          </p:cNvPicPr>
          <p:nvPr/>
        </p:nvPicPr>
        <p:blipFill>
          <a:blip r:embed="rId2"/>
          <a:srcRect r="59363"/>
          <a:stretch>
            <a:fillRect/>
          </a:stretch>
        </p:blipFill>
        <p:spPr bwMode="auto">
          <a:xfrm>
            <a:off x="4643438" y="0"/>
            <a:ext cx="45005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7"/>
          <p:cNvSpPr>
            <a:spLocks noGrp="1"/>
          </p:cNvSpPr>
          <p:nvPr>
            <p:ph type="title"/>
          </p:nvPr>
        </p:nvSpPr>
        <p:spPr>
          <a:xfrm>
            <a:off x="6350" y="-315913"/>
            <a:ext cx="13277850" cy="1296988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</a:rPr>
              <a:t>КАРУСЕЛИ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sz="half" idx="2"/>
          </p:nvPr>
        </p:nvSpPr>
        <p:spPr>
          <a:xfrm>
            <a:off x="4648200" y="549275"/>
            <a:ext cx="4495800" cy="6308725"/>
          </a:xfrm>
        </p:spPr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ru-RU" b="1" dirty="0"/>
              <a:t>Нельзя слезать с карусели, пока она крутится, так как следующее сиденье продолжает двигаться и может сильно ударить тебя, если ты не отбежал(а).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ru-RU" b="1" dirty="0"/>
              <a:t>Нельзя бежать по кругу, взявшись за одно сиденье, и раскручивать пустую карусель, а потом вдруг резко остано­виться — можно получить удар следую­щим сиденьем.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ru-RU" b="1" dirty="0"/>
              <a:t>Нельзя вставать на сиденье карусели ногами, так как при движении можно потерять равновесие и, падая, удариться лбом</a:t>
            </a:r>
            <a:r>
              <a:rPr lang="ru-RU" dirty="0"/>
              <a:t>.</a:t>
            </a:r>
          </a:p>
        </p:txBody>
      </p:sp>
      <p:pic>
        <p:nvPicPr>
          <p:cNvPr id="410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" y="0"/>
            <a:ext cx="47815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3"/>
          <p:cNvSpPr>
            <a:spLocks noGrp="1"/>
          </p:cNvSpPr>
          <p:nvPr>
            <p:ph type="title"/>
          </p:nvPr>
        </p:nvSpPr>
        <p:spPr>
          <a:xfrm>
            <a:off x="0" y="-242888"/>
            <a:ext cx="8686800" cy="1143001"/>
          </a:xfrm>
        </p:spPr>
        <p:txBody>
          <a:bodyPr/>
          <a:lstStyle/>
          <a:p>
            <a:pPr algn="l" eaLnBrk="1" hangingPunct="1"/>
            <a:r>
              <a:rPr lang="ru-RU" b="1" smtClean="0">
                <a:solidFill>
                  <a:srgbClr val="0070C0"/>
                </a:solidFill>
              </a:rPr>
              <a:t>ГОРКА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0" y="333375"/>
            <a:ext cx="4859338" cy="6524625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    </a:t>
            </a:r>
            <a:r>
              <a:rPr lang="ru-RU" b="1" dirty="0"/>
              <a:t>Осторожно прикасайся к горке, пробуй её на ощупь: в жару железные горки сильно нагреваются и можно обжечься, прикоснувшись к металлическим час­тям. А зимой можно примёрзнуть к ним. Будь внимателен(</a:t>
            </a:r>
            <a:r>
              <a:rPr lang="ru-RU" b="1" dirty="0" err="1"/>
              <a:t>ьна</a:t>
            </a:r>
            <a:r>
              <a:rPr lang="ru-RU" b="1" dirty="0"/>
              <a:t>)!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b="1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/>
              <a:t>    Постарайся отбежать от горки сразу после спуска. Иначе на тебя попадают все, кто сверху катится за тобой.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b="1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/>
              <a:t>    В некоторых дворах горки деревянные. Летом осмотри её внимательно, нет ли на ней сколов, щербин, а то, спускаясь по ней, ты рискуешь получить занозу.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b="1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/>
              <a:t>    Зимой с горки лучше скользить на специальных ледянках.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/>
          </a:p>
        </p:txBody>
      </p:sp>
      <p:pic>
        <p:nvPicPr>
          <p:cNvPr id="5125" name="Picture 2"/>
          <p:cNvPicPr>
            <a:picLocks noChangeAspect="1" noChangeArrowheads="1"/>
          </p:cNvPicPr>
          <p:nvPr/>
        </p:nvPicPr>
        <p:blipFill>
          <a:blip r:embed="rId2"/>
          <a:srcRect l="4404" r="3766"/>
          <a:stretch>
            <a:fillRect/>
          </a:stretch>
        </p:blipFill>
        <p:spPr bwMode="auto">
          <a:xfrm>
            <a:off x="4787900" y="0"/>
            <a:ext cx="43561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911225" y="333375"/>
            <a:ext cx="8229600" cy="1143000"/>
          </a:xfrm>
        </p:spPr>
        <p:txBody>
          <a:bodyPr/>
          <a:lstStyle/>
          <a:p>
            <a:pPr algn="r" eaLnBrk="1" hangingPunct="1"/>
            <a:r>
              <a:rPr lang="ru-RU" b="1" smtClean="0">
                <a:solidFill>
                  <a:srgbClr val="FF0000"/>
                </a:solidFill>
              </a:rPr>
              <a:t>ИГРЫ в СНЕЖКИ</a:t>
            </a:r>
          </a:p>
        </p:txBody>
      </p:sp>
      <p:sp>
        <p:nvSpPr>
          <p:cNvPr id="6147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6148" name="Объект 3"/>
          <p:cNvSpPr>
            <a:spLocks noGrp="1"/>
          </p:cNvSpPr>
          <p:nvPr>
            <p:ph sz="half" idx="2"/>
          </p:nvPr>
        </p:nvSpPr>
        <p:spPr>
          <a:xfrm>
            <a:off x="5003800" y="2492375"/>
            <a:ext cx="3827463" cy="452596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b="1" smtClean="0"/>
              <a:t>Дети лепят снежки и стараются попасть ими друг в друга. Но бросать снежки можно только в ноги</a:t>
            </a:r>
            <a:r>
              <a:rPr lang="ru-RU" smtClean="0"/>
              <a:t>!</a:t>
            </a:r>
          </a:p>
        </p:txBody>
      </p:sp>
      <p:pic>
        <p:nvPicPr>
          <p:cNvPr id="614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8593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7"/>
          <p:cNvPicPr>
            <a:picLocks noChangeAspect="1" noChangeArrowheads="1"/>
          </p:cNvPicPr>
          <p:nvPr/>
        </p:nvPicPr>
        <p:blipFill>
          <a:blip r:embed="rId2"/>
          <a:srcRect r="52884" b="5396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7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</a:rPr>
              <a:t>БЕРЕГИТЕ СВОЕ ЗДОРОВЬЕ!</a:t>
            </a:r>
          </a:p>
        </p:txBody>
      </p:sp>
      <p:sp>
        <p:nvSpPr>
          <p:cNvPr id="7172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7173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341</Words>
  <Application>Microsoft Office PowerPoint</Application>
  <PresentationFormat>On-screen Show (4:3)</PresentationFormat>
  <Paragraphs>23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Calibri</vt:lpstr>
      <vt:lpstr>Arial</vt:lpstr>
      <vt:lpstr>Тема Office</vt:lpstr>
      <vt:lpstr>БЕЗОПАСНОСТЬ  на  ДЕТСКИХ ПЛОЩАДКАХ </vt:lpstr>
      <vt:lpstr>КАЧЕЛИ</vt:lpstr>
      <vt:lpstr>КАРУСЕЛИ</vt:lpstr>
      <vt:lpstr>ГОРКА</vt:lpstr>
      <vt:lpstr>ИГРЫ в СНЕЖКИ</vt:lpstr>
      <vt:lpstr>БЕРЕГИТЕ СВОЕ ЗДОРОВЬЕ!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БЕЗОПАСНОСТЬ  на  ДЕТСКИХ ПЛОЩАДКАХ</dc:title>
  <dc:creator>admin</dc:creator>
  <cp:lastModifiedBy>Windows User</cp:lastModifiedBy>
  <cp:revision>5</cp:revision>
  <dcterms:created xsi:type="dcterms:W3CDTF">2013-02-03T15:09:47Z</dcterms:created>
  <dcterms:modified xsi:type="dcterms:W3CDTF">2021-10-03T19:56:45Z</dcterms:modified>
</cp:coreProperties>
</file>