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62" r:id="rId4"/>
    <p:sldId id="269" r:id="rId5"/>
    <p:sldId id="275" r:id="rId6"/>
    <p:sldId id="270" r:id="rId7"/>
    <p:sldId id="276" r:id="rId8"/>
    <p:sldId id="272" r:id="rId9"/>
    <p:sldId id="277" r:id="rId10"/>
    <p:sldId id="271" r:id="rId11"/>
    <p:sldId id="278" r:id="rId12"/>
    <p:sldId id="273" r:id="rId13"/>
    <p:sldId id="279" r:id="rId14"/>
    <p:sldId id="274" r:id="rId15"/>
    <p:sldId id="280" r:id="rId16"/>
    <p:sldId id="258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999FF"/>
    <a:srgbClr val="FF0000"/>
    <a:srgbClr val="CCECFF"/>
    <a:srgbClr val="9966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AC064-54B3-4AE7-8FD7-F08DD4A8F6E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84F-E868-49C6-9F6D-457E63750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2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84F-E868-49C6-9F6D-457E63750A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5AFF-8D58-49BF-8624-800AEC670CD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04.fotocdn.net/s115/3935da1b74f746d1/user_xl/2616823032.jpg" TargetMode="External"/><Relationship Id="rId13" Type="http://schemas.openxmlformats.org/officeDocument/2006/relationships/hyperlink" Target="https://muzusogorsk.komi.muzkult.ru/media/2021/10/25/1306193949/Ki1r0rE_B2E.jpg" TargetMode="External"/><Relationship Id="rId3" Type="http://schemas.openxmlformats.org/officeDocument/2006/relationships/hyperlink" Target="https://catherineasquithgallery.com/uploads/posts/2021-02/1613659035_41-p-fon-dlya-prezentatsii-zima-dlya-detskogo-s-64.jpg" TargetMode="External"/><Relationship Id="rId7" Type="http://schemas.openxmlformats.org/officeDocument/2006/relationships/hyperlink" Target="https://catherineasquithgallery.com/uploads/posts/2021-02/1612238017_63-p-fioletovie-snezhinki-na-prozrachnom-fone-94.jpg" TargetMode="External"/><Relationship Id="rId12" Type="http://schemas.openxmlformats.org/officeDocument/2006/relationships/hyperlink" Target="https://oir.mobi/uploads/posts/2020-01/1578318827_1-1.jpg" TargetMode="External"/><Relationship Id="rId17" Type="http://schemas.openxmlformats.org/officeDocument/2006/relationships/slide" Target="slide2.xml"/><Relationship Id="rId2" Type="http://schemas.openxmlformats.org/officeDocument/2006/relationships/image" Target="../media/image1.jpeg"/><Relationship Id="rId16" Type="http://schemas.openxmlformats.org/officeDocument/2006/relationships/hyperlink" Target="http://mpsc.ru/uploads/posts/2017-02/1486589919_01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11172.edu35.ru/images/D05pj4qX0Ao14Ky.jpg_large.jpg" TargetMode="External"/><Relationship Id="rId11" Type="http://schemas.openxmlformats.org/officeDocument/2006/relationships/hyperlink" Target="https://i.pinimg.com/originals/22/02/fb/2202fbda31db04551e2c372894c12d84.jpg" TargetMode="External"/><Relationship Id="rId5" Type="http://schemas.openxmlformats.org/officeDocument/2006/relationships/hyperlink" Target="https://image.jimcdn.com/app/cms/image/transf/none/path/s7c9edf72bf232109/image/ie89e22605cd10f4d/version/1418056760/image.jpg" TargetMode="External"/><Relationship Id="rId15" Type="http://schemas.openxmlformats.org/officeDocument/2006/relationships/hyperlink" Target="https://st3.depositphotos.com/2435397/15964/i/450/depositphotos_159642314-stock-photo-cartoon-scene-with-kids-playing.jpg" TargetMode="External"/><Relationship Id="rId10" Type="http://schemas.openxmlformats.org/officeDocument/2006/relationships/hyperlink" Target="https://i.mycdn.me/i?r=AzEPZsRbOZEKgBhR0XGMT1RkVwtVM1WurUpgBfxRbJhh0KaKTM5SRkZCeTgDn6uOyic" TargetMode="External"/><Relationship Id="rId4" Type="http://schemas.openxmlformats.org/officeDocument/2006/relationships/hyperlink" Target="https://podelkitut.ru/wp-content/uploads/2020/02/z-lwtzwe_JQ.jpg" TargetMode="External"/><Relationship Id="rId9" Type="http://schemas.openxmlformats.org/officeDocument/2006/relationships/hyperlink" Target="https://ds05.infourok.ru/uploads/ex/04d5/00084234-720c29d6/1/img1.jpg" TargetMode="External"/><Relationship Id="rId14" Type="http://schemas.openxmlformats.org/officeDocument/2006/relationships/hyperlink" Target="https://media.istockphoto.com/vectors/young-woman-skating-on-ice-rink-cityscape-landscape-background-scene-vector-id840180702?k=6&amp;m=840180702&amp;s=612x612&amp;w=0&amp;h=KMflHkrVWNTgTL7z0rFTJAVMH1Hs-b_CW3xtp_cEiH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2054458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безопасности в зимнее время.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z-lwtzwe_J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3528" y="2924944"/>
            <a:ext cx="2087893" cy="2348880"/>
          </a:xfrm>
          <a:prstGeom prst="rect">
            <a:avLst/>
          </a:prstGeom>
        </p:spPr>
      </p:pic>
      <p:pic>
        <p:nvPicPr>
          <p:cNvPr id="7" name="Рисунок 6" descr="141805676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06"/>
          <a:stretch>
            <a:fillRect/>
          </a:stretch>
        </p:blipFill>
        <p:spPr>
          <a:xfrm>
            <a:off x="4067944" y="490364"/>
            <a:ext cx="2479352" cy="1714500"/>
          </a:xfrm>
          <a:prstGeom prst="rect">
            <a:avLst/>
          </a:prstGeom>
        </p:spPr>
      </p:pic>
      <p:pic>
        <p:nvPicPr>
          <p:cNvPr id="10" name="Рисунок 9" descr="D05pj4qX0Ao14Ky.jpg_larg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3855" y="2780928"/>
            <a:ext cx="3140145" cy="2473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Ki1r0rE_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0"/>
            <a:ext cx="4283968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360040" y="1872208"/>
            <a:ext cx="5724128" cy="4293096"/>
            <a:chOff x="872656" y="1810966"/>
            <a:chExt cx="5724128" cy="4293096"/>
          </a:xfrm>
        </p:grpSpPr>
        <p:pic>
          <p:nvPicPr>
            <p:cNvPr id="6" name="Рисунок 5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21007604">
              <a:off x="1823544" y="1949839"/>
              <a:ext cx="462594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Передвигайтесь мелкими шажками, наступая на всю подошву.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Смотрите под ноги.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 держите руки в карманах.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Обходите скользкие места.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Используйте </a:t>
              </a:r>
              <a:r>
                <a:rPr lang="ru-RU" sz="2400" dirty="0" err="1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ледоступы</a:t>
              </a: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Соблюдайте особую осторожность при переходе дороги.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Осторожно, гололёд!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613659035_41-p-fon-dlya-prezentatsii-zima-dlya-detskogo-s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>
              <a:hlinkClick r:id="" action="ppaction://hlinkshowjump?jump=nextslide"/>
            </p:cNvPr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32" name="Рисунок 31" descr="26168230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3203848" y="3531203"/>
              <a:ext cx="187220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Тем бывает нужен,</a:t>
              </a:r>
            </a:p>
            <a:p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Кто с коньками дружен.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istockphoto-840180702-612x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60032" y="0"/>
            <a:ext cx="4283968" cy="333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360040" y="1826415"/>
            <a:ext cx="5724128" cy="4338889"/>
            <a:chOff x="872656" y="1765173"/>
            <a:chExt cx="5724128" cy="4338889"/>
          </a:xfrm>
        </p:grpSpPr>
        <p:pic>
          <p:nvPicPr>
            <p:cNvPr id="12" name="Рисунок 11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 rot="21007604">
              <a:off x="1823544" y="1765173"/>
              <a:ext cx="4625949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Катание детей до 12 лет на катке возможно только в сопровождении взрослых.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Нельзя во время катания толкаться, прыгать, баловаться. 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Нельзя кататься на высокой скорости.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Избегайте столкновений.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Будьте осторожны: коньки острые и могут нанести травму другому человеку.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51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 катке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613659035_41-p-fon-dlya-prezentatsii-zima-dlya-detskogo-s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>
              <a:hlinkClick r:id="" action="ppaction://hlinkshowjump?jump=nextslide"/>
            </p:cNvPr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28" name="Рисунок 27" descr="26168230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3419872" y="3038764"/>
              <a:ext cx="1728192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6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В снегу уже все </a:t>
              </a:r>
            </a:p>
            <a:p>
              <a:r>
                <a:rPr lang="ru-RU" sz="16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по уши,</a:t>
              </a:r>
            </a:p>
            <a:p>
              <a:r>
                <a:rPr lang="ru-RU" sz="16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Довольны малыши.</a:t>
              </a:r>
            </a:p>
            <a:p>
              <a:r>
                <a:rPr lang="ru-RU" sz="16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У всех намокли варежки,</a:t>
              </a:r>
            </a:p>
            <a:p>
              <a:r>
                <a:rPr lang="ru-RU" sz="16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Играем мы в ….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depositphotos_159642314-stock-photo-cartoon-scene-with-kids-play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0"/>
            <a:ext cx="396044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360040" y="1872208"/>
            <a:ext cx="5724128" cy="4293096"/>
            <a:chOff x="872656" y="1810966"/>
            <a:chExt cx="5724128" cy="4293096"/>
          </a:xfrm>
        </p:grpSpPr>
        <p:pic>
          <p:nvPicPr>
            <p:cNvPr id="6" name="Рисунок 5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21007604">
              <a:off x="1823544" y="1949841"/>
              <a:ext cx="462594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Будьте осторожны: во время лепки снежков под снегом могут оказаться осколки стекла, проволока, мусор.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 лепите слишком твёрдые снежки.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Нельзя бросать снежки в лицо и голову.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Нельзя бросать лёд.</a:t>
              </a:r>
            </a:p>
            <a:p>
              <a:pPr>
                <a:buFont typeface="Wingdings" pitchFamily="2" charset="2"/>
                <a:buChar char="ü"/>
              </a:pP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51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При игре в снежки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613659035_41-p-fon-dlya-prezentatsii-zima-dlya-detskogo-s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>
              <a:hlinkClick r:id="" action="ppaction://hlinkshowjump?jump=nextslide"/>
            </p:cNvPr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32" name="Рисунок 31" descr="26168230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3275856" y="3408097"/>
              <a:ext cx="194421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Если</a:t>
              </a:r>
              <a:r>
                <a:rPr kumimoji="0" lang="ru-RU" sz="1600" i="0" u="none" strike="noStrike" cap="none" normalizeH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вдруг с кем-то случится беда,</a:t>
              </a:r>
            </a:p>
            <a:p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На помощь придёт и поможет всегда.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486589919_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516737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360040" y="1872208"/>
            <a:ext cx="5724128" cy="4293096"/>
            <a:chOff x="872656" y="1810966"/>
            <a:chExt cx="5724128" cy="4293096"/>
          </a:xfrm>
        </p:grpSpPr>
        <p:pic>
          <p:nvPicPr>
            <p:cNvPr id="5" name="Рисунок 4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 rot="21007604">
              <a:off x="1823544" y="2960651"/>
              <a:ext cx="46259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Будьте осторожны и внимательны!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Если всё же случилась беда, звоните в службу спасения.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40466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Это должен знать каждый!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Блок-схема: узел суммирования 9">
            <a:hlinkClick r:id="" action="ppaction://hlinkshowjump?jump=endshow"/>
          </p:cNvPr>
          <p:cNvSpPr/>
          <p:nvPr/>
        </p:nvSpPr>
        <p:spPr>
          <a:xfrm>
            <a:off x="107552" y="6309320"/>
            <a:ext cx="432000" cy="432000"/>
          </a:xfrm>
          <a:prstGeom prst="flowChartSummingJunction">
            <a:avLst/>
          </a:prstGeom>
          <a:solidFill>
            <a:srgbClr val="9999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196752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https://catherineasquithgallery.com/uploads/posts/2021-02/1613659035_41-p-fon-dlya-prezentatsii-zima-dlya-detskogo-s-64.jpg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https://podelkitut.ru/wp-content/uploads/2020/02/z-lwtzwe_JQ.jpg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ребёнок на лыжах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https://image.jimcdn.com/app/cms/image/transf/none/path/s7c9edf72bf232109/image/ie89e22605cd10f4d/version/1418056760/image.jpg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дети играют в снежки (обрезана)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http://d11172.edu35.ru/images/D05pj4qX0Ao14Ky.jpg_large.jpg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дети у водоёма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https://catherineasquithgallery.com/uploads/posts/2021-02/1612238017_63-p-fioletovie-snezhinki-na-prozrachnom-fone-94.jpg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снежинка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https://i04.fotocdn.net/s115/3935da1b74f746d1/user_xl/2616823032.jpg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мальчик и снежный ком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https://ds05.infourok.ru/uploads/ex/04d5/00084234-720c29d6/1/img1.jpg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блокнот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https://i.mycdn.me/i?r=AzEPZsRbOZEKgBhR0XGMT1RkVwtVM1WurUpgBfxRbJhh0KaKTM5SRkZCeTgDn6uOyic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сосульки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https://i.pinimg.com/originals/22/02/fb/2202fbda31db04551e2c372894c12d84.jpg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мальчик съезжает с горки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https://oir.mobi/uploads/posts/2020-01/1578318827_1-1.jpg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зимний водоём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https://muzusogorsk.komi.muzkult.ru/media/2021/10/25/1306193949/Ki1r0rE_B2E.jpg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водоём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https://muzusogorsk.komi.muzkult.ru/media/2021/10/25/1306193949/Ki1r0rE_B2E.jpg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гололёд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https://media.istockphoto.com/vectors/young-woman-skating-on-ice-rink-cityscape-landscape-background-scene-vector-id840180702?k=6&amp;m=840180702&amp;s=612x612&amp;w=0&amp;h=KMflHkrVWNTgTL7z0rFTJAVMH1Hs-b_CW3xtp_cEiHw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девочка катается на коньках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https://st3.depositphotos.com/2435397/15964/i/450/depositphotos_159642314-stock-photo-cartoon-scene-with-kids-playing.jpg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дети играют в снежки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http://mpsc.ru/uploads/posts/2017-02/1486589919_010.jpg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службы спасения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625" y="374749"/>
            <a:ext cx="3929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5" name="Управляющая кнопка: домой 4">
            <a:hlinkClick r:id="rId17" action="ppaction://hlinksldjump" highlightClick="1"/>
          </p:cNvPr>
          <p:cNvSpPr/>
          <p:nvPr/>
        </p:nvSpPr>
        <p:spPr>
          <a:xfrm>
            <a:off x="8604496" y="6237368"/>
            <a:ext cx="432000" cy="504000"/>
          </a:xfrm>
          <a:prstGeom prst="actionButtonHome">
            <a:avLst/>
          </a:prstGeom>
          <a:solidFill>
            <a:srgbClr val="9999FF"/>
          </a:solidFill>
          <a:ln>
            <a:solidFill>
              <a:srgbClr val="66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836712"/>
            <a:ext cx="6984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ctr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зимнее время во время прогулки и игр очень важно быть внимательным и соблюдать правила безопасного поведения.</a:t>
            </a:r>
          </a:p>
          <a:p>
            <a:pPr algn="ctr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Давай вместе вспомним эти правила.</a:t>
            </a:r>
          </a:p>
          <a:p>
            <a:pPr algn="ctr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Отгадай загадку. Выбрав правильный ответ, ты сможешь прочитать необходимые рекомендации по личной безопасности в зимнее время.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>
            <a:off x="107504" y="6237312"/>
            <a:ext cx="432000" cy="504000"/>
          </a:xfrm>
          <a:prstGeom prst="actionButtonInformation">
            <a:avLst/>
          </a:prstGeom>
          <a:solidFill>
            <a:srgbClr val="9999FF"/>
          </a:solidFill>
          <a:ln>
            <a:solidFill>
              <a:srgbClr val="66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1613659035_41-p-fon-dlya-prezentatsii-zima-dlya-detskogo-s-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>
              <a:hlinkClick r:id="" action="ppaction://hlinkshowjump?jump=nextslide"/>
            </p:cNvPr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24" name="Рисунок 23" descr="261682303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3203848" y="3531204"/>
              <a:ext cx="20882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Зацепилась за</a:t>
              </a:r>
              <a:r>
                <a:rPr kumimoji="0" lang="ru-RU" sz="1600" i="0" u="none" strike="noStrike" cap="none" normalizeH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карниз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 растёт, как шишка, вниз. 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8480" y="0"/>
            <a:ext cx="428203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360040" y="1872208"/>
            <a:ext cx="5724128" cy="4293096"/>
            <a:chOff x="872656" y="1810966"/>
            <a:chExt cx="5724128" cy="4293096"/>
          </a:xfrm>
        </p:grpSpPr>
        <p:pic>
          <p:nvPicPr>
            <p:cNvPr id="9" name="Рисунок 8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 rot="21007604">
              <a:off x="1847650" y="1904980"/>
              <a:ext cx="462594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При движении по тротуару держитесь подальше от домов.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 стойте под карнизами и балконами, на которых образовались сосульки.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 входите в ограждённые зоны!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 пробуйте сосульки на вкус! Замёрзшая вода содержит микробы.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951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Осторожно, сосульки!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613659035_41-p-fon-dlya-prezentatsii-zima-dlya-detskogo-s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>
              <a:hlinkClick r:id="" action="ppaction://hlinkshowjump?jump=nextslide"/>
            </p:cNvPr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28" name="Рисунок 27" descr="26168230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3275856" y="3284983"/>
              <a:ext cx="194421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 легко иногда</a:t>
              </a:r>
              <a:b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Забираться туда,</a:t>
              </a:r>
              <a:b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Но легко и приятно</a:t>
              </a:r>
              <a:b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Прокатиться обратно.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202fbda31db04551e2c372894c12d84.jpg"/>
          <p:cNvPicPr>
            <a:picLocks noChangeAspect="1"/>
          </p:cNvPicPr>
          <p:nvPr/>
        </p:nvPicPr>
        <p:blipFill>
          <a:blip r:embed="rId3" cstate="print"/>
          <a:srcRect r="5113"/>
          <a:stretch>
            <a:fillRect/>
          </a:stretch>
        </p:blipFill>
        <p:spPr>
          <a:xfrm>
            <a:off x="5017498" y="0"/>
            <a:ext cx="4163014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360040" y="1872208"/>
            <a:ext cx="5724128" cy="4293096"/>
            <a:chOff x="872656" y="1810966"/>
            <a:chExt cx="5724128" cy="4293096"/>
          </a:xfrm>
        </p:grpSpPr>
        <p:pic>
          <p:nvPicPr>
            <p:cNvPr id="6" name="Рисунок 5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21007604">
              <a:off x="1847650" y="1904981"/>
              <a:ext cx="462594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Убедитесь в безопасности горки.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Съезжайте с горки по очереди.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 съезжайте с горки, пока не отойдёт в сторону предыдущий ребёнок.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Скатывайтесь с горки сидя, ногами вперёд.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Нельзя кататься вблизи дороги, водоёма, тротуара.</a:t>
              </a:r>
              <a:endParaRPr lang="ru-RU" sz="24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 горке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613659035_41-p-fon-dlya-prezentatsii-zima-dlya-detskogo-s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>
              <a:hlinkClick r:id="" action="ppaction://hlinkshowjump?jump=nextslide"/>
            </p:cNvPr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32" name="Рисунок 31" descr="26168230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3419872" y="2924944"/>
              <a:ext cx="1728192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В морях и реках </a:t>
              </a:r>
              <a:r>
                <a:rPr lang="ru-RU" sz="15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обитает,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Но </a:t>
              </a:r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часто </a:t>
              </a:r>
              <a:r>
                <a:rPr lang="ru-RU" sz="15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небу летает.</a:t>
              </a:r>
              <a:b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А как наскучит ей </a:t>
              </a:r>
              <a:r>
                <a:rPr lang="ru-RU" sz="15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летать,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землю падает опять. </a:t>
              </a:r>
              <a:r>
                <a:rPr lang="ru-RU" sz="15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sz="15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578318827_1-1.jpg"/>
          <p:cNvPicPr>
            <a:picLocks noChangeAspect="1"/>
          </p:cNvPicPr>
          <p:nvPr/>
        </p:nvPicPr>
        <p:blipFill>
          <a:blip r:embed="rId3" cstate="print"/>
          <a:srcRect r="11832"/>
          <a:stretch>
            <a:fillRect/>
          </a:stretch>
        </p:blipFill>
        <p:spPr>
          <a:xfrm>
            <a:off x="4888259" y="0"/>
            <a:ext cx="4292253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360040" y="1872208"/>
            <a:ext cx="5724128" cy="4293096"/>
            <a:chOff x="872656" y="1810966"/>
            <a:chExt cx="5724128" cy="4293096"/>
          </a:xfrm>
        </p:grpSpPr>
        <p:pic>
          <p:nvPicPr>
            <p:cNvPr id="7" name="Рисунок 6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 rot="21007604">
              <a:off x="1823544" y="2458980"/>
              <a:ext cx="462594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 выходите на замёрзшие водоёмы. 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Не проверяйте прочность льда ногой. 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Будьте осторожны: под снегом могут быть полыньи, трещины.</a:t>
              </a:r>
            </a:p>
            <a:p>
              <a:pPr>
                <a:buFont typeface="Wingdings" pitchFamily="2" charset="2"/>
                <a:buChar char="ü"/>
              </a:pP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 водоёмов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613659035_41-p-fon-dlya-prezentatsii-zima-dlya-detskogo-s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28" name="Рисунок 27" descr="26168230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3203848" y="3323454"/>
              <a:ext cx="2088232" cy="1246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/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То морозы, то тепло, </a:t>
              </a:r>
            </a:p>
            <a:p>
              <a:pPr fontAlgn="base"/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Вся дорога как стекло. </a:t>
              </a:r>
            </a:p>
            <a:p>
              <a:pPr fontAlgn="base"/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 полита, а блестит, </a:t>
              </a:r>
            </a:p>
            <a:p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Кто идёт по ней - скользит. </a:t>
              </a:r>
              <a:endParaRPr kumimoji="0" lang="ru-RU" sz="15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>
              <a:hlinkClick r:id="" action="ppaction://hlinkshowjump?jump=nextslide"/>
            </p:cNvPr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538</Words>
  <Application>Microsoft Office PowerPoint</Application>
  <PresentationFormat>Экран (4:3)</PresentationFormat>
  <Paragraphs>126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53</cp:revision>
  <dcterms:created xsi:type="dcterms:W3CDTF">2022-01-09T15:24:12Z</dcterms:created>
  <dcterms:modified xsi:type="dcterms:W3CDTF">2023-03-29T01:24:36Z</dcterms:modified>
</cp:coreProperties>
</file>