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74" r:id="rId5"/>
    <p:sldId id="258" r:id="rId6"/>
    <p:sldId id="259" r:id="rId7"/>
    <p:sldId id="276" r:id="rId8"/>
    <p:sldId id="277" r:id="rId9"/>
    <p:sldId id="278" r:id="rId10"/>
    <p:sldId id="279" r:id="rId11"/>
    <p:sldId id="282" r:id="rId12"/>
    <p:sldId id="283" r:id="rId13"/>
    <p:sldId id="280" r:id="rId14"/>
    <p:sldId id="281" r:id="rId15"/>
    <p:sldId id="265" r:id="rId16"/>
    <p:sldId id="267" r:id="rId17"/>
    <p:sldId id="268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ssolve/>
    <p:sndAc>
      <p:stSnd>
        <p:snd r:embed="rId14" name="chimes.wav"/>
      </p:stSnd>
    </p:sndAc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dissolve/>
    <p:sndAc>
      <p:stSnd>
        <p:snd r:embed="rId3" name="chimes.wav"/>
      </p:stSnd>
    </p:sndAc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«Опасные игрушки для детей или как сделать так, чтобы праздник не был испорчен»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5373216"/>
            <a:ext cx="7681913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МКОУ СОШ № 11 с. Верхняя </a:t>
            </a:r>
            <a:r>
              <a:rPr lang="ru-RU" dirty="0" err="1" smtClean="0">
                <a:solidFill>
                  <a:srgbClr val="92D050"/>
                </a:solidFill>
              </a:rPr>
              <a:t>Бреевка</a:t>
            </a:r>
            <a:r>
              <a:rPr lang="ru-RU" dirty="0" smtClean="0">
                <a:solidFill>
                  <a:srgbClr val="92D050"/>
                </a:solidFill>
              </a:rPr>
              <a:t> 2021 г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3877985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осьмилетний </a:t>
            </a:r>
            <a:r>
              <a:rPr lang="ru-RU" dirty="0"/>
              <a:t>мальчик решил поиграть с петардой, и она взорвалась в его руках. Ребенок повредил себе </a:t>
            </a:r>
            <a:r>
              <a:rPr lang="ru-RU" dirty="0" smtClean="0"/>
              <a:t>глаз, восстановить зрение не удалось. </a:t>
            </a:r>
            <a:r>
              <a:rPr lang="ru-RU" dirty="0"/>
              <a:t>После взрыва петарда отлетела и попала в раскиданные по комнате вещи, которые тут же вспыхнули. Сам ребенок и двое его родителей покинули квартиру еще до приезда пожарных, но, как оказалось, там остался еще один ребенок — мальчик 4 </a:t>
            </a:r>
            <a:r>
              <a:rPr lang="ru-RU" dirty="0" smtClean="0"/>
              <a:t>лет. Он был доставлен в </a:t>
            </a:r>
            <a:r>
              <a:rPr lang="ru-RU" dirty="0"/>
              <a:t>больницу с </a:t>
            </a:r>
            <a:r>
              <a:rPr lang="ru-RU" dirty="0" smtClean="0"/>
              <a:t>ожогами, квартира полностью выгорела.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0979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2326791"/>
          </a:xfrm>
        </p:spPr>
        <p:txBody>
          <a:bodyPr/>
          <a:lstStyle/>
          <a:p>
            <a:r>
              <a:rPr lang="ru-RU" dirty="0"/>
              <a:t>В подмосковном Серпухове утром 1 </a:t>
            </a:r>
            <a:r>
              <a:rPr lang="ru-RU" dirty="0" smtClean="0"/>
              <a:t>января 2019г. </a:t>
            </a:r>
            <a:r>
              <a:rPr lang="ru-RU" dirty="0"/>
              <a:t>в одной из многоэтажек произошел пожар. Как сообщают очевидцы ЧП в </a:t>
            </a:r>
            <a:r>
              <a:rPr lang="ru-RU" dirty="0" err="1"/>
              <a:t>соцсети</a:t>
            </a:r>
            <a:r>
              <a:rPr lang="ru-RU" dirty="0"/>
              <a:t> "</a:t>
            </a:r>
            <a:r>
              <a:rPr lang="ru-RU" dirty="0" err="1"/>
              <a:t>ВКонтакте</a:t>
            </a:r>
            <a:r>
              <a:rPr lang="ru-RU" dirty="0"/>
              <a:t>", пожар начался из-за нелепой случайности. </a:t>
            </a:r>
            <a:r>
              <a:rPr lang="ru-RU" dirty="0" smtClean="0"/>
              <a:t>Подростки </a:t>
            </a:r>
            <a:r>
              <a:rPr lang="ru-RU" dirty="0"/>
              <a:t>подбросили вверх зажженную петарду, но ее порывом ветра занесло на балкон.</a:t>
            </a:r>
          </a:p>
        </p:txBody>
      </p:sp>
    </p:spTree>
    <p:extLst>
      <p:ext uri="{BB962C8B-B14F-4D97-AF65-F5344CB8AC3E}">
        <p14:creationId xmlns:p14="http://schemas.microsoft.com/office/powerpoint/2010/main" val="166790061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3877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3" t="4604"/>
          <a:stretch/>
        </p:blipFill>
        <p:spPr bwMode="auto">
          <a:xfrm>
            <a:off x="1219200" y="2340428"/>
            <a:ext cx="5908576" cy="43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38818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295456" cy="6204776"/>
          </a:xfrm>
        </p:spPr>
        <p:txBody>
          <a:bodyPr/>
          <a:lstStyle/>
          <a:p>
            <a:r>
              <a:rPr lang="ru-RU" sz="2800" dirty="0"/>
              <a:t>Чем опасны петарды?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</a:t>
            </a:r>
            <a:r>
              <a:rPr lang="ru-RU" sz="2800" dirty="0"/>
              <a:t>1. Горят. Соответственно, нельзя запускать их рядом с легковоспламеняющимися веществами.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</a:t>
            </a:r>
            <a:r>
              <a:rPr lang="ru-RU" sz="2800" dirty="0"/>
              <a:t>2. Разбрасывают искры. Непроверенная пачка бенгальских огней легко может подпалить </a:t>
            </a:r>
            <a:r>
              <a:rPr lang="ru-RU" sz="2800" dirty="0" err="1"/>
              <a:t>ковролин</a:t>
            </a:r>
            <a:r>
              <a:rPr lang="ru-RU" sz="2800" dirty="0"/>
              <a:t> или паркет. Проведите тесты заранее – желательно, на улице.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</a:t>
            </a:r>
            <a:r>
              <a:rPr lang="ru-RU" sz="2800" dirty="0"/>
              <a:t>3. Летают. Причем часто – с весьма приличной скоростью. Внимательно читайте, какая дальность полета заявлена на упаковке вашей пиротехники.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</a:t>
            </a:r>
            <a:r>
              <a:rPr lang="ru-RU" sz="2800" dirty="0"/>
              <a:t>4. Взрываются. И могут повреждать барабанные перепонки, если вы стоите слишком близко (см. предыдущий пункт).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</a:t>
            </a:r>
            <a:r>
              <a:rPr lang="ru-RU" sz="2800" dirty="0"/>
              <a:t>5. Выделяют токсичные вещества. Большая часть фейерверков пригодна к использованию только на свежем воздухе. В квартире ограничьтесь бенгальскими огнями – и только после предварительных тестов.</a:t>
            </a:r>
          </a:p>
        </p:txBody>
      </p:sp>
    </p:spTree>
    <p:extLst>
      <p:ext uri="{BB962C8B-B14F-4D97-AF65-F5344CB8AC3E}">
        <p14:creationId xmlns:p14="http://schemas.microsoft.com/office/powerpoint/2010/main" val="79160515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Праздник</a:t>
            </a:r>
            <a:r>
              <a:rPr lang="ru-RU" b="1" dirty="0"/>
              <a:t> </a:t>
            </a:r>
            <a:r>
              <a:rPr lang="ru-RU" b="1" dirty="0">
                <a:solidFill>
                  <a:srgbClr val="FFC000"/>
                </a:solidFill>
              </a:rPr>
              <a:t>без слез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319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Перед каждым новогодним праздником мы слышим предостережения медиков о мерах безопасности, которым нужно следовать как, например, правилам дорожного движения. Но из года в год количество пострадавших от фейерверков и прочей пиротехники ребятишек не уменьшается, поэтому говорить об этом необходимо снова и снова. Правила пиротехнической безопасности довольно просты.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Это важно!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80728"/>
            <a:ext cx="8382000" cy="5877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♦ Приобретайте хлопушки и петарды только в специализированных магазинах, а не на вещевых рынках. Всегда спрашивайте сертификат качества на каждое изделие.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♦ Отдавайте предпочтение отечественным изделиям – они надежнее. Ведь, как правило, выпускаются такие фейерверки на бывших оборонных заводах, где продукция проходит серьезный контроль качества и подлежит обязательной сертификации (в отличие от большинства продукции сомнительных китайских фирм).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04664"/>
            <a:ext cx="8382000" cy="3988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♦ Внимательно изучайте инструкцию! Даже самые безопасные на вид «хлопушки» могут привести к неприятностям при неправильном использовании.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♦ Зажигая бенгальский огонь, помните, что стержень может нагреться, и ребенок выронит его из рук на одежду или на палас.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99592" y="4509120"/>
            <a:ext cx="2143125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796136" y="4437112"/>
            <a:ext cx="2304256" cy="1512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Чтобы праздник не был испорчен, нужно помнить и строго соблюдать правила пожарной безопасности: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87128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Неправильное применение пиротехники может привести не только к пожару, но и к серьёзным травмам.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2224580"/>
          </a:xfrm>
        </p:spPr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Помните!!!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776"/>
            <a:ext cx="8382000" cy="5674701"/>
          </a:xfrm>
        </p:spPr>
        <p:txBody>
          <a:bodyPr/>
          <a:lstStyle/>
          <a:p>
            <a:pPr lvl="0"/>
            <a:r>
              <a:rPr lang="ru-RU" b="1" dirty="0" smtClean="0"/>
              <a:t>Нельзя использовать пиротехнику в домах и квартирах, на балконах, под низкими навесами и кронами деревьев. Пиротехнические игрушки не просто горят, а ещё и разбрасывают искры в разные стороны. Это может вызвать пожар.</a:t>
            </a:r>
            <a:endParaRPr lang="ru-RU" dirty="0" smtClean="0"/>
          </a:p>
          <a:p>
            <a:pPr lvl="0"/>
            <a:r>
              <a:rPr lang="ru-RU" b="1" dirty="0" smtClean="0"/>
              <a:t>Нельзя направлять ракеты и петарды на людей.</a:t>
            </a:r>
            <a:endParaRPr lang="ru-RU" dirty="0" smtClean="0"/>
          </a:p>
          <a:p>
            <a:pPr lvl="0"/>
            <a:r>
              <a:rPr lang="ru-RU" b="1" dirty="0" smtClean="0"/>
              <a:t>Нельзя подходить ближе, чем на 15 метров, к зажжённым фейерверкам.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60648"/>
            <a:ext cx="8382000" cy="6264695"/>
          </a:xfrm>
        </p:spPr>
        <p:txBody>
          <a:bodyPr/>
          <a:lstStyle/>
          <a:p>
            <a:pPr lvl="0"/>
            <a:r>
              <a:rPr lang="ru-RU" b="1" dirty="0" smtClean="0"/>
              <a:t>Нельзя бросать петарды под ноги людям и животным.</a:t>
            </a:r>
            <a:endParaRPr lang="ru-RU" dirty="0" smtClean="0"/>
          </a:p>
          <a:p>
            <a:pPr lvl="0"/>
            <a:r>
              <a:rPr lang="ru-RU" b="1" dirty="0" smtClean="0"/>
              <a:t>Нельзя поджигать фитиль, держа его возле лица.</a:t>
            </a:r>
            <a:endParaRPr lang="ru-RU" dirty="0" smtClean="0"/>
          </a:p>
          <a:p>
            <a:pPr lvl="0"/>
            <a:r>
              <a:rPr lang="ru-RU" b="1" dirty="0" smtClean="0"/>
              <a:t>Нельзя использовать пиротехнику при сильном ветре.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907704" y="3861048"/>
            <a:ext cx="5256584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Ребенок и пиротехника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76157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Накануне Нового года лотки бойких торговцев и прилавки магазинов пестрят самой разнообразной «бытовой пиротехникой» - от бенгальских огней до скромных ракетных установок. Родители охотно покупают подобные «игрушки» детям. Ведь так хочется, чтобы праздничная ночь запомнилась яркими брызгами фейерверка! К несчастью, такие забавы часто заканчиваются печальными воспоминаниями.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Ребенок и пиротехника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784976" cy="36724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Каждую зиму продавцам напоминают одни </a:t>
            </a:r>
            <a:r>
              <a:rPr lang="ru-RU" dirty="0"/>
              <a:t>и те же прописные истины: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продажа </a:t>
            </a:r>
            <a:r>
              <a:rPr lang="ru-RU" dirty="0"/>
              <a:t>пиротехники детям младше 16 лет попадает под статью 14.2. КоАП и чревато штрафами 30-40 тыс. руб. с возможной </a:t>
            </a:r>
            <a:r>
              <a:rPr lang="ru-RU" dirty="0" smtClean="0"/>
              <a:t>конфискацией;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н</a:t>
            </a:r>
            <a:r>
              <a:rPr lang="ru-RU" b="1" dirty="0" smtClean="0"/>
              <a:t>ельзя </a:t>
            </a:r>
            <a:r>
              <a:rPr lang="ru-RU" b="1" dirty="0"/>
              <a:t>торговать на улице</a:t>
            </a:r>
            <a:r>
              <a:rPr lang="ru-RU" dirty="0"/>
              <a:t>, с лотков, автотранспорта, </a:t>
            </a:r>
            <a:r>
              <a:rPr lang="ru-RU" dirty="0" smtClean="0"/>
              <a:t>поштучно, штраф </a:t>
            </a:r>
            <a:r>
              <a:rPr lang="ru-RU" dirty="0"/>
              <a:t>за это – 500-2000 руб., но в ряде случаев </a:t>
            </a:r>
            <a:r>
              <a:rPr lang="ru-RU" dirty="0" smtClean="0"/>
              <a:t>может грозить ст</a:t>
            </a:r>
            <a:r>
              <a:rPr lang="ru-RU" dirty="0"/>
              <a:t>. 171 УК РФ «Незаконное предпринимательство» и штраф до 300 тыс. руб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К сожалению, многие продавцы не считаются с законами и охотно продают пиротехнику детям. </a:t>
            </a:r>
          </a:p>
          <a:p>
            <a:r>
              <a:rPr lang="ru-RU" dirty="0"/>
              <a:t>Шутки ради </a:t>
            </a:r>
            <a:r>
              <a:rPr lang="ru-RU" dirty="0" smtClean="0"/>
              <a:t>«охотники </a:t>
            </a:r>
            <a:r>
              <a:rPr lang="ru-RU" dirty="0"/>
              <a:t>развлечений» бросают под ноги прохожих петарды и смеются, глядя на перепуганных людей. </a:t>
            </a:r>
            <a:r>
              <a:rPr lang="ru-RU" dirty="0" smtClean="0"/>
              <a:t>Подобным образом развлекаются чаще всего дети и подростки, но они забывают о серьезных последствиях этой забавы.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31350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yro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67544" y="1052736"/>
            <a:ext cx="8136904" cy="5040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dirty="0"/>
              <a:t>«Праздничная травма»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2657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Именно так с печальной иронией называют врачи термические ожоги. Ведь именно на время всеобщего веселья приходится большее количество малышей, пострадавших от огненной пиротехники.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724128" y="1556792"/>
            <a:ext cx="1933575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652120" y="3789040"/>
            <a:ext cx="1952625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3576364"/>
          </a:xfrm>
        </p:spPr>
        <p:txBody>
          <a:bodyPr/>
          <a:lstStyle/>
          <a:p>
            <a:r>
              <a:rPr lang="ru-RU" dirty="0"/>
              <a:t>За 7 лет в России от пиротехники пострадали около 3 тысяч человек, а 11 погибли. Из-за некачественной продукции и несоблюдения требований инструкции серьезно пострадали более 700 детей.</a:t>
            </a:r>
            <a:endParaRPr lang="ru-RU" dirty="0" smtClean="0"/>
          </a:p>
          <a:p>
            <a:r>
              <a:rPr lang="ru-RU" dirty="0" smtClean="0"/>
              <a:t>13-летний </a:t>
            </a:r>
            <a:r>
              <a:rPr lang="ru-RU" dirty="0"/>
              <a:t>мальчик </a:t>
            </a:r>
            <a:r>
              <a:rPr lang="ru-RU" dirty="0" smtClean="0"/>
              <a:t>пострадал </a:t>
            </a:r>
            <a:r>
              <a:rPr lang="ru-RU" dirty="0"/>
              <a:t>от взрыва петарды. С ожогами он доставлен в больницу. Подросток испытывал пиротехнику у себя во дворе, одна из петард взорвалась у него прямо в руках. Скорее всего, ребенок проведет в больнице все праздники.</a:t>
            </a:r>
          </a:p>
        </p:txBody>
      </p:sp>
    </p:spTree>
    <p:extLst>
      <p:ext uri="{BB962C8B-B14F-4D97-AF65-F5344CB8AC3E}">
        <p14:creationId xmlns:p14="http://schemas.microsoft.com/office/powerpoint/2010/main" val="316653591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4462760"/>
          </a:xfrm>
        </p:spPr>
        <p:txBody>
          <a:bodyPr/>
          <a:lstStyle/>
          <a:p>
            <a:pPr fontAlgn="base"/>
            <a:r>
              <a:rPr lang="ru-RU" sz="2400" dirty="0"/>
              <a:t>Детские развлечения с пиротехникой закончились 24 декабря </a:t>
            </a:r>
            <a:r>
              <a:rPr lang="ru-RU" sz="2400" dirty="0" smtClean="0"/>
              <a:t>2017 г. госпитализацией </a:t>
            </a:r>
            <a:r>
              <a:rPr lang="ru-RU" sz="2400" dirty="0"/>
              <a:t>10-летнего школьника на северо-западе </a:t>
            </a:r>
            <a:r>
              <a:rPr lang="ru-RU" sz="2400" dirty="0" smtClean="0"/>
              <a:t>Москвы, мальчик </a:t>
            </a:r>
            <a:r>
              <a:rPr lang="ru-RU" sz="2400" dirty="0"/>
              <a:t>получил ожоги тела четвертой степени</a:t>
            </a:r>
            <a:r>
              <a:rPr lang="ru-RU" sz="2400" dirty="0" smtClean="0"/>
              <a:t>. Четверо друзей решили </a:t>
            </a:r>
            <a:r>
              <a:rPr lang="ru-RU" sz="2400" dirty="0"/>
              <a:t>отправиться в торговый центр за пиротехникой. Первого встречного мужчину они попросили купить упаковку бенгальских </a:t>
            </a:r>
            <a:r>
              <a:rPr lang="ru-RU" sz="2400" dirty="0" smtClean="0"/>
              <a:t>огней. </a:t>
            </a:r>
            <a:r>
              <a:rPr lang="ru-RU" sz="2400" dirty="0"/>
              <a:t>Продавец, не заподозрив ничего плохого, продал пиротехнику по паспорту взрослому человеку</a:t>
            </a:r>
            <a:r>
              <a:rPr lang="ru-RU" sz="2400" dirty="0" smtClean="0"/>
              <a:t>.</a:t>
            </a:r>
            <a:r>
              <a:rPr lang="ru-RU" sz="2400" dirty="0"/>
              <a:t> В разгар веселья </a:t>
            </a:r>
            <a:r>
              <a:rPr lang="ru-RU" sz="2400" dirty="0" smtClean="0"/>
              <a:t>один школьник </a:t>
            </a:r>
            <a:r>
              <a:rPr lang="ru-RU" sz="2400" dirty="0"/>
              <a:t>ради шутки </a:t>
            </a:r>
            <a:r>
              <a:rPr lang="ru-RU" sz="2400" dirty="0" smtClean="0"/>
              <a:t>засунул бенгальский огонь за </a:t>
            </a:r>
            <a:r>
              <a:rPr lang="ru-RU" sz="2400" dirty="0"/>
              <a:t>шиворот </a:t>
            </a:r>
            <a:r>
              <a:rPr lang="ru-RU" sz="2400" dirty="0" smtClean="0"/>
              <a:t>другому. Вытащить </a:t>
            </a:r>
            <a:r>
              <a:rPr lang="ru-RU" sz="2400" dirty="0"/>
              <a:t>горящий предмет из-под </a:t>
            </a:r>
            <a:r>
              <a:rPr lang="ru-RU" sz="2400" dirty="0" smtClean="0"/>
              <a:t>водолазки сразу не </a:t>
            </a:r>
            <a:r>
              <a:rPr lang="ru-RU" sz="2400" dirty="0"/>
              <a:t>получалось. Только когда огонь прогорел, </a:t>
            </a:r>
            <a:r>
              <a:rPr lang="ru-RU" sz="2400" dirty="0" smtClean="0"/>
              <a:t>мальчик </a:t>
            </a:r>
            <a:r>
              <a:rPr lang="ru-RU" sz="2400" dirty="0"/>
              <a:t>смог извлечь петарду.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8622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5601533"/>
          </a:xfrm>
        </p:spPr>
        <p:txBody>
          <a:bodyPr/>
          <a:lstStyle/>
          <a:p>
            <a:r>
              <a:rPr lang="ru-RU" dirty="0" smtClean="0"/>
              <a:t>11-летний </a:t>
            </a:r>
            <a:r>
              <a:rPr lang="ru-RU" dirty="0"/>
              <a:t>Саша гулял во дворе дома со своими друзьями. Пацаны уже </a:t>
            </a:r>
            <a:r>
              <a:rPr lang="ru-RU" dirty="0" err="1"/>
              <a:t>затарились</a:t>
            </a:r>
            <a:r>
              <a:rPr lang="ru-RU" dirty="0"/>
              <a:t> "праздничными" игрушками — петардами. Понятное дело, брали </a:t>
            </a:r>
            <a:r>
              <a:rPr lang="ru-RU" dirty="0" err="1"/>
              <a:t>подешевке</a:t>
            </a:r>
            <a:r>
              <a:rPr lang="ru-RU" dirty="0"/>
              <a:t> недалеко от дома. Поэтому, скорее всего, им и попался китайский ширпотреб. - Пиротехника прожгла мальчику штаны, он получил ожег бедра первой и второй </a:t>
            </a:r>
            <a:r>
              <a:rPr lang="ru-RU" dirty="0" smtClean="0"/>
              <a:t>степени.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Ребёнок пострадал, когда играл на улице вместе с друзьями. В какой-то момент осколок одной из взорвавшихся петард попал в левый глаз мальчика. Он сразу же почувствовал сильную </a:t>
            </a:r>
            <a:r>
              <a:rPr lang="ru-RU" dirty="0" smtClean="0"/>
              <a:t>боль и перестал видеть. Восстановить зрение полностью врачам не удалось.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5640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871520" cy="6367164"/>
          </a:xfrm>
        </p:spPr>
        <p:txBody>
          <a:bodyPr/>
          <a:lstStyle/>
          <a:p>
            <a:r>
              <a:rPr lang="ru-RU" dirty="0" smtClean="0"/>
              <a:t>Опасная статистика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39150" cy="5429179"/>
          </a:xfrm>
        </p:spPr>
        <p:txBody>
          <a:bodyPr/>
          <a:lstStyle/>
          <a:p>
            <a:r>
              <a:rPr lang="ru-RU" dirty="0"/>
              <a:t>В первых числах декабря в центре Ташкента </a:t>
            </a:r>
            <a:r>
              <a:rPr lang="ru-RU" dirty="0" smtClean="0"/>
              <a:t>раздался </a:t>
            </a:r>
            <a:r>
              <a:rPr lang="ru-RU" dirty="0"/>
              <a:t>сильный взрыв. Как рассказывают очевидцы, перед взрывом они видели двух подростков, кинувших что-то в находившийся на тротуаре люк колодца. Взрыв сопровождался вспышкой пламени, в результате чего загорелась одежда на одном из </a:t>
            </a:r>
            <a:r>
              <a:rPr lang="ru-RU" dirty="0" smtClean="0"/>
              <a:t>мальчиков, он получил сильнейшие ожоги. </a:t>
            </a:r>
            <a:r>
              <a:rPr lang="ru-RU" dirty="0"/>
              <a:t>Спортивные синтетические штаны сгорели в считанные секунды, и лишь по счастливой случайности огонь не распространился выше, и его удалось потушить. Как выяснилось, дети кинули в небольшое отверстие рядом с люком петарду, в результате чего в колодце взорвался скопившийся там газ.</a:t>
            </a:r>
          </a:p>
        </p:txBody>
      </p:sp>
    </p:spTree>
    <p:extLst>
      <p:ext uri="{BB962C8B-B14F-4D97-AF65-F5344CB8AC3E}">
        <p14:creationId xmlns:p14="http://schemas.microsoft.com/office/powerpoint/2010/main" val="55616237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TS010286782</Template>
  <TotalTime>172</TotalTime>
  <Words>897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1_Textured template_Green Segoe_TP10286782</vt:lpstr>
      <vt:lpstr>Белый текст и шрифт Courier для слайдов с кодом</vt:lpstr>
      <vt:lpstr>«Опасные игрушки для детей или как сделать так, чтобы праздник не был испорчен»</vt:lpstr>
      <vt:lpstr>Ребенок и пиротехника</vt:lpstr>
      <vt:lpstr>Ребенок и пиротехника</vt:lpstr>
      <vt:lpstr>Презентация PowerPoint</vt:lpstr>
      <vt:lpstr>«Праздничная травма» </vt:lpstr>
      <vt:lpstr>Опасная статистика</vt:lpstr>
      <vt:lpstr>Опасная статистика</vt:lpstr>
      <vt:lpstr>Опасная статистика</vt:lpstr>
      <vt:lpstr>Опасная статистика</vt:lpstr>
      <vt:lpstr>Опасная статистика</vt:lpstr>
      <vt:lpstr>Опасная статистика</vt:lpstr>
      <vt:lpstr>Опасная статистика</vt:lpstr>
      <vt:lpstr>Чем опасны петарды?  • 1. Горят. Соответственно, нельзя запускать их рядом с легковоспламеняющимися веществами.  • 2. Разбрасывают искры. Непроверенная пачка бенгальских огней легко может подпалить ковролин или паркет. Проведите тесты заранее – желательно, на улице.  • 3. Летают. Причем часто – с весьма приличной скоростью. Внимательно читайте, какая дальность полета заявлена на упаковке вашей пиротехники.  • 4. Взрываются. И могут повреждать барабанные перепонки, если вы стоите слишком близко (см. предыдущий пункт).  • 5. Выделяют токсичные вещества. Большая часть фейерверков пригодна к использованию только на свежем воздухе. В квартире ограничьтесь бенгальскими огнями – и только после предварительных тестов.</vt:lpstr>
      <vt:lpstr>Праздник без слез </vt:lpstr>
      <vt:lpstr>Это важно!</vt:lpstr>
      <vt:lpstr>Презентация PowerPoint</vt:lpstr>
      <vt:lpstr>Чтобы праздник не был испорчен, нужно помнить и строго соблюдать правила пожарной безопасности:</vt:lpstr>
      <vt:lpstr>  Помните!!!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«Опасные игрушки для детей или как сделать так, чтобы праздник не был испорчен»</dc:title>
  <dc:creator>Asus</dc:creator>
  <cp:lastModifiedBy>Admin</cp:lastModifiedBy>
  <cp:revision>30</cp:revision>
  <dcterms:created xsi:type="dcterms:W3CDTF">2013-12-25T19:03:00Z</dcterms:created>
  <dcterms:modified xsi:type="dcterms:W3CDTF">2023-03-29T01:38:26Z</dcterms:modified>
</cp:coreProperties>
</file>