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38" autoAdjust="0"/>
  </p:normalViewPr>
  <p:slideViewPr>
    <p:cSldViewPr>
      <p:cViewPr varScale="1">
        <p:scale>
          <a:sx n="76" d="100"/>
          <a:sy n="76" d="100"/>
        </p:scale>
        <p:origin x="18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21D54-E1E3-4976-A34C-214DC3E3ABB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238-58E0-41D4-9259-62B35C151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296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238-58E0-41D4-9259-62B35C1514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23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E320-DF5A-4682-8365-43069342361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310D-7261-4769-A1AA-5C57751CC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E320-DF5A-4682-8365-43069342361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310D-7261-4769-A1AA-5C57751CC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E320-DF5A-4682-8365-43069342361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310D-7261-4769-A1AA-5C57751CC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E320-DF5A-4682-8365-43069342361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310D-7261-4769-A1AA-5C57751CC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E320-DF5A-4682-8365-43069342361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310D-7261-4769-A1AA-5C57751CC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E320-DF5A-4682-8365-43069342361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310D-7261-4769-A1AA-5C57751CC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E320-DF5A-4682-8365-43069342361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310D-7261-4769-A1AA-5C57751CC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E320-DF5A-4682-8365-43069342361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310D-7261-4769-A1AA-5C57751CC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E320-DF5A-4682-8365-43069342361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310D-7261-4769-A1AA-5C57751CC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E320-DF5A-4682-8365-43069342361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310D-7261-4769-A1AA-5C57751CC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E320-DF5A-4682-8365-43069342361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310D-7261-4769-A1AA-5C57751CC0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DD9E320-DF5A-4682-8365-43069342361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E23310D-7261-4769-A1AA-5C57751CC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3071834"/>
          </a:xfrm>
        </p:spPr>
        <p:txBody>
          <a:bodyPr>
            <a:normAutofit/>
          </a:bodyPr>
          <a:lstStyle/>
          <a:p>
            <a:r>
              <a:rPr lang="ru-RU" dirty="0" smtClean="0"/>
              <a:t>Безопасность </a:t>
            </a:r>
            <a:r>
              <a:rPr lang="ru-RU" dirty="0"/>
              <a:t>детей на водных объектах в летний период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www.i-igrushki.ru/upload/medialibrary/549/549624cce52c8da1e15a0f005ba8f1e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852936"/>
            <a:ext cx="6572296" cy="28144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7824" y="5857892"/>
            <a:ext cx="5870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</a:t>
            </a:r>
            <a:r>
              <a:rPr lang="ru-RU" dirty="0" smtClean="0"/>
              <a:t>Орлова Г. В.</a:t>
            </a:r>
            <a:endParaRPr lang="ru-RU" dirty="0" smtClean="0"/>
          </a:p>
          <a:p>
            <a:r>
              <a:rPr lang="ru-RU" dirty="0" smtClean="0"/>
              <a:t>                      </a:t>
            </a:r>
            <a:r>
              <a:rPr lang="ru-RU" dirty="0" smtClean="0"/>
              <a:t>заместитель директора по УВР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14290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Уважаемые родители! </a:t>
            </a:r>
            <a:endParaRPr lang="ru-RU" sz="2400" dirty="0" smtClean="0"/>
          </a:p>
          <a:p>
            <a:pPr algn="ctr"/>
            <a:r>
              <a:rPr lang="ru-RU" sz="2400" dirty="0" smtClean="0"/>
              <a:t>Безопасность </a:t>
            </a:r>
            <a:r>
              <a:rPr lang="ru-RU" sz="2400" dirty="0"/>
              <a:t>жизни детей на водных объектах во многих случаях зависит только от ВАС!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1714488"/>
            <a:ext cx="550072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Напоминайте ребенку, что отдых и игры у водоемов (озера, реки, пруды и др.) кроме удовольствия несут еще и угрозу для жизни и здоровья ребенка.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Когда ребенок  у водоема, не спускайте с него  глаз, не отвлекайтесь. Подчас минута может обернуться трагедией.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Обязательно объясните детям, что они не должны находиться в одиночку на водоеме.</a:t>
            </a:r>
          </a:p>
          <a:p>
            <a:endParaRPr lang="ru-RU" dirty="0"/>
          </a:p>
        </p:txBody>
      </p:sp>
      <p:pic>
        <p:nvPicPr>
          <p:cNvPr id="26626" name="Picture 2" descr="http://i.mycdn.me/i?r=AzEPZsRbOZEKgBhR0XGMT1RkL7V9YOL27M9BNrrUDgMcJq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459" y="1857364"/>
            <a:ext cx="3130541" cy="1643074"/>
          </a:xfrm>
          <a:prstGeom prst="rect">
            <a:avLst/>
          </a:prstGeom>
          <a:noFill/>
        </p:spPr>
      </p:pic>
      <p:pic>
        <p:nvPicPr>
          <p:cNvPr id="26628" name="Picture 4" descr="https://stop-ugroza.ru/wp-content/uploads/2018/06/EeIPuqiYR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143380"/>
            <a:ext cx="3143273" cy="2197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6410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КАТЕГОРИЧЕСКИ ЗАПРЕЩАЕТСЯ КУПАНИЕ:</a:t>
            </a:r>
          </a:p>
          <a:p>
            <a:r>
              <a:rPr lang="ru-RU" dirty="0" smtClean="0"/>
              <a:t>            - на водных объектах, оборудованных предупреждающими знаками «Купание запрещено»!</a:t>
            </a:r>
          </a:p>
          <a:p>
            <a:r>
              <a:rPr lang="ru-RU" dirty="0" smtClean="0"/>
              <a:t>           - детей без надзора взрослых;</a:t>
            </a:r>
          </a:p>
          <a:p>
            <a:r>
              <a:rPr lang="ru-RU" dirty="0" smtClean="0"/>
              <a:t>           - в незнакомых местах;</a:t>
            </a:r>
          </a:p>
          <a:p>
            <a:r>
              <a:rPr lang="ru-RU" dirty="0" smtClean="0"/>
              <a:t>           - на надувных матрасах, камерах, других плавательных средствах без надзора взрослых.</a:t>
            </a:r>
          </a:p>
          <a:p>
            <a:endParaRPr lang="ru-RU" dirty="0"/>
          </a:p>
        </p:txBody>
      </p:sp>
      <p:pic>
        <p:nvPicPr>
          <p:cNvPr id="31746" name="Picture 2" descr="https://ds19.edukimry.ru/wp-content/uploads/2020/06/bezopasnost-na-vode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286256"/>
            <a:ext cx="3237732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дмин\Desktop\Vida.jpg"/>
          <p:cNvPicPr>
            <a:picLocks noChangeAspect="1" noChangeArrowheads="1"/>
          </p:cNvPicPr>
          <p:nvPr/>
        </p:nvPicPr>
        <p:blipFill>
          <a:blip r:embed="rId2"/>
          <a:srcRect b="80638"/>
          <a:stretch>
            <a:fillRect/>
          </a:stretch>
        </p:blipFill>
        <p:spPr bwMode="auto">
          <a:xfrm>
            <a:off x="0" y="0"/>
            <a:ext cx="9144000" cy="2857496"/>
          </a:xfrm>
          <a:prstGeom prst="rect">
            <a:avLst/>
          </a:prstGeom>
          <a:noFill/>
        </p:spPr>
      </p:pic>
      <p:pic>
        <p:nvPicPr>
          <p:cNvPr id="27651" name="Picture 3" descr="C:\Users\Админ\Desktop\Vida.jpg"/>
          <p:cNvPicPr>
            <a:picLocks noChangeAspect="1" noChangeArrowheads="1"/>
          </p:cNvPicPr>
          <p:nvPr/>
        </p:nvPicPr>
        <p:blipFill>
          <a:blip r:embed="rId2"/>
          <a:srcRect t="23901" r="75000" b="39787"/>
          <a:stretch>
            <a:fillRect/>
          </a:stretch>
        </p:blipFill>
        <p:spPr bwMode="auto">
          <a:xfrm>
            <a:off x="500034" y="2643182"/>
            <a:ext cx="3857620" cy="3857674"/>
          </a:xfrm>
          <a:prstGeom prst="rect">
            <a:avLst/>
          </a:prstGeom>
          <a:noFill/>
        </p:spPr>
      </p:pic>
      <p:pic>
        <p:nvPicPr>
          <p:cNvPr id="27652" name="Picture 4" descr="C:\Users\Админ\Desktop\Vida.jpg"/>
          <p:cNvPicPr>
            <a:picLocks noChangeAspect="1" noChangeArrowheads="1"/>
          </p:cNvPicPr>
          <p:nvPr/>
        </p:nvPicPr>
        <p:blipFill>
          <a:blip r:embed="rId2"/>
          <a:srcRect l="25781" t="23901" r="50000" b="39787"/>
          <a:stretch>
            <a:fillRect/>
          </a:stretch>
        </p:blipFill>
        <p:spPr bwMode="auto">
          <a:xfrm>
            <a:off x="5000628" y="2643182"/>
            <a:ext cx="3857652" cy="3982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Админ\Desktop\Vida.jpg"/>
          <p:cNvPicPr>
            <a:picLocks noChangeAspect="1" noChangeArrowheads="1"/>
          </p:cNvPicPr>
          <p:nvPr/>
        </p:nvPicPr>
        <p:blipFill>
          <a:blip r:embed="rId2"/>
          <a:srcRect l="50000" t="23901" b="38652"/>
          <a:stretch>
            <a:fillRect/>
          </a:stretch>
        </p:blipFill>
        <p:spPr bwMode="auto">
          <a:xfrm>
            <a:off x="357158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C:\Users\Админ\Desktop\Vida.jpg"/>
          <p:cNvPicPr>
            <a:picLocks noChangeAspect="1" noChangeArrowheads="1"/>
          </p:cNvPicPr>
          <p:nvPr/>
        </p:nvPicPr>
        <p:blipFill>
          <a:blip r:embed="rId2"/>
          <a:srcRect t="61347" r="50000"/>
          <a:stretch>
            <a:fillRect/>
          </a:stretch>
        </p:blipFill>
        <p:spPr bwMode="auto">
          <a:xfrm>
            <a:off x="0" y="214290"/>
            <a:ext cx="9144000" cy="6362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C:\Users\Админ\Desktop\Vida.jpg"/>
          <p:cNvPicPr>
            <a:picLocks noChangeAspect="1" noChangeArrowheads="1"/>
          </p:cNvPicPr>
          <p:nvPr/>
        </p:nvPicPr>
        <p:blipFill>
          <a:blip r:embed="rId2"/>
          <a:srcRect l="50000" t="61347"/>
          <a:stretch>
            <a:fillRect/>
          </a:stretch>
        </p:blipFill>
        <p:spPr bwMode="auto">
          <a:xfrm>
            <a:off x="0" y="214290"/>
            <a:ext cx="914400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500174"/>
            <a:ext cx="8429652" cy="2320288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СПАСИБО</a:t>
            </a:r>
            <a:br>
              <a:rPr lang="ru-RU" sz="7200" dirty="0" smtClean="0"/>
            </a:br>
            <a:r>
              <a:rPr lang="ru-RU" sz="7200" dirty="0" smtClean="0"/>
              <a:t>ЗА ВНИМАНИЕ!</a:t>
            </a:r>
            <a:endParaRPr lang="ru-RU" sz="7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</TotalTime>
  <Words>71</Words>
  <Application>Microsoft Office PowerPoint</Application>
  <PresentationFormat>Экран (4:3)</PresentationFormat>
  <Paragraphs>15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Verdana</vt:lpstr>
      <vt:lpstr>Wingdings 2</vt:lpstr>
      <vt:lpstr>Аспект</vt:lpstr>
      <vt:lpstr>Безопасность детей на водных объектах в летний период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детей на водных объектах в летний период </dc:title>
  <dc:creator>Админ</dc:creator>
  <cp:lastModifiedBy>PukhovaEU</cp:lastModifiedBy>
  <cp:revision>3</cp:revision>
  <dcterms:created xsi:type="dcterms:W3CDTF">2021-06-22T14:03:47Z</dcterms:created>
  <dcterms:modified xsi:type="dcterms:W3CDTF">2023-03-28T23:59:56Z</dcterms:modified>
</cp:coreProperties>
</file>