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6682-24BC-45D5-AC1C-694384B38362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9F071-2933-44A4-AE3D-A641CB9F0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85738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12 апреля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150019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</a:rPr>
              <a:t>День космонавтики.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3457575" cy="4572032"/>
          </a:xfrm>
        </p:spPr>
      </p:pic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071546"/>
            <a:ext cx="3505200" cy="4572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3619504" cy="4714908"/>
          </a:xfrm>
        </p:spPr>
      </p:pic>
      <p:pic>
        <p:nvPicPr>
          <p:cNvPr id="5" name="Рисунок 4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285860"/>
            <a:ext cx="3786214" cy="471490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928926" cy="3643314"/>
          </a:xfrm>
        </p:spPr>
      </p:pic>
      <p:pic>
        <p:nvPicPr>
          <p:cNvPr id="7" name="Рисунок 6" descr="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3857628"/>
            <a:ext cx="3429024" cy="2707941"/>
          </a:xfrm>
          <a:prstGeom prst="rect">
            <a:avLst/>
          </a:prstGeom>
        </p:spPr>
      </p:pic>
      <p:pic>
        <p:nvPicPr>
          <p:cNvPr id="8" name="Рисунок 7" descr="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214290"/>
            <a:ext cx="2881306" cy="364333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еоктистов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428892" cy="3571900"/>
          </a:xfrm>
        </p:spPr>
      </p:pic>
      <p:pic>
        <p:nvPicPr>
          <p:cNvPr id="5" name="Рисунок 4" descr="хруно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512" y="3286124"/>
            <a:ext cx="2571768" cy="3429024"/>
          </a:xfrm>
          <a:prstGeom prst="rect">
            <a:avLst/>
          </a:prstGeom>
        </p:spPr>
      </p:pic>
      <p:pic>
        <p:nvPicPr>
          <p:cNvPr id="6" name="Рисунок 5" descr="егор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00250"/>
            <a:ext cx="2643205" cy="328613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143668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Из чего состоит наша солнечная система?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428604"/>
            <a:ext cx="8643998" cy="592935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Солнце.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олнце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492" y="1600200"/>
            <a:ext cx="6051016" cy="45259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Луна.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лу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6858048" cy="500065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ace_55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857232"/>
            <a:ext cx="7500989" cy="5214974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Циолковский Э.К. 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циолковски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28860" y="1500174"/>
            <a:ext cx="4000528" cy="47149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Марс.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ар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33675" y="2024856"/>
            <a:ext cx="3676650" cy="367665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7786742" cy="578647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Венера.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венер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81250" y="1810544"/>
            <a:ext cx="4381500" cy="4105275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Земля.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290"/>
            <a:ext cx="6572296" cy="6286544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емл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428604"/>
            <a:ext cx="7215238" cy="600079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</a:rPr>
              <a:t>Вид из космоса.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8572560" cy="4500593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</a:rPr>
              <a:t>Космические картинки.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сканирование0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357298"/>
            <a:ext cx="7500990" cy="5072097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143404" cy="3857652"/>
          </a:xfr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428604"/>
            <a:ext cx="3789045" cy="621510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4929222" cy="3286148"/>
          </a:xfrm>
        </p:spPr>
      </p:pic>
      <p:pic>
        <p:nvPicPr>
          <p:cNvPr id="5" name="Рисунок 4" descr="н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2928934"/>
            <a:ext cx="4692788" cy="36267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Королев С.П.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королё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7072362" cy="450059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736"/>
            <a:ext cx="3214710" cy="3786214"/>
          </a:xfrm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85728"/>
            <a:ext cx="5019524" cy="628654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3" y="214291"/>
            <a:ext cx="5214974" cy="3929090"/>
          </a:xfrm>
        </p:spPr>
      </p:pic>
      <p:pic>
        <p:nvPicPr>
          <p:cNvPr id="9" name="Рисунок 8" descr="1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2786058"/>
            <a:ext cx="4738678" cy="385761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7429551" cy="585791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643470" cy="3214710"/>
          </a:xfr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2857496"/>
            <a:ext cx="4857752" cy="378619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500042"/>
            <a:ext cx="8286808" cy="58579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285728"/>
            <a:ext cx="6643734" cy="642942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214290"/>
            <a:ext cx="6572296" cy="650085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428736"/>
            <a:ext cx="3643338" cy="3571900"/>
          </a:xfrm>
        </p:spPr>
      </p:pic>
      <p:pic>
        <p:nvPicPr>
          <p:cNvPr id="5" name="Рисунок 4" descr="сканирование0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285728"/>
            <a:ext cx="4286280" cy="6153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285728"/>
            <a:ext cx="8143932" cy="614366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</a:rPr>
              <a:t>Гости космоса.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сканирование00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214422"/>
            <a:ext cx="3643338" cy="5286412"/>
          </a:xfrm>
        </p:spPr>
      </p:pic>
      <p:pic>
        <p:nvPicPr>
          <p:cNvPr id="5" name="Рисунок 4" descr="сканирование0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1214422"/>
            <a:ext cx="3429000" cy="53263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57422" y="0"/>
            <a:ext cx="4500594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428604"/>
            <a:ext cx="3714776" cy="5786478"/>
          </a:xfrm>
        </p:spPr>
      </p:pic>
      <p:pic>
        <p:nvPicPr>
          <p:cNvPr id="5" name="Рисунок 4" descr="сканирование0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428604"/>
            <a:ext cx="4317116" cy="578647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Следы пришельцев на Земле.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сканирование00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20075" y="1600200"/>
            <a:ext cx="3903849" cy="452596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285728"/>
            <a:ext cx="5572164" cy="6357982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43glDcr1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85728"/>
            <a:ext cx="7000924" cy="607223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Кашин из космоса.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каш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7358114" cy="550072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лныш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57166"/>
            <a:ext cx="7215238" cy="614366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71670" y="0"/>
            <a:ext cx="5000660" cy="685799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Первый космонавт </a:t>
            </a:r>
            <a:r>
              <a:rPr lang="ru-RU" sz="5400" b="1" i="1" dirty="0" smtClean="0">
                <a:solidFill>
                  <a:srgbClr val="FF0000"/>
                </a:solidFill>
              </a:rPr>
              <a:t>Земли.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агарин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4095752" cy="3714776"/>
          </a:xfrm>
        </p:spPr>
      </p:pic>
      <p:pic>
        <p:nvPicPr>
          <p:cNvPr id="5" name="Рисунок 4" descr="гагарин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071678"/>
            <a:ext cx="2786082" cy="37147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гар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85728"/>
            <a:ext cx="7500990" cy="614366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Женщины космонавты.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савицк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500174"/>
            <a:ext cx="3678567" cy="4714908"/>
          </a:xfrm>
        </p:spPr>
      </p:pic>
      <p:pic>
        <p:nvPicPr>
          <p:cNvPr id="5" name="Рисунок 4" descr="терешков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500174"/>
            <a:ext cx="3757622" cy="471490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857232"/>
            <a:ext cx="7429552" cy="5214974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54</Words>
  <Application>Microsoft Office PowerPoint</Application>
  <PresentationFormat>Экран (4:3)</PresentationFormat>
  <Paragraphs>17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12 апреля</vt:lpstr>
      <vt:lpstr>Циолковский Э.К. </vt:lpstr>
      <vt:lpstr>Королев С.П.</vt:lpstr>
      <vt:lpstr>Слайд 4</vt:lpstr>
      <vt:lpstr>Слайд 5</vt:lpstr>
      <vt:lpstr>Первый космонавт Земли.</vt:lpstr>
      <vt:lpstr>Слайд 7</vt:lpstr>
      <vt:lpstr>Женщины космонавты.</vt:lpstr>
      <vt:lpstr>Слайд 9</vt:lpstr>
      <vt:lpstr>Слайд 10</vt:lpstr>
      <vt:lpstr>Слайд 11</vt:lpstr>
      <vt:lpstr>Слайд 12</vt:lpstr>
      <vt:lpstr>Слайд 13</vt:lpstr>
      <vt:lpstr>Слайд 14</vt:lpstr>
      <vt:lpstr>Из чего состоит наша солнечная система?</vt:lpstr>
      <vt:lpstr>Слайд 16</vt:lpstr>
      <vt:lpstr>Солнце.</vt:lpstr>
      <vt:lpstr>Луна.</vt:lpstr>
      <vt:lpstr>Слайд 19</vt:lpstr>
      <vt:lpstr>Марс.</vt:lpstr>
      <vt:lpstr>Слайд 21</vt:lpstr>
      <vt:lpstr>Венера.</vt:lpstr>
      <vt:lpstr>Земля.</vt:lpstr>
      <vt:lpstr>Слайд 24</vt:lpstr>
      <vt:lpstr>Слайд 25</vt:lpstr>
      <vt:lpstr>Вид из космоса.</vt:lpstr>
      <vt:lpstr>Космические картинки.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Гости космоса.</vt:lpstr>
      <vt:lpstr>Слайд 40</vt:lpstr>
      <vt:lpstr>Следы пришельцев на Земле.</vt:lpstr>
      <vt:lpstr>Слайд 42</vt:lpstr>
      <vt:lpstr>Слайд 43</vt:lpstr>
      <vt:lpstr>Кашин из космоса.</vt:lpstr>
      <vt:lpstr>Слайд 45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</dc:title>
  <dc:creator>1</dc:creator>
  <cp:lastModifiedBy>Пользователь</cp:lastModifiedBy>
  <cp:revision>63</cp:revision>
  <dcterms:created xsi:type="dcterms:W3CDTF">2009-04-01T16:12:37Z</dcterms:created>
  <dcterms:modified xsi:type="dcterms:W3CDTF">2012-02-29T08:16:58Z</dcterms:modified>
</cp:coreProperties>
</file>