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0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062E3-2674-4C9B-9DE7-EFBD9851908C}" type="datetimeFigureOut">
              <a:rPr lang="ru-RU" smtClean="0"/>
              <a:pPr/>
              <a:t>11.11.2014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12D81-5C78-4D70-9423-201A68454A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885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20000" contrast="-10000"/>
          </a:blip>
          <a:stretch>
            <a:fillRect/>
          </a:stretch>
        </p:blipFill>
        <p:spPr>
          <a:xfrm>
            <a:off x="0" y="0"/>
            <a:ext cx="5192314" cy="6857999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14942" y="214290"/>
            <a:ext cx="3643338" cy="591187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Барсуков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Валентин Иванович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Воевал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Волховском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фронте, на 3-м Украинском, с одной из частей 1-го Белорусского фронта, освобождая города Польши, дошел  до Берлина.  Капитан Барсуков награжден орденом Красной Звезды, медалями «За освобождение Варшавы», «За взятие Берлина»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07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10000"/>
          </a:blip>
          <a:stretch>
            <a:fillRect/>
          </a:stretch>
        </p:blipFill>
        <p:spPr>
          <a:xfrm>
            <a:off x="0" y="0"/>
            <a:ext cx="5143500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80" y="142852"/>
            <a:ext cx="3643338" cy="65722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Шуйнов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Евгений Николаевич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Сражался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Ленинградском фронте, защищая город от врага. После тяжелого ранения долго был в госпитале. В апреле 1942 демобилизован по инвалидности. Награжден медалью «За отвагу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09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-10000"/>
          </a:blip>
          <a:stretch>
            <a:fillRect/>
          </a:stretch>
        </p:blipFill>
        <p:spPr>
          <a:xfrm>
            <a:off x="1" y="0"/>
            <a:ext cx="5143500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80" y="142852"/>
            <a:ext cx="3714776" cy="657229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Запрягаева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Анастасия Васильевна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23 июня 1941 года служила в 92-й полевой подвижной части 141 стрелкового полка. Воевала на Ленинградском фронте.  Отважная женщина награждена медалями «За боевые заслуги», «За оборону Ленинграда», «За победу над Германией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10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/>
          </a:blip>
          <a:stretch>
            <a:fillRect/>
          </a:stretch>
        </p:blipFill>
        <p:spPr>
          <a:xfrm>
            <a:off x="0" y="0"/>
            <a:ext cx="5143500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80" y="214290"/>
            <a:ext cx="3643338" cy="635798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Запрягаев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Павел Иванович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фронт ушел в июле 1941года. Сражался на Центральном и 2-м Прибалтийском фронтах. Награжден медалями «За отвагу», «За оборону Москвы», «За боевые заслуги», «За победу над Германией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12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10000"/>
          </a:blip>
          <a:stretch>
            <a:fillRect/>
          </a:stretch>
        </p:blipFill>
        <p:spPr>
          <a:xfrm>
            <a:off x="0" y="-5"/>
            <a:ext cx="5143504" cy="6858006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57818" y="214290"/>
            <a:ext cx="3571900" cy="642942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Добрынин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Анатолий Федорович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зенитном полку защищал Сталинград и Донбасс, в бою под Мелитополем был тяжело ранен. Генерал К.К. Рокоссовский лично прикрепил на грудь боевую награду  -  медаль «За отвагу». Имеет орден Красной Звезды и медаль «За оборону Сталинграда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13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20000" contrast="20000"/>
          </a:blip>
          <a:stretch>
            <a:fillRect/>
          </a:stretch>
        </p:blipFill>
        <p:spPr>
          <a:xfrm>
            <a:off x="0" y="0"/>
            <a:ext cx="5143501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14942" y="214290"/>
            <a:ext cx="3643338" cy="650085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Григорьев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Николай Сергеевич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Сражался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 Москвой и Сталинградом,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освобождалУкраину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Венгрию, Румынию, Югославию, Австрию. Награжден орденом Отечественной войны II степени, орденом Красной Звезды, медалями  “За  оборону Сталинграда», «За взятие Будапешта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19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10000"/>
          </a:blip>
          <a:stretch>
            <a:fillRect/>
          </a:stretch>
        </p:blipFill>
        <p:spPr>
          <a:xfrm>
            <a:off x="0" y="0"/>
            <a:ext cx="5143500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14942" y="214290"/>
            <a:ext cx="3714776" cy="635798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Костерев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Анатолий Михайлович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Когда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началась война, ему было 16 лет, в неполные 18 при форсировании Днепра ранен. После госпиталя попал в танковую часть, освобождавшую Латвию. Погиб в звании старшины, не доживши двух месяцев до своего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19-летия.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15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10000"/>
          </a:blip>
          <a:stretch>
            <a:fillRect/>
          </a:stretch>
        </p:blipFill>
        <p:spPr>
          <a:xfrm>
            <a:off x="-1" y="0"/>
            <a:ext cx="5143499" cy="6858000"/>
          </a:xfr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286380" y="285728"/>
            <a:ext cx="3714776" cy="621510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Константинова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Инесса Александровна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Ушла на фронт летом 1942 года. Участвовала в разведывательных мероприятиях в составе отряда 2-й Калининской партизанской бригады. Погибла 4 марта 1944 года при выполнении боевого задания. 19 июля 1949 года её прах был перевезён в Кашин. Посмертно награждена орденом Отечественной войны I степени.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17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" y="0"/>
            <a:ext cx="5143500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57818" y="214290"/>
            <a:ext cx="3571900" cy="642942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Ушаков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Михаил Семёнович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Призван в октябре 1941 года. Был направлен в разведывательный отдел Калининского фронта. При выполнении задания получил ранение в живот. Друзьями-партизанами был доставлен в госпиталь. Умер от ран в декабре 1941 года. Похоронен на мемориальном кладбище города Бежецк.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28" y="285728"/>
            <a:ext cx="3686172" cy="584043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Кудрявцев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Николай Петрович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22 июня 1941 года ушел на фронт. Участвовал в боях на Западном и Сталинградском фронтах. В 1942 был демобилизован после тяжелого ранения. Награжден медалями «За боевые заслуги» и «За победу над Германией».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F:\пономарев\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86944"/>
            <a:ext cx="4602071" cy="6944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14942" y="357166"/>
            <a:ext cx="3471858" cy="621510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Багров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Александр Иванович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Сражался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Волховском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фронте, участвовал в прорыве блокады Ленинграда, в составе  4 Украинского фронта освобождал Румынию и Венгрию.  Награжден медалями «За отвагу», «За боевые заслуги»,  «За оборону Ленинграда», «За победу в Великой Отечественной войне 1941-1945».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 descr="DSCN1886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20000" contrast="-10000"/>
          </a:blip>
          <a:stretch>
            <a:fillRect/>
          </a:stretch>
        </p:blipFill>
        <p:spPr>
          <a:xfrm>
            <a:off x="-1" y="0"/>
            <a:ext cx="5143501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887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-10000"/>
          </a:blip>
          <a:stretch>
            <a:fillRect/>
          </a:stretch>
        </p:blipFill>
        <p:spPr>
          <a:xfrm>
            <a:off x="0" y="0"/>
            <a:ext cx="5143500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14942" y="214290"/>
            <a:ext cx="3643338" cy="628654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Вераксо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Геннадий Викторович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Сражался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 Москвой, на 2- м Белорусском и 2-м Прибалтийском фронтах. 4 ранения, 2 контузии. Ратный подвиг отмечен  орденом Красной Звезды, орденом Отечественной войны, медалями «За отвагу», «За взятие Кенигсберга», «За победу над Германией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889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-10000"/>
          </a:blip>
          <a:stretch>
            <a:fillRect/>
          </a:stretch>
        </p:blipFill>
        <p:spPr>
          <a:xfrm>
            <a:off x="0" y="0"/>
            <a:ext cx="5143500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80" y="357166"/>
            <a:ext cx="3571900" cy="6072229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Голубев  </a:t>
            </a:r>
          </a:p>
          <a:p>
            <a:pPr algn="ctr">
              <a:buNone/>
            </a:pPr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Василий Иванович</a:t>
            </a:r>
          </a:p>
          <a:p>
            <a:pPr algn="ctr">
              <a:buNone/>
            </a:pP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Участник </a:t>
            </a:r>
            <a:r>
              <a:rPr lang="ru-RU" sz="7400" dirty="0">
                <a:latin typeface="Times New Roman" pitchFamily="18" charset="0"/>
                <a:cs typeface="Times New Roman" pitchFamily="18" charset="0"/>
              </a:rPr>
              <a:t>обороны Ленинграда и прорыва блокады, воевал на  2-м Белорусском фронте, закончил войну в Германии. Награжден орденом Отечественной войны </a:t>
            </a:r>
            <a:r>
              <a:rPr lang="en-US" sz="7400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7400" dirty="0">
                <a:latin typeface="Times New Roman" pitchFamily="18" charset="0"/>
                <a:cs typeface="Times New Roman" pitchFamily="18" charset="0"/>
              </a:rPr>
              <a:t> степени, орденом Красной Звезды,  медалями  “За  оборону Ленинграда»,  «За взятие Кенигсберга»,  «За победу над Германией</a:t>
            </a:r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7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893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20000" contrast="20000"/>
          </a:blip>
          <a:stretch>
            <a:fillRect/>
          </a:stretch>
        </p:blipFill>
        <p:spPr>
          <a:xfrm>
            <a:off x="-1" y="0"/>
            <a:ext cx="5143500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57818" y="214290"/>
            <a:ext cx="3500462" cy="6286544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Костомаров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Аркадий Николаевич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марта 1941 года служил на Краснознаменном Балтийском флоте.  Защищал Ленинград , освобождал Прибалтику, с боями дошел до Германии. Награжден орденом Отечественной войны, двумя медалями «За отвагу», «За оборону Ленинграда», «За взятие Кенигсберга», «За победу над Германией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898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20000"/>
          </a:blip>
          <a:stretch>
            <a:fillRect/>
          </a:stretch>
        </p:blipFill>
        <p:spPr>
          <a:xfrm>
            <a:off x="0" y="0"/>
            <a:ext cx="5089936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3504" y="285728"/>
            <a:ext cx="3714776" cy="621510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Крапивин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Валентин Иванович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Воевал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Подмосковье и на Смоленщине, освобождал Украину, Венгрию, Австрию. Награжден орденами Красной Звезды, Отечественной войны I и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степени, Красного знамени, многими медалями. Почти 40-летнюю службу в вооруженных силах закончил в звании генерал-лейтенанта.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899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10000"/>
          </a:blip>
          <a:stretch>
            <a:fillRect/>
          </a:stretch>
        </p:blipFill>
        <p:spPr>
          <a:xfrm>
            <a:off x="0" y="0"/>
            <a:ext cx="5143500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14942" y="214290"/>
            <a:ext cx="3786214" cy="650085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Плотицын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Александр</a:t>
            </a:r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Лаврентьевич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16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июня 1941 года закончил 10 классов средней школы №1. На фронте был шофером, возил раненых, снаряды. Боевой путь прошел от Волги до Одера. В 22 года стал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инвалидом.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04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 contrast="10000"/>
          </a:blip>
          <a:stretch>
            <a:fillRect/>
          </a:stretch>
        </p:blipFill>
        <p:spPr>
          <a:xfrm>
            <a:off x="0" y="0"/>
            <a:ext cx="5143499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80" y="142852"/>
            <a:ext cx="3643338" cy="650085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Садиков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Юрий Петрович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На войне с февраля 1942 года,  а закончил ее 13 мая 1945 года под городом Прага. Награжден двумя орденами Красной Звезды, орденами Отечественной войны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степени, двумя медалями “За боевые заслуги», медалями «За оборону Сталинграда», «За победу над Германией».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DSCN1905.JPG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lum bright="-10000"/>
          </a:blip>
          <a:stretch>
            <a:fillRect/>
          </a:stretch>
        </p:blipFill>
        <p:spPr>
          <a:xfrm>
            <a:off x="-1" y="0"/>
            <a:ext cx="5143501" cy="68580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86380" y="142852"/>
            <a:ext cx="3643338" cy="657229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Шлапак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Александр Степанович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Воевал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Орловско-Курской дуге, освобождал Минск, Варшаву, брал Кенигсберг и Берлин. Награжден орденом Отечественной войны, орденом Красной звезды, медалями «За боевые заслуги», «За оборону Ленинграда», «За взятие Кенигсберга», «За взятие Берлина», «За победу над Германией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750</Words>
  <Application>Microsoft Office PowerPoint</Application>
  <PresentationFormat>Экран (4:3)</PresentationFormat>
  <Paragraphs>55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МБОУСШ№1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ИЦШ</dc:creator>
  <cp:lastModifiedBy>Администратор</cp:lastModifiedBy>
  <cp:revision>10</cp:revision>
  <dcterms:created xsi:type="dcterms:W3CDTF">2014-11-05T09:33:15Z</dcterms:created>
  <dcterms:modified xsi:type="dcterms:W3CDTF">2014-11-11T11:26:09Z</dcterms:modified>
</cp:coreProperties>
</file>