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0" r:id="rId4"/>
    <p:sldId id="279" r:id="rId5"/>
    <p:sldId id="278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B63D-CFF4-4DA5-B9C1-8EA5B46DE9B4}" v="119" dt="2023-02-26T16:16:53.115"/>
    <p1510:client id="{D3D83CB4-DBCD-49C4-A035-DA74DE1B6659}" v="3" dt="2023-02-26T16:27:3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04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243" y="-4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B874-7CA9-4DA4-9D5F-B0BEC23C346B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6D6B-BAEC-43DA-84DB-A3ED5A6DC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C6D6B-BAEC-43DA-84DB-A3ED5A6DC8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FB06AE-51D7-CC21-41E8-780624FE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6640-0D29-4458-83AE-2F2139E2BA0D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587899-67FB-8766-16CA-03C4F277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00434A-A693-198A-C62F-AA5A3DB9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99E6E-25F9-4789-A020-E851C92F3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474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439F47-EA9E-4804-BE7E-AA86EF22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71DB-18BB-422A-8F9A-70935AC32D59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135C6E-F475-031B-3763-40536F76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E65360-260A-598B-FAAB-415BD1C0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5C0B7-653F-469A-88A0-30314C242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488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68F9EE-B0D5-DE4A-0757-3131ACEF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1992-7ABA-47F5-A803-672A81A92C05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7880DD-95A6-1D2D-7421-092227C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450FC0-5441-3527-CE27-D737FDFA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60A5B-D3EB-41BE-A61C-6DCEB9325B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953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762AFF-7405-0F88-C561-1E27A33C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4D9A-7520-42A2-8152-DB9665EC34A6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14FFEE-657E-99B3-FFD0-4B5A5395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83630C-0695-894D-287E-B53055BF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0F1EE-CED4-4952-97D3-BE480A48FB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379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AD7C2-FD87-44C9-E8AE-91E54056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0521-BB58-4D20-9700-53E79A974B3B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0F2915-66FF-2CD1-133E-0D930346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713B7F-9D6E-A2EF-C6AF-BEDADFBB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10F9-D25C-4C25-BCCD-48B992BB6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435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73893A2-18A7-5759-7001-115C2982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2D4D-4589-48E5-B3DD-11AE0BF799EA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DA986AFC-48DD-F2A8-B883-958E505C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372B873C-78FB-AC73-DB2E-527702D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04600-786C-4641-9DE3-5618DF99C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6336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8DA76DDA-64FC-2E59-B800-ABF3455A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7C84-EF78-4603-864E-5FF9D15E68DA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663917B5-C408-D8A0-EE70-A43AD7DF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B41D202F-4A6D-A771-1D6A-276D6172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AE27A-855D-4E2D-920E-2B3ED12DB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478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380A13C-73F8-E6C5-25CC-C3CB5FC1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2218-8A2B-4A6C-B021-A62454C7FF2B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137F8A57-4241-9F2C-1B3B-1E1C7DF4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6A30C08A-4C47-1FE1-6699-445B027A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359E-5C39-4042-B561-3A4188C1F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110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FDBD2009-1454-45FC-48E2-3FA44388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3A10-151A-48EF-A0C5-7FF5ECA2DB7B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66A74A4B-FE30-9852-DE96-851AD99C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FDEA433-8AB5-127A-2A24-8AF026E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7F44-DC9D-49CE-A82D-11D7D96C5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7552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0516AF1-3999-1AB8-5A93-97E92FBC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4E7B-D48C-436C-8562-7DC8F2087BEC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7373174-C574-1C98-1435-825CC5DE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FACFB75-BA54-0325-E136-69BDBD97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EA5B2-EE31-4EEB-BD47-68756AD234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47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BE62A4E-6667-9CB2-9CFD-C81BB05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7E59-9ED1-40BD-B8AE-F57D6405CBD4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BCF4219-0495-960A-57FA-EA9A2D1C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9EB73FA-4642-8AB3-B0A1-691EE93C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513D-DC6D-49CD-B504-86AF88EC9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172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5ABEA"/>
            </a:gs>
            <a:gs pos="50000">
              <a:srgbClr val="BFCBF0"/>
            </a:gs>
            <a:gs pos="100000">
              <a:srgbClr val="E0E5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20C44F1-C89C-7967-E3B0-C912C208D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2004237C-847D-08F3-824B-48A147276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AC02DD-06D0-4DF0-C300-AD671C3FD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56533-911A-4221-8498-2C37D00DEDF7}" type="datetimeFigureOut">
              <a:rPr lang="ru-RU" smtClean="0"/>
              <a:pPr>
                <a:defRPr/>
              </a:pPr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B05932-2AAE-7CED-D472-69950FEA9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61176F-6018-D7BB-BA0B-B2C1EF59B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2F94A3-BD7D-435E-B9F8-A3E7BC8265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>
            <a:extLst>
              <a:ext uri="{FF2B5EF4-FFF2-40B4-BE49-F238E27FC236}">
                <a16:creationId xmlns="" xmlns:a16="http://schemas.microsoft.com/office/drawing/2014/main" id="{58D99D1E-3BE1-A8FD-3983-80A2AAC4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="" xmlns:a16="http://schemas.microsoft.com/office/drawing/2014/main" id="{E09436DF-3ACE-2F19-3BDE-F66F36EC3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1648" y="530"/>
            <a:ext cx="9144000" cy="10842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АРКТИЧЕСКОМУ РАЙОНУ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</p:txBody>
      </p:sp>
      <p:sp>
        <p:nvSpPr>
          <p:cNvPr id="2052" name="Подзаголовок 2">
            <a:extLst>
              <a:ext uri="{FF2B5EF4-FFF2-40B4-BE49-F238E27FC236}">
                <a16:creationId xmlns="" xmlns:a16="http://schemas.microsoft.com/office/drawing/2014/main" id="{FD9D3CD1-E296-4859-ACEC-11AFC6D8C7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2531" y="1536407"/>
            <a:ext cx="9144000" cy="108426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ВОЕННАЯ СЛУЖБА ПО КОНТРАКТУ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В ПОГРАНИЧНОЙ СЛУЖБЕ ФСБ РОССИИ</a:t>
            </a:r>
          </a:p>
        </p:txBody>
      </p:sp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637" y="0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НАДЁЖНЫЙ  ТЫЛ: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537" y="1139625"/>
            <a:ext cx="9565612" cy="2031838"/>
          </a:xfrm>
        </p:spPr>
        <p:txBody>
          <a:bodyPr rtlCol="0">
            <a:normAutofit fontScale="85000" lnSpcReduction="10000"/>
          </a:bodyPr>
          <a:lstStyle/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обеспечивающих подразделениях (финансово-экономический, материально-технический отделы). Ваша работа обеспечит боеготовность всех подразделений в любом регионе.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агитация\фотки рекрут\IMG_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1409" y="3164476"/>
            <a:ext cx="4629473" cy="3086315"/>
          </a:xfrm>
          <a:prstGeom prst="rect">
            <a:avLst/>
          </a:prstGeom>
          <a:noFill/>
        </p:spPr>
      </p:pic>
      <p:pic>
        <p:nvPicPr>
          <p:cNvPr id="1027" name="Picture 3" descr="C:\Users\User\Desktop\агитация\фотки рекрут\IMG_02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085" y="3149277"/>
            <a:ext cx="3113591" cy="3113591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9062" y="666068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СЛУЖИТЬ?  ВЫБИРАЙ!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199" y="2609610"/>
            <a:ext cx="5082151" cy="257584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Камчатский край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автономный округ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область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Сахалинская область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агитация\фотки рекрут\IMG_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07" y="2523282"/>
            <a:ext cx="6118430" cy="3367991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>
            <a:extLst>
              <a:ext uri="{FF2B5EF4-FFF2-40B4-BE49-F238E27FC236}">
                <a16:creationId xmlns="" xmlns:a16="http://schemas.microsoft.com/office/drawing/2014/main" id="{CD4F7AC2-F274-3584-655F-897970B19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190625"/>
            <a:ext cx="17668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="" xmlns:a16="http://schemas.microsoft.com/office/drawing/2014/main" id="{5834A690-FB54-7973-7B0B-0CFF74FA0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9855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СТРУКТУРЫ </a:t>
            </a:r>
            <a:b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 descr="C:\Users\Zver\Desktop\КАДР_РАБ\МО.png">
            <a:extLst>
              <a:ext uri="{FF2B5EF4-FFF2-40B4-BE49-F238E27FC236}">
                <a16:creationId xmlns="" xmlns:a16="http://schemas.microsoft.com/office/drawing/2014/main" id="{672C5D7F-52D0-473B-995B-F7CA3848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73238"/>
            <a:ext cx="32369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Zver\Desktop\КАДР_РАБ\РОсГВ.jpg">
            <a:extLst>
              <a:ext uri="{FF2B5EF4-FFF2-40B4-BE49-F238E27FC236}">
                <a16:creationId xmlns="" xmlns:a16="http://schemas.microsoft.com/office/drawing/2014/main" id="{7757B560-7FE9-F1A3-1A41-8DC733B6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1947863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30964EB-B9AC-7FD8-8A3E-C3DFBACB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921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Министерство обороны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A911BE2-231C-5327-A53B-4FAB688C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3921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Times New Roman" pitchFamily="18" charset="0"/>
                <a:ea typeface="+mj-ea"/>
                <a:cs typeface="Times New Roman" pitchFamily="18" charset="0"/>
              </a:rPr>
              <a:t>Росгвардия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03C87D7D-51E6-AD96-F1E6-ECDC90D0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3890963"/>
            <a:ext cx="29670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МЧС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A495DEA1-D967-5969-7AEC-A19841D5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5" y="4724400"/>
            <a:ext cx="296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ФСБ </a:t>
            </a: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России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82" name="Рисунок 2">
            <a:extLst>
              <a:ext uri="{FF2B5EF4-FFF2-40B4-BE49-F238E27FC236}">
                <a16:creationId xmlns="" xmlns:a16="http://schemas.microsoft.com/office/drawing/2014/main" id="{E623F24E-CED9-1087-CD43-D2FEDCE1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657350"/>
            <a:ext cx="33004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3" y="2019300"/>
            <a:ext cx="10515600" cy="4640263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терроризмом;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преступностью;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="" xmlns:a16="http://schemas.microsoft.com/office/drawing/2014/main" id="{421D238D-2CC7-B49A-44ED-D8B03361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2963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пограничной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5FFC84-A7DA-2761-EA69-904FAE2D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охрана Государственной границы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ее противоправного прохождения, обеспечение  соблюдения физическими и юридическими лицами режима Государственной границы, пограничного режима и режима в пунктах пропуска через Государственную границу;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внутренних морских 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территориального моря, исключительной экономической зоны, континентального шельфа РФ и их природных ресурсов в целях их сохранения, защиты и рационального использования;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контроля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охраны морских биологических ресурсов.</a:t>
            </a:r>
          </a:p>
        </p:txBody>
      </p:sp>
      <p:pic>
        <p:nvPicPr>
          <p:cNvPr id="5124" name="Рисунок 3">
            <a:extLst>
              <a:ext uri="{FF2B5EF4-FFF2-40B4-BE49-F238E27FC236}">
                <a16:creationId xmlns="" xmlns:a16="http://schemas.microsoft.com/office/drawing/2014/main" id="{B1B80899-BAB2-8665-350C-F689D479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75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A2DC6D1-3E68-8B6A-57B8-A9CC4851BD7A}"/>
              </a:ext>
            </a:extLst>
          </p:cNvPr>
          <p:cNvSpPr/>
          <p:nvPr/>
        </p:nvSpPr>
        <p:spPr>
          <a:xfrm>
            <a:off x="3889375" y="184150"/>
            <a:ext cx="4413250" cy="12842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Пограничная служба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5E96338-7016-F736-5FE9-13879B67A655}"/>
              </a:ext>
            </a:extLst>
          </p:cNvPr>
          <p:cNvSpPr/>
          <p:nvPr/>
        </p:nvSpPr>
        <p:spPr>
          <a:xfrm>
            <a:off x="693738" y="2144713"/>
            <a:ext cx="4411662" cy="128428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Пограничная охрана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216E0C2-2C58-2AD7-A1E7-09DF85142B51}"/>
              </a:ext>
            </a:extLst>
          </p:cNvPr>
          <p:cNvSpPr/>
          <p:nvPr/>
        </p:nvSpPr>
        <p:spPr>
          <a:xfrm>
            <a:off x="7086600" y="2144713"/>
            <a:ext cx="4411663" cy="128428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Береговая охрана</a:t>
            </a:r>
          </a:p>
        </p:txBody>
      </p:sp>
      <p:pic>
        <p:nvPicPr>
          <p:cNvPr id="6149" name="Рисунок 7">
            <a:extLst>
              <a:ext uri="{FF2B5EF4-FFF2-40B4-BE49-F238E27FC236}">
                <a16:creationId xmlns="" xmlns:a16="http://schemas.microsoft.com/office/drawing/2014/main" id="{C84BF1CD-3DBF-035E-6FF8-9E53FA0E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36950"/>
            <a:ext cx="48799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>
            <a:extLst>
              <a:ext uri="{FF2B5EF4-FFF2-40B4-BE49-F238E27FC236}">
                <a16:creationId xmlns="" xmlns:a16="http://schemas.microsoft.com/office/drawing/2014/main" id="{FE4DF4BB-D3F7-6AC6-D7A0-1ACA47D2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536950"/>
            <a:ext cx="577056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: вниз 13">
            <a:extLst>
              <a:ext uri="{FF2B5EF4-FFF2-40B4-BE49-F238E27FC236}">
                <a16:creationId xmlns="" xmlns:a16="http://schemas.microsoft.com/office/drawing/2014/main" id="{6633B523-C1F7-DF3F-93C9-D02E11413B85}"/>
              </a:ext>
            </a:extLst>
          </p:cNvPr>
          <p:cNvSpPr/>
          <p:nvPr/>
        </p:nvSpPr>
        <p:spPr>
          <a:xfrm rot="2691471">
            <a:off x="2892425" y="757238"/>
            <a:ext cx="482600" cy="154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B56A5053-34AE-8536-F6E3-7A0F8F61A726}"/>
              </a:ext>
            </a:extLst>
          </p:cNvPr>
          <p:cNvSpPr/>
          <p:nvPr/>
        </p:nvSpPr>
        <p:spPr>
          <a:xfrm rot="18966930">
            <a:off x="8810625" y="757238"/>
            <a:ext cx="482600" cy="154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821" y="295677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 ГРАНИЦА – СОТНИ  ПУТЕЙ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 ЗАЩИТЫ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433" y="1440565"/>
            <a:ext cx="5509549" cy="3200882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стоит на посту с оружием в руках, кто-то ведет корабль по пенистым волнам, а кто-то обеспечивает надежность тыла. Все мы – часть одной системы, сильнейшей в мире.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агитация\фотки рекрут\IMG_0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797" y="2084890"/>
            <a:ext cx="4342168" cy="2312876"/>
          </a:xfrm>
          <a:prstGeom prst="rect">
            <a:avLst/>
          </a:prstGeom>
          <a:noFill/>
        </p:spPr>
      </p:pic>
      <p:pic>
        <p:nvPicPr>
          <p:cNvPr id="1028" name="Picture 4" descr="C:\Users\User\Desktop\агитация\фотки рекрут\IMG_0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355" y="4328314"/>
            <a:ext cx="4561249" cy="2356065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91" y="474569"/>
            <a:ext cx="9954228" cy="925974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НЕ  ТОЛЬКО  ПРОФЕССИЮ,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 И   КРАЙ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61427"/>
            <a:ext cx="6319778" cy="3443950"/>
          </a:xfrm>
        </p:spPr>
        <p:txBody>
          <a:bodyPr rtlCol="0">
            <a:normAutofit fontScale="70000" lnSpcReduction="20000"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по восточному арктическому району предлагает уникальные возможности для службы по контракту. Вы можете выбрать не только род деятельности, но и место прохождения службы в легендарных регионах Дальнего Востока и Арктики.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агитация\фотки рекрут\IMG_0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83" y="2250126"/>
            <a:ext cx="4589401" cy="4272207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4338" y="0"/>
            <a:ext cx="10515600" cy="937549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СЛУЖБЫ: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833" y="1104900"/>
            <a:ext cx="9168013" cy="2020265"/>
          </a:xfrm>
        </p:spPr>
        <p:txBody>
          <a:bodyPr rtlCol="0">
            <a:normAutofit fontScale="70000" lnSpcReduction="20000"/>
          </a:bodyPr>
          <a:lstStyle/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СЛУЖБА НА ПЕРЕДОВОЙ:</a:t>
            </a:r>
          </a:p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Несение службы на пограничных кораблях и катерах</a:t>
            </a:r>
          </a:p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государственной границы на контрольно-пропускных пунктах и пограничных заставах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агитация\фотки рекрут\IMG_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204" y="3125162"/>
            <a:ext cx="3474372" cy="3184221"/>
          </a:xfrm>
          <a:prstGeom prst="rect">
            <a:avLst/>
          </a:prstGeom>
          <a:noFill/>
        </p:spPr>
      </p:pic>
      <p:pic>
        <p:nvPicPr>
          <p:cNvPr id="2053" name="Picture 5" descr="C:\Users\User\Desktop\агитация\фотки рекрут\IMG_0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218" y="3094652"/>
            <a:ext cx="4994054" cy="3068908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994" y="422999"/>
            <a:ext cx="9579015" cy="1162733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ЭКОНОМИЧЕСКИЙ  ЩИТ  СТРАНЫ: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719" y="1834106"/>
            <a:ext cx="9110140" cy="1441529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сфере охраны морских биологических ресурсов. Борьба с браконьерством и защита национальных богатств в акваториях Тихого океана и Северного Ледовитого океана.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3">
            <a:extLst>
              <a:ext uri="{FF2B5EF4-FFF2-40B4-BE49-F238E27FC236}">
                <a16:creationId xmlns=""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агитация\фотки рекрут\IMG_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294" y="3433420"/>
            <a:ext cx="5486400" cy="3086100"/>
          </a:xfrm>
          <a:prstGeom prst="rect">
            <a:avLst/>
          </a:prstGeom>
          <a:noFill/>
        </p:spPr>
      </p:pic>
      <p:pic>
        <p:nvPicPr>
          <p:cNvPr id="8" name="Рисунок 4">
            <a:extLst>
              <a:ext uri="{FF2B5EF4-FFF2-40B4-BE49-F238E27FC236}">
                <a16:creationId xmlns=""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4152 43 94 64,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4152 43 96 29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447</Words>
  <Application>Microsoft Office PowerPoint</Application>
  <PresentationFormat>Произвольный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ПОГРАНИЧНОЕ УПРАВЛЕНИЕ ФСБ РОССИИ  ПО ВОСТОЧНОМУ АРКТИЧЕСКОМУ РАЙОНУ  г. ПЕТРОПАВЛОВСК-КАМЧАТСКИЙ</vt:lpstr>
      <vt:lpstr>СИЛОВЫЕ СТРУКТУРЫ  РОССИЙСКОЙ ФЕДЕРАЦИИ</vt:lpstr>
      <vt:lpstr>Основные направления деятельности Федеральной службы безопасности</vt:lpstr>
      <vt:lpstr>Основные задачи пограничной службы</vt:lpstr>
      <vt:lpstr>Слайд 5</vt:lpstr>
      <vt:lpstr>ОДНА  ГРАНИЦА – СОТНИ  ПУТЕЙ ЕЁ  ЗАЩИТЫ</vt:lpstr>
      <vt:lpstr>ВЫБЕРИ  НЕ  ТОЛЬКО  ПРОФЕССИЮ, НО  И   КРАЙ</vt:lpstr>
      <vt:lpstr>НАПРАВЛЕНИЯ СЛУЖБЫ:</vt:lpstr>
      <vt:lpstr>2. ЭКОНОМИЧЕСКИЙ  ЩИТ  СТРАНЫ:</vt:lpstr>
      <vt:lpstr>3. НАДЁЖНЫЙ  ТЫЛ:</vt:lpstr>
      <vt:lpstr>ГДЕ  СЛУЖИТЬ?  ВЫБИРАЙ!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ПОГРАНИЧНОЕ УПРАВЛЕНИЕ ФСБ РОССИИ  ПО ВОСТОЧНОМУ АРКТИЧЕСКОМУ РАЙОНУ  г. ПЕТРОПАВЛОВСК-КАМЧАТСКИЙ</dc:title>
  <dc:creator>Александр Сирица</dc:creator>
  <cp:lastModifiedBy>User</cp:lastModifiedBy>
  <cp:revision>123</cp:revision>
  <dcterms:created xsi:type="dcterms:W3CDTF">2022-11-08T13:45:45Z</dcterms:created>
  <dcterms:modified xsi:type="dcterms:W3CDTF">2025-12-18T00:24:13Z</dcterms:modified>
</cp:coreProperties>
</file>