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73" r:id="rId15"/>
    <p:sldId id="268" r:id="rId16"/>
    <p:sldId id="269" r:id="rId17"/>
    <p:sldId id="274" r:id="rId18"/>
    <p:sldId id="271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0525E8-B223-8E18-D64F-1D3E117C1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B4D8B93-FEE3-C9C4-A289-2162E41E2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5D61D9-A955-D06A-65DA-BAA6035E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C8DEB5-0C2C-A549-697A-903A5081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724B56-A597-9A03-E1F1-DE2DDE71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64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76D5E7-7E0E-88C3-B0A7-F7ED2298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B0195D4-2F73-C83B-7453-1AD2889E0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D8298A-3072-E589-3230-931382C3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2755C3-8DE8-03FA-7080-6CE7119E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621755-5CB3-C1EB-1F4A-045AC0ED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49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5E877ED-E32E-097C-A88A-B80CFB8BE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A27A6F1-CD19-4646-7314-3365FF58C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0298BC-D03A-1FB5-65BA-2B58AEC0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90C806-E03A-11A5-AD2F-4612F0D7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4D5665-0F53-30D2-5A7A-4681D72E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3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7D5FC0-20B4-838F-7885-633C3383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E99730-AA96-F59C-04AA-892D7D14E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3BDEC9-5DFE-5861-EAD3-A434F372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1F70BB-8A03-BE35-F21D-26EE02E4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3F6333-F364-5F39-F582-BE3E3B13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2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F841BB-A4F7-126D-2621-562D9F3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C16E10-90E2-FFB5-A5BC-C28F10D2B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8B2176-058C-3CCF-291F-072025E4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EB135B-0175-5A6D-20F5-6F52466C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7A5F3A-E7B3-3893-5A6D-DF6346F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93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0AAB05-56F8-C5E2-AA53-EA6A74EC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0CC127-2058-111F-6FA0-93B86E830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F6BC366-B465-874F-0761-646AE37BA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D6579C-818D-818C-EC1F-4D3B23B4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FAEB31-F743-AD6B-9DFC-A86436E8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CC7B43-2CBF-94D0-C42B-DA924CCC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2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106A86-F891-C4D9-C387-E8B2DF0A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34C778-504E-AE29-4BF7-AD869A6E4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6C62806-5283-E9F7-69E4-447966FD4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694B3E2-C7B2-CF43-79FA-2D8310EC9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B5F8CDF-0E7E-DFA6-E250-521FC7E13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171A1A2-5313-A981-74D2-52931FD12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8759085-610E-8488-E96B-D3009F50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B21FB98-B5FC-E3F9-40A9-B7EFF4FC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6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AD068-B930-95BC-A103-939917CD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F309324-9ECB-0AC7-0134-9601FEE0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9A7E2EA-9D81-64A2-DE73-784768D1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414FCA-0839-3272-C14C-E383718A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0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F015D82-626C-8322-055E-E7461727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7A75FB-7B1E-6A66-38C4-916606C4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3285653-7E3F-7C89-AAF3-2845AA61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01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C4E91-FDA8-158E-C566-8A94F2C6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D01DEC-33FE-53A0-D4F9-F0DC9A40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71391F5-08C0-1167-7963-6CFF1DBCD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EECAA26-9CF6-1C05-2464-A37D4FE39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674212-58F2-6C7A-FF88-0CEC39078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AB80F7D-30E4-3A22-BF2A-32D34536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1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545DBF-02E3-8A86-4D00-C9125E2FE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00CAE6-9D11-EA2F-39DE-7C9FEC771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859A58A-0FD8-D96A-71CE-FBD61A066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F98C4B3-4035-5A73-D061-C7DC04B2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5FB138-0DCC-D3A4-1D71-B3BB48BD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92517A-B9CC-447D-65F6-E071727D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2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1A26C-DFBC-BEA7-9AAC-84AE4781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CDA94B-F8E5-AA48-E19E-F006F1CBD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4F3269-D2B4-1FCB-E264-7D035A5F7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12F87-BA1D-476E-9A11-D4374C0636BE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621123-1E8D-C3F8-3E9B-D30AC26C4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EA847A-EC20-7450-94F7-F20F56942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9AF81-6F56-47A7-AFDE-3AE955C7C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1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778247-DD6A-9ABA-C84D-DB897DAFE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образования АМО ГО «Сыктывкар»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учреждение дополнительного образования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«Центр дополнительного образования детей №9»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(МУДО «ЦДОД № 9»)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10-ая городская краеведческая конференция «Мой Сыктывкар»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1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67AABF-5698-DC4E-4ABE-97B221823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414"/>
            <a:ext cx="9144000" cy="971300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Рукотворная береста» народный мастер по обработке бересты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Кокарева Ия Николаевна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72A04A-6084-1FDB-5904-3D251B3D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19050"/>
            <a:ext cx="1112520" cy="68199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80A41C31-7DA7-4849-C771-6544BAFF5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1" descr="Описание: Описание: Описание: C:\Documents and Settings\Директор\Мои документы\Загрузки\логотип ЦДОД 9.jpg">
            <a:extLst>
              <a:ext uri="{FF2B5EF4-FFF2-40B4-BE49-F238E27FC236}">
                <a16:creationId xmlns:a16="http://schemas.microsoft.com/office/drawing/2014/main" xmlns="" id="{CD72058F-0E05-6952-43D2-F035501F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7" y="61167"/>
            <a:ext cx="1431925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68D907D3-11A9-200E-8F13-161AE0298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771" y="3624943"/>
            <a:ext cx="3755572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Подготовил: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Начинкина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Полина Никитична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13.01.2013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г.р.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учащийся объединения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«Народная песня»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МУДО «ЦДОД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9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Михайловская д.19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Телегина Мария Васильевна,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дополнительного образования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 ДО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«ЦДОД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9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Координатор: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Калимова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Александровна,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методист МУ ДО «ЦДОД № 9»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4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B0BF89-F361-039C-BE91-97048E6FA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112520" cy="681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63C1BA-096A-5158-36AB-BDE2B984E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4743" y="354563"/>
            <a:ext cx="3821027" cy="29553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33D12F-F91F-5FA7-6AB8-B62DCDECB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5" y="354563"/>
            <a:ext cx="3347823" cy="403082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D9E16E-C1D0-85E6-3067-E8943610E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8" y="2995127"/>
            <a:ext cx="3958144" cy="37602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0013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0F1002-7144-C2A4-2C24-4E54EA85D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112520" cy="6819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F95FC7-CB50-1956-CA23-D05240A65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42" y="954849"/>
            <a:ext cx="3308286" cy="441104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D2DE85-47DD-AE32-3FA4-44520D301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70" y="1207768"/>
            <a:ext cx="2785481" cy="37557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C253ACA-1468-B31A-84A1-6E3ACA82F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4318" y="478194"/>
            <a:ext cx="3683157" cy="27566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E6A384E-67B3-E231-FE1F-5C6F571306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18" y="3596231"/>
            <a:ext cx="3675482" cy="27566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50773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5BF05F-F68C-08D3-7F2B-75E7DEE86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012526-05E6-E72E-AC87-16C3B3B0D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2" y="485193"/>
            <a:ext cx="4627984" cy="34709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00C9F8-E48A-34E1-4FF2-37AC1D5B7DAC}"/>
              </a:ext>
            </a:extLst>
          </p:cNvPr>
          <p:cNvSpPr txBox="1"/>
          <p:nvPr/>
        </p:nvSpPr>
        <p:spPr>
          <a:xfrm>
            <a:off x="6716484" y="905069"/>
            <a:ext cx="4338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Орнаменты на рукавицах и чулках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1672323-4815-30AA-0B3F-2DC645C7F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425" y="3171837"/>
            <a:ext cx="5156246" cy="290124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725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2F148E-BCD4-4B5E-0E06-D4D43B230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3B5F09-4E4B-A63A-4192-0583934B39AE}"/>
              </a:ext>
            </a:extLst>
          </p:cNvPr>
          <p:cNvSpPr txBox="1"/>
          <p:nvPr/>
        </p:nvSpPr>
        <p:spPr>
          <a:xfrm>
            <a:off x="2078395" y="650424"/>
            <a:ext cx="8567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анно из орнаментов плетёных из бересты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22D507F-E3AD-F89E-ECE1-DE5F986FF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83" y="1380930"/>
            <a:ext cx="3416301" cy="45720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C02F92B-E236-EF7E-E0BC-FF4E9B63C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54" y="1380930"/>
            <a:ext cx="6042224" cy="423427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6699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F2C863-4C65-79AF-6A5F-7D91DAD95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25E668-D4C6-D46A-C94A-624405729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0" y="1621443"/>
            <a:ext cx="6694848" cy="446211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B5621-B727-C025-F139-E9032AECB929}"/>
              </a:ext>
            </a:extLst>
          </p:cNvPr>
          <p:cNvSpPr txBox="1"/>
          <p:nvPr/>
        </p:nvSpPr>
        <p:spPr>
          <a:xfrm>
            <a:off x="3498979" y="494522"/>
            <a:ext cx="5663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Шур- шар</a:t>
            </a:r>
          </a:p>
        </p:txBody>
      </p:sp>
    </p:spTree>
    <p:extLst>
      <p:ext uri="{BB962C8B-B14F-4D97-AF65-F5344CB8AC3E}">
        <p14:creationId xmlns:p14="http://schemas.microsoft.com/office/powerpoint/2010/main" val="3040176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BAB769-86B9-EA68-E512-17B08125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112520" cy="681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22AAAB-7AE0-D9E9-836F-13B39C59B699}"/>
              </a:ext>
            </a:extLst>
          </p:cNvPr>
          <p:cNvSpPr txBox="1"/>
          <p:nvPr/>
        </p:nvSpPr>
        <p:spPr>
          <a:xfrm>
            <a:off x="2603241" y="503853"/>
            <a:ext cx="780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по изготовлению музыкального инструмента «Шур-шар»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13972E-9A40-7922-5E7E-9D1B72D4D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32" y="1427585"/>
            <a:ext cx="3458547" cy="259391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2F8D73-C802-B5A5-7C04-37B7F3D30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9870" y="3331107"/>
            <a:ext cx="2509002" cy="334533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2456B4C-1EBA-3C25-16DC-385825F3A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07" y="2668557"/>
            <a:ext cx="3607835" cy="270587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6505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BFB044-D493-5426-5F00-8CF2D8D0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112520" cy="6819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528C41-DA33-B615-419A-21E6AA639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04" y="429207"/>
            <a:ext cx="2414297" cy="321906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42157B-0B40-1406-205B-B62FDD6AC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6" y="429207"/>
            <a:ext cx="3122647" cy="234198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6CAF017-208D-7F56-9218-65E20D223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429207"/>
            <a:ext cx="3346580" cy="25099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8E62123-F6D5-AF58-58FA-E4340C640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95" y="3783273"/>
            <a:ext cx="3527360" cy="264552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A668685-FF5A-C1FB-D8C0-8734E1F70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91" y="3116424"/>
            <a:ext cx="4522236" cy="339167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571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22754B-57F9-C3A8-39F2-EBADB8092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1091F1-833A-9C0E-D3D9-9DB38E070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97" y="1204794"/>
            <a:ext cx="3823371" cy="286752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5B3CC4-A5B6-C7DC-D9CA-B4CE1DCCB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44" y="1204794"/>
            <a:ext cx="3823374" cy="28675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B89229-B4B0-EA09-0089-FE973683E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41" y="3693501"/>
            <a:ext cx="3708607" cy="278145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965B7A-93FD-F536-84BA-EE51E2F005D6}"/>
              </a:ext>
            </a:extLst>
          </p:cNvPr>
          <p:cNvSpPr txBox="1"/>
          <p:nvPr/>
        </p:nvSpPr>
        <p:spPr>
          <a:xfrm>
            <a:off x="3004456" y="433873"/>
            <a:ext cx="729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из бересты «Подарок маме»</a:t>
            </a:r>
          </a:p>
        </p:txBody>
      </p:sp>
    </p:spTree>
    <p:extLst>
      <p:ext uri="{BB962C8B-B14F-4D97-AF65-F5344CB8AC3E}">
        <p14:creationId xmlns:p14="http://schemas.microsoft.com/office/powerpoint/2010/main" val="228398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8EF276-273F-666A-C112-24DD76A53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DEA15D-5D4E-9271-C32D-F13B6B2D1154}"/>
              </a:ext>
            </a:extLst>
          </p:cNvPr>
          <p:cNvSpPr txBox="1"/>
          <p:nvPr/>
        </p:nvSpPr>
        <p:spPr>
          <a:xfrm>
            <a:off x="2597981" y="247367"/>
            <a:ext cx="7408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к масленице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C3F76C-82FF-A34F-26DB-9475E805B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37" y="1030216"/>
            <a:ext cx="4827997" cy="36209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C67DE0-F8DD-4C25-E7AA-5DF780D7E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55" y="2503657"/>
            <a:ext cx="5086117" cy="38145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106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7F29F9-BDAA-ABDF-E060-7E25A99D4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"/>
            <a:ext cx="1112520" cy="681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B81FAA-C03F-7674-2CFC-B04AD6BE7598}"/>
              </a:ext>
            </a:extLst>
          </p:cNvPr>
          <p:cNvSpPr txBox="1"/>
          <p:nvPr/>
        </p:nvSpPr>
        <p:spPr>
          <a:xfrm>
            <a:off x="2746311" y="290135"/>
            <a:ext cx="698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Широкая масленица!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52E934-C925-8ED8-4A13-0E1BBDEF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4531" r="14522" b="14531"/>
          <a:stretch/>
        </p:blipFill>
        <p:spPr>
          <a:xfrm>
            <a:off x="2296073" y="936466"/>
            <a:ext cx="7885993" cy="568204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2761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A3E04F-F053-B92D-67C2-481B22AA4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112520" cy="681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087778-5BB0-0486-4260-ED4EE199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05" y="1977084"/>
            <a:ext cx="5263807" cy="394785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FF623A-FEAD-AE55-63CA-49BF62A81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8" y="1977084"/>
            <a:ext cx="3968070" cy="39680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454A39-B6B6-B4A2-566A-1C28EF5461F8}"/>
              </a:ext>
            </a:extLst>
          </p:cNvPr>
          <p:cNvSpPr txBox="1"/>
          <p:nvPr/>
        </p:nvSpPr>
        <p:spPr>
          <a:xfrm>
            <a:off x="2043405" y="55050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Детский коллектив народной песни «</a:t>
            </a:r>
            <a:r>
              <a:rPr lang="ru-RU" sz="3200" dirty="0" err="1"/>
              <a:t>Пӧлӧзнича</a:t>
            </a:r>
            <a:r>
              <a:rPr lang="ru-RU" sz="32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485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7F6C14-73D2-0F7A-EB34-536E0994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11252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653A0A-98C5-EC72-482E-7D4648F0917B}"/>
              </a:ext>
            </a:extLst>
          </p:cNvPr>
          <p:cNvSpPr txBox="1"/>
          <p:nvPr/>
        </p:nvSpPr>
        <p:spPr>
          <a:xfrm>
            <a:off x="1791477" y="454481"/>
            <a:ext cx="9591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конкурсы «</a:t>
            </a:r>
            <a:r>
              <a:rPr lang="ru-RU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Зарни</a:t>
            </a: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кияс</a:t>
            </a: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(Золотые руки) и 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«Мастер года»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7A73A70-A931-F200-21A9-0257ADDA0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51" y="1576538"/>
            <a:ext cx="4536449" cy="302311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5941CD-D681-72EC-619A-23E629EAF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95" y="1576538"/>
            <a:ext cx="4536449" cy="302311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F66611E-0949-E477-4BCE-A27E2344A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51" y="4151786"/>
            <a:ext cx="3860378" cy="25725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296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435052-818B-2C2D-27E6-85138DAAA750}"/>
              </a:ext>
            </a:extLst>
          </p:cNvPr>
          <p:cNvSpPr txBox="1"/>
          <p:nvPr/>
        </p:nvSpPr>
        <p:spPr>
          <a:xfrm>
            <a:off x="1548882" y="483135"/>
            <a:ext cx="9909110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берестяных дел мастером, которая представляла свои изделия на праздничной выставке. 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F381CF-F819-9F1F-DD46-B56BD9077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112520" cy="6819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419892-350C-AA30-E879-FA95F2FC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50" y="1700229"/>
            <a:ext cx="6416717" cy="481253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1140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6EE873-13C1-4AC8-C3ED-6EECCA7C60C9}"/>
              </a:ext>
            </a:extLst>
          </p:cNvPr>
          <p:cNvSpPr txBox="1"/>
          <p:nvPr/>
        </p:nvSpPr>
        <p:spPr>
          <a:xfrm>
            <a:off x="1987421" y="539118"/>
            <a:ext cx="9181322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ародный мастер и житель посёлка Краснозатонский - Кокарева Ия Николаевна.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7A75B5-84D6-AC3F-9352-726C66CEA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112520" cy="6819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418311-10BE-ADF5-D8A1-1365DC5E9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36" y="2180757"/>
            <a:ext cx="4457287" cy="334296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9C9A24-16A2-7356-618A-4324F9462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037" y="1726163"/>
            <a:ext cx="3673928" cy="48985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321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70E8DF-42C7-3173-2951-6D6C3FE0D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11252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F567EA-A6A2-BB47-6375-73732149B720}"/>
              </a:ext>
            </a:extLst>
          </p:cNvPr>
          <p:cNvSpPr txBox="1"/>
          <p:nvPr/>
        </p:nvSpPr>
        <p:spPr>
          <a:xfrm>
            <a:off x="1677178" y="469650"/>
            <a:ext cx="40611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вспоминает мастер, береста всегда привлекала её своей красотой и практичностью. Но обрабатывать и изготавливать из нее изделия Ия Николаевна начала не так давно, всего то восемь лет назад. Сначала это были очелья (ободки), потом туески и корзинки.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449CD6-2E4A-0163-F828-E884CBBF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13" y="469650"/>
            <a:ext cx="3730845" cy="27981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09CEDA-3B66-E070-0F79-3F042067A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22" y="3429000"/>
            <a:ext cx="4267201" cy="3200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B8B27F5-1272-5428-8A0D-B2390573A0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78" y="3429000"/>
            <a:ext cx="2619587" cy="3200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957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7C576B-7CC6-C0BF-1968-F6ACA533F6D9}"/>
              </a:ext>
            </a:extLst>
          </p:cNvPr>
          <p:cNvSpPr txBox="1"/>
          <p:nvPr/>
        </p:nvSpPr>
        <p:spPr>
          <a:xfrm>
            <a:off x="1770483" y="466730"/>
            <a:ext cx="97714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ервая авторская выставка «Золотая береста – оберег мой на года» состоялась 9 апреля 2021 года в центре коми культуры Корткеросского района в селе </a:t>
            </a:r>
            <a:r>
              <a:rPr lang="ru-RU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Кортерос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16635F-CE94-08F0-AFDA-D0EF0B152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8E4846-7388-3902-0988-39B1B0E96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27" y="1954814"/>
            <a:ext cx="3234340" cy="457809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D6A38DB-AD82-FF21-754E-7EF1A6172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95" y="1945031"/>
            <a:ext cx="3594143" cy="456831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0056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30E03C-9A4B-FA66-6A54-1232890DE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11252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F3FD9E-0E49-3271-4D9A-CD22C4C36D6A}"/>
              </a:ext>
            </a:extLst>
          </p:cNvPr>
          <p:cNvSpPr txBox="1"/>
          <p:nvPr/>
        </p:nvSpPr>
        <p:spPr>
          <a:xfrm>
            <a:off x="1817137" y="516304"/>
            <a:ext cx="9472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етом 2022 года у Ии Николаевны уже проходит персональная выставка в музее села </a:t>
            </a:r>
            <a:r>
              <a:rPr lang="ru-RU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Выльгорт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Эту выставку посетили не только жители села </a:t>
            </a:r>
            <a:r>
              <a:rPr lang="ru-RU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Выльгорт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города Сыктывкара, но и гости столицы из Башкирии, Чувашии и Перми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EF7EF2-5F1C-7453-E084-213FBAAF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3" y="2274623"/>
            <a:ext cx="4070531" cy="23087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9E5896D-7285-34D1-F4CA-6C5C6A3D8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88" y="2008301"/>
            <a:ext cx="2947223" cy="39442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AB7C21D-4D7D-6D7A-35E3-87AF7C762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2506" y="2994737"/>
            <a:ext cx="2812653" cy="29578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148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7B835C-B2D5-C7FE-B245-64BF2F87D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252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C4EC21-992C-3AA7-2910-83B7B6A19810}"/>
              </a:ext>
            </a:extLst>
          </p:cNvPr>
          <p:cNvSpPr txBox="1"/>
          <p:nvPr/>
        </p:nvSpPr>
        <p:spPr>
          <a:xfrm>
            <a:off x="1112520" y="465272"/>
            <a:ext cx="10543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Стены её мастерской и дома украшают изумительные берестяные работы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225BD4-3BE1-935B-4619-586864B3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62" y="1564300"/>
            <a:ext cx="6806593" cy="482842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1182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269</Words>
  <Application>Microsoft Office PowerPoint</Application>
  <PresentationFormat>Произвольный</PresentationFormat>
  <Paragraphs>33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Управление образования АМО ГО «Сыктывкар» Муниципальное учреждение дополнительного образования «Центр дополнительного образования детей №9» (МУДО «ЦДОД № 9»)  10-ая городская краеведческая конференция «Мой Сыктывкар»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АМО ГО «Сыктывкар» Муниципальное учреждение дополнительного образования «Центр дополнительного образования детей №9» (МУДО «ЦДОД № 9»)  10-ая городская краеведческая конференция «Мой Сыктывкар»  </dc:title>
  <dc:creator>User</dc:creator>
  <cp:lastModifiedBy>Татьяна</cp:lastModifiedBy>
  <cp:revision>3</cp:revision>
  <dcterms:created xsi:type="dcterms:W3CDTF">2023-03-27T10:33:17Z</dcterms:created>
  <dcterms:modified xsi:type="dcterms:W3CDTF">2024-05-03T14:34:24Z</dcterms:modified>
</cp:coreProperties>
</file>