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77" r:id="rId22"/>
    <p:sldId id="278" r:id="rId23"/>
    <p:sldId id="279" r:id="rId24"/>
    <p:sldId id="280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9D7A-E863-49B3-B151-D0340D5EDF05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05C57-6365-449D-9DB9-CB4FE74654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05C57-6365-449D-9DB9-CB4FE74654B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6192D2-C877-442E-B64D-28E78461F357}" type="datetimeFigureOut">
              <a:rPr lang="ru-RU" smtClean="0"/>
              <a:t>11.03.2010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378985-E605-4E69-9976-9A028FE510B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042.radikal.ru/0909/12/e293d5730dc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.foto.radikal.ru/0609/7f7ba2ce599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857256"/>
          </a:xfrm>
        </p:spPr>
        <p:txBody>
          <a:bodyPr/>
          <a:lstStyle/>
          <a:p>
            <a:r>
              <a:rPr lang="ru-RU" dirty="0" smtClean="0"/>
              <a:t>Чайный куст</a:t>
            </a:r>
            <a:endParaRPr lang="ru-RU" dirty="0"/>
          </a:p>
        </p:txBody>
      </p:sp>
      <p:pic>
        <p:nvPicPr>
          <p:cNvPr id="4" name="Рисунок 3" descr="http://upload.wikimedia.org/wikipedia/commons/9/95/HCAM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142984"/>
            <a:ext cx="66675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Чай с лимоном считается в русском стиле</a:t>
            </a:r>
            <a:endParaRPr lang="ru-RU" dirty="0"/>
          </a:p>
        </p:txBody>
      </p:sp>
      <p:pic>
        <p:nvPicPr>
          <p:cNvPr id="4" name="Содержимое 3" descr="http://images03.olx.ru/ui/3/96/09/48678709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2918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irzhaplus.ru/dom/img/40585/18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Тульский самовар</a:t>
            </a:r>
            <a:endParaRPr lang="ru-RU" dirty="0"/>
          </a:p>
        </p:txBody>
      </p:sp>
      <p:pic>
        <p:nvPicPr>
          <p:cNvPr id="4" name="Содержимое 3" descr="http://img-fotki.yandex.ru/get/18/anny-daisy2112.0/0_c740_30ad5e9d_X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айник-самовар (сбитенник). Конец XVIII век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0042"/>
            <a:ext cx="2876550" cy="42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5072074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Чайник-самовар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 err="1"/>
              <a:t>сбитенник</a:t>
            </a:r>
            <a:r>
              <a:rPr lang="ru-RU" sz="2000" dirty="0"/>
              <a:t>). Медь красная. </a:t>
            </a:r>
            <a:endParaRPr lang="ru-RU" sz="2000" dirty="0" smtClean="0"/>
          </a:p>
          <a:p>
            <a:r>
              <a:rPr lang="ru-RU" sz="2000" dirty="0" smtClean="0"/>
              <a:t>Конец </a:t>
            </a:r>
            <a:r>
              <a:rPr lang="ru-RU" sz="2000" dirty="0"/>
              <a:t>XVIII 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857232"/>
            <a:ext cx="3813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Предки самовара</a:t>
            </a:r>
          </a:p>
        </p:txBody>
      </p:sp>
      <p:pic>
        <p:nvPicPr>
          <p:cNvPr id="7" name="Содержимое 3" descr="Самовар яйцевидный. Начало XIX века.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3429000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2143116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яйцевидный.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Латунь.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Начало XIX 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айник-самовар. Конец XVIII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2132" y="928670"/>
            <a:ext cx="2643206" cy="1219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Чайник-самовар.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Медь </a:t>
            </a:r>
            <a:r>
              <a:rPr lang="ru-RU" sz="2000" dirty="0" smtClean="0"/>
              <a:t>красная, латунь.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Конец </a:t>
            </a:r>
            <a:r>
              <a:rPr lang="ru-RU" sz="2000" dirty="0" smtClean="0"/>
              <a:t>XVIII 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0" y="428604"/>
            <a:ext cx="3543296" cy="9334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дорожный. Медь. </a:t>
            </a: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Начало </a:t>
            </a: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XIX века</a:t>
            </a:r>
            <a:endParaRPr lang="ru-RU" sz="2000" dirty="0"/>
          </a:p>
        </p:txBody>
      </p:sp>
      <p:pic>
        <p:nvPicPr>
          <p:cNvPr id="4" name="Содержимое 3" descr="Самовар дорожный. Начало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271464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239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786058"/>
            <a:ext cx="41148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Самовар вазой. Медь.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Начало </a:t>
            </a:r>
            <a:r>
              <a:rPr lang="ru-RU" dirty="0" smtClean="0"/>
              <a:t>XIX века.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амовар вазой. Начало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27860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357298"/>
            <a:ext cx="4543428" cy="3205162"/>
          </a:xfrm>
        </p:spPr>
        <p:txBody>
          <a:bodyPr/>
          <a:lstStyle/>
          <a:p>
            <a:r>
              <a:rPr lang="ru-RU" dirty="0" smtClean="0"/>
              <a:t>Самовар ампирный. Латунь.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Начало </a:t>
            </a:r>
            <a:r>
              <a:rPr lang="ru-RU" dirty="0" smtClean="0"/>
              <a:t>XIX века. </a:t>
            </a:r>
            <a:endParaRPr lang="ru-RU" dirty="0"/>
          </a:p>
        </p:txBody>
      </p:sp>
      <p:pic>
        <p:nvPicPr>
          <p:cNvPr id="4" name="Содержимое 3" descr="Самовар ампирный. Начало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50033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71612"/>
            <a:ext cx="4400552" cy="2419344"/>
          </a:xfrm>
        </p:spPr>
        <p:txBody>
          <a:bodyPr/>
          <a:lstStyle/>
          <a:p>
            <a:r>
              <a:rPr lang="ru-RU" dirty="0" smtClean="0"/>
              <a:t>Самовар вазой. "</a:t>
            </a:r>
            <a:r>
              <a:rPr lang="ru-RU" dirty="0" err="1" smtClean="0"/>
              <a:t>Скифос</a:t>
            </a:r>
            <a:r>
              <a:rPr lang="ru-RU" dirty="0" smtClean="0"/>
              <a:t>". Латунь. Начало XIX века. </a:t>
            </a:r>
            <a:endParaRPr lang="ru-RU" dirty="0"/>
          </a:p>
        </p:txBody>
      </p:sp>
      <p:pic>
        <p:nvPicPr>
          <p:cNvPr id="4" name="Содержимое 3" descr="Самовар вазой. Начало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351129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амовар вазой. XIX век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2860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половина XIX века</a:t>
            </a:r>
            <a:endParaRPr lang="ru-RU" dirty="0"/>
          </a:p>
        </p:txBody>
      </p:sp>
      <p:pic>
        <p:nvPicPr>
          <p:cNvPr id="5" name="Содержимое 4" descr="Самовар вазой. 1840-е годы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27146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643182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>Самовар вазой. </a:t>
            </a:r>
            <a:endParaRPr lang="ru-RU" sz="2400" dirty="0" smtClean="0"/>
          </a:p>
          <a:p>
            <a:pPr algn="ctr"/>
            <a:r>
              <a:rPr lang="ru-RU" sz="2400" dirty="0" smtClean="0"/>
              <a:t>"</a:t>
            </a:r>
            <a:r>
              <a:rPr lang="ru-RU" sz="2400" dirty="0"/>
              <a:t>Кратер". </a:t>
            </a:r>
            <a:endParaRPr lang="ru-RU" sz="2400" dirty="0" smtClean="0"/>
          </a:p>
          <a:p>
            <a:pPr algn="ctr"/>
            <a:r>
              <a:rPr lang="ru-RU" sz="2400" dirty="0" smtClean="0"/>
              <a:t>Латунь.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1840-е годы </a:t>
            </a:r>
            <a:r>
              <a:rPr lang="ru-RU" sz="2400" dirty="0" smtClean="0"/>
              <a:t>на </a:t>
            </a:r>
            <a:r>
              <a:rPr lang="ru-RU" sz="2400" dirty="0"/>
              <a:t>XIX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7358114" cy="1219200"/>
          </a:xfrm>
        </p:spPr>
        <p:txBody>
          <a:bodyPr/>
          <a:lstStyle/>
          <a:p>
            <a:pPr algn="ctr"/>
            <a:r>
              <a:rPr lang="ru-RU" dirty="0" smtClean="0"/>
              <a:t>Середина XIX века</a:t>
            </a:r>
            <a:endParaRPr lang="ru-RU" dirty="0"/>
          </a:p>
        </p:txBody>
      </p:sp>
      <p:pic>
        <p:nvPicPr>
          <p:cNvPr id="4" name="Содержимое 3" descr="Самовар вазой. Середина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27860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85786" y="2643182"/>
            <a:ext cx="42148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вазой. Латунь.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Середина XIX века.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0.liveinternet.ru/images/attach/c/0/51/780/51780552_CHay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Семейное чаепитие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543296" cy="1219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Самовар вазой. "</a:t>
            </a:r>
            <a:r>
              <a:rPr lang="ru-RU" sz="2000" dirty="0" smtClean="0"/>
              <a:t>Многогранник</a:t>
            </a:r>
            <a:r>
              <a:rPr lang="ru-RU" sz="2000" dirty="0" smtClean="0"/>
              <a:t>".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Латунь</a:t>
            </a:r>
            <a:r>
              <a:rPr lang="ru-RU" sz="2000" dirty="0" smtClean="0"/>
              <a:t>. Середина XIX века.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Самовар вазой. Середина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овар &quot;Флорентийская ваза&quot; 1870 год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3000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42910" y="4714884"/>
            <a:ext cx="354329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785786" y="4572008"/>
            <a:ext cx="354329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8596" y="5000636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"Флорентийская ваза". Медь. Чеканка. 1870 год.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857760"/>
            <a:ext cx="3328982" cy="1219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Самовар вазой с медальонами.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Латунь</a:t>
            </a:r>
            <a:r>
              <a:rPr lang="ru-RU" sz="2000" dirty="0" smtClean="0"/>
              <a:t>. Середина XIX века. </a:t>
            </a:r>
            <a:endParaRPr lang="ru-RU" sz="2000" dirty="0"/>
          </a:p>
        </p:txBody>
      </p:sp>
      <p:pic>
        <p:nvPicPr>
          <p:cNvPr id="4" name="Содержимое 3" descr="Самовар дорожный. 1870-е годы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154680" cy="451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овар вазой с медальонами. Середина XIX век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0005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357818" y="714356"/>
            <a:ext cx="332898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286380" y="500042"/>
            <a:ext cx="2786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дорожный.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Латунь никелированная. 1870-е годы.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757742" cy="1219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Самовар "Флорентийская ваза". Медь. Вторая половина XIX века.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Самовар &quot;Флорентийская ваза&quot;. Вторая половина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2962656" cy="472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овар вазой. Вторая половина XIX век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32385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857752" y="4786322"/>
            <a:ext cx="4043394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Самовар "Флорентийская ваза". Медь. Вторая половина XIX века. </a:t>
            </a:r>
            <a:br>
              <a:rPr kumimoji="0" lang="ru-RU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3971924" cy="85725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Самовар </a:t>
            </a:r>
            <a:r>
              <a:rPr lang="ru-RU" sz="2200" dirty="0" smtClean="0"/>
              <a:t>полувазой. </a:t>
            </a:r>
            <a:br>
              <a:rPr lang="ru-RU" sz="2200" dirty="0" smtClean="0"/>
            </a:br>
            <a:r>
              <a:rPr lang="ru-RU" sz="2200" dirty="0" smtClean="0"/>
              <a:t>Латунь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smtClean="0"/>
              <a:t>Вторая половина XIX века.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Самовар полувазой. Вторая половина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619500" cy="51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овар бочонком. Вторая половина XIX век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6480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929190" y="5072074"/>
            <a:ext cx="3971924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72066" y="5429264"/>
            <a:ext cx="3429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бочонком. Вторая половина XIX века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мовар вазой. Вторая половина XI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4747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9058" y="1571612"/>
            <a:ext cx="2971792" cy="10144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Самовар вазой.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Латунь </a:t>
            </a:r>
            <a:r>
              <a:rPr lang="ru-RU" sz="2000" dirty="0" smtClean="0"/>
              <a:t>никелированная.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Вторая </a:t>
            </a:r>
            <a:r>
              <a:rPr lang="ru-RU" sz="2000" dirty="0" smtClean="0"/>
              <a:t>половина XIX века. </a:t>
            </a:r>
            <a:endParaRPr lang="ru-RU" sz="2000" dirty="0"/>
          </a:p>
        </p:txBody>
      </p:sp>
      <p:pic>
        <p:nvPicPr>
          <p:cNvPr id="5" name="Рисунок 4" descr="Самовар вазой. Конец XIX век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3362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Начало XX века</a:t>
            </a:r>
            <a:endParaRPr lang="ru-RU" dirty="0"/>
          </a:p>
        </p:txBody>
      </p:sp>
      <p:pic>
        <p:nvPicPr>
          <p:cNvPr id="4" name="Содержимое 3" descr="Самовар вазой &quot;Ренессанс&quot;. Начало X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8346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овар &quot;Теремок&quot;. Начало XX век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500306"/>
            <a:ext cx="2314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5286388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вазой "Ренессанс". Латунь никелированная. Начало XX века. </a:t>
            </a:r>
            <a:endParaRPr lang="ru-RU" sz="2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357298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"Теремок". Латунь. Начало XX века.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572132" y="1714488"/>
            <a:ext cx="3143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Самовар "Теремок". Латунь. Начало XX века.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357694"/>
            <a:ext cx="2900354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Самовар банкой.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Латунь </a:t>
            </a:r>
            <a:r>
              <a:rPr lang="ru-RU" sz="2000" dirty="0" smtClean="0"/>
              <a:t>никелированная.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Начало </a:t>
            </a:r>
            <a:r>
              <a:rPr lang="ru-RU" sz="2000" dirty="0" smtClean="0"/>
              <a:t>XX века. </a:t>
            </a:r>
            <a:endParaRPr lang="ru-RU" sz="2000" dirty="0"/>
          </a:p>
        </p:txBody>
      </p:sp>
      <p:pic>
        <p:nvPicPr>
          <p:cNvPr id="4" name="Содержимое 3" descr="Самовар банкой. Начало XX век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4963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овар вазой &quot;Египетская&quot;. 1910-е годы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3476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786314" y="571480"/>
            <a:ext cx="2900354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ru-RU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2000" dirty="0"/>
              <a:t>Самовар вазой "Египетская". Латунь никелированная. </a:t>
            </a:r>
            <a:endParaRPr lang="ru-RU" sz="2000" dirty="0" smtClean="0"/>
          </a:p>
          <a:p>
            <a:pPr algn="ctr">
              <a:spcBef>
                <a:spcPct val="0"/>
              </a:spcBef>
            </a:pPr>
            <a:r>
              <a:rPr lang="ru-RU" sz="2000" dirty="0" smtClean="0"/>
              <a:t>1910-е </a:t>
            </a:r>
            <a:r>
              <a:rPr lang="ru-RU" sz="2000" dirty="0"/>
              <a:t>годы.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114668" cy="1219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Самовар дулей "винтом".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Латунь </a:t>
            </a:r>
            <a:r>
              <a:rPr lang="ru-RU" sz="2000" dirty="0" smtClean="0"/>
              <a:t>никелированная.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1910-е </a:t>
            </a:r>
            <a:r>
              <a:rPr lang="ru-RU" sz="2000" dirty="0" smtClean="0"/>
              <a:t>годы. </a:t>
            </a:r>
            <a:endParaRPr lang="ru-RU" sz="2000" dirty="0"/>
          </a:p>
        </p:txBody>
      </p:sp>
      <p:pic>
        <p:nvPicPr>
          <p:cNvPr id="4" name="Содержимое 3" descr="Самовар дулей &quot;винтом&quot;. 1910-е годы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27614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haychay.ru/Teatraditions_files/16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71678"/>
            <a:ext cx="2543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autocentre.ua/images/magazines/issues/ac/08/36/images/01/News_Chaynaya_Zeremoniya_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8001055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Чай пьют и так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Угощение </a:t>
            </a:r>
            <a:r>
              <a:rPr lang="ru-RU" b="1" dirty="0" smtClean="0"/>
              <a:t>к чаю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viemusei.ru/content/images/int_prog/chay01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429684" cy="516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6 из 1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07249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Чай на природе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diary.ru/userdir/6/1/7/3/617385/309678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509587"/>
            <a:ext cx="37528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5816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Посуда  для </a:t>
            </a:r>
            <a:r>
              <a:rPr lang="ru-RU" b="1" dirty="0" smtClean="0"/>
              <a:t>чайного </a:t>
            </a:r>
            <a:r>
              <a:rPr lang="ru-RU" b="1" dirty="0" smtClean="0"/>
              <a:t>застолья</a:t>
            </a:r>
            <a:endParaRPr lang="ru-RU" dirty="0"/>
          </a:p>
        </p:txBody>
      </p:sp>
      <p:pic>
        <p:nvPicPr>
          <p:cNvPr id="4" name="Содержимое 3" descr="http://i079.radikal.ru/0901/50/d061213ba8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072493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autofriend.ru/_cacheroot/_cache_47/23846_3___900_700___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86676" cy="56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0 из 108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</TotalTime>
  <Words>227</Words>
  <Application>Microsoft Office PowerPoint</Application>
  <PresentationFormat>Экран (4:3)</PresentationFormat>
  <Paragraphs>50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Чайный куст</vt:lpstr>
      <vt:lpstr>Семейное чаепитие</vt:lpstr>
      <vt:lpstr>Чай пьют и так</vt:lpstr>
      <vt:lpstr>                      Угощение к чаю </vt:lpstr>
      <vt:lpstr>Чай на природе</vt:lpstr>
      <vt:lpstr>Слайд 6</vt:lpstr>
      <vt:lpstr>    Посуда  для чайного застолья</vt:lpstr>
      <vt:lpstr>Слайд 8</vt:lpstr>
      <vt:lpstr>Слайд 9</vt:lpstr>
      <vt:lpstr>Чай с лимоном считается в русском стиле</vt:lpstr>
      <vt:lpstr>Тульский самовар</vt:lpstr>
      <vt:lpstr>Слайд 12</vt:lpstr>
      <vt:lpstr>Чайник-самовар.  Медь красная, латунь.  Конец XVIII в. </vt:lpstr>
      <vt:lpstr>Самовар дорожный. Медь.  Начало XIX века</vt:lpstr>
      <vt:lpstr>Самовар вазой. Медь.  Начало XIX века.  </vt:lpstr>
      <vt:lpstr>Самовар ампирный. Латунь.  Начало XIX века. </vt:lpstr>
      <vt:lpstr>Самовар вазой. "Скифос". Латунь. Начало XIX века. </vt:lpstr>
      <vt:lpstr>Первая половина XIX века</vt:lpstr>
      <vt:lpstr>Середина XIX века</vt:lpstr>
      <vt:lpstr>Самовар вазой. "Многогранник".  Латунь. Середина XIX века.  </vt:lpstr>
      <vt:lpstr>Самовар вазой с медальонами.  Латунь. Середина XIX века. </vt:lpstr>
      <vt:lpstr>Самовар "Флорентийская ваза". Медь. Вторая половина XIX века.  </vt:lpstr>
      <vt:lpstr>      Самовар полувазой.  Латунь.  Вторая половина XIX века.  </vt:lpstr>
      <vt:lpstr>Самовар вазой.  Латунь никелированная.  Вторая половина XIX века. </vt:lpstr>
      <vt:lpstr>Начало XX века</vt:lpstr>
      <vt:lpstr>Самовар банкой.  Латунь никелированная.  Начало XX века. </vt:lpstr>
      <vt:lpstr>Самовар дулей "винтом".  Латунь никелированная.  1910-е годы.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Чайный куст</dc:title>
  <dc:creator>1</dc:creator>
  <cp:lastModifiedBy>1</cp:lastModifiedBy>
  <cp:revision>10</cp:revision>
  <dcterms:created xsi:type="dcterms:W3CDTF">2010-03-11T15:01:11Z</dcterms:created>
  <dcterms:modified xsi:type="dcterms:W3CDTF">2010-03-11T16:39:04Z</dcterms:modified>
</cp:coreProperties>
</file>