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notesMasterIdLst>
    <p:notesMasterId r:id="rId35"/>
  </p:notesMasterIdLst>
  <p:sldIdLst>
    <p:sldId id="292" r:id="rId2"/>
    <p:sldId id="257" r:id="rId3"/>
    <p:sldId id="260" r:id="rId4"/>
    <p:sldId id="259" r:id="rId5"/>
    <p:sldId id="261" r:id="rId6"/>
    <p:sldId id="262" r:id="rId7"/>
    <p:sldId id="263" r:id="rId8"/>
    <p:sldId id="264" r:id="rId9"/>
    <p:sldId id="265" r:id="rId10"/>
    <p:sldId id="266"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67" r:id="rId32"/>
    <p:sldId id="268" r:id="rId33"/>
    <p:sldId id="293" r:id="rId34"/>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99"/>
    <a:srgbClr val="00FF00"/>
    <a:srgbClr val="FFCC00"/>
    <a:srgbClr val="808080"/>
    <a:srgbClr val="777777"/>
    <a:srgbClr val="4D4D4D"/>
    <a:srgbClr val="29292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1402"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371F37DD-088D-4A77-A1EF-6E0C8179B79C}" type="datetimeFigureOut">
              <a:rPr lang="ru-RU"/>
              <a:pPr>
                <a:defRPr/>
              </a:pPr>
              <a:t>12.12.2013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ED448407-F7FB-40FB-AA4C-06EBB6948985}" type="slidenum">
              <a:rPr lang="ru-RU"/>
              <a:pPr>
                <a:defRPr/>
              </a:pPr>
              <a:t>‹#›</a:t>
            </a:fld>
            <a:endParaRPr lang="ru-RU"/>
          </a:p>
        </p:txBody>
      </p:sp>
    </p:spTree>
    <p:extLst>
      <p:ext uri="{BB962C8B-B14F-4D97-AF65-F5344CB8AC3E}">
        <p14:creationId xmlns:p14="http://schemas.microsoft.com/office/powerpoint/2010/main" val="171268901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ru-RU" smtClean="0"/>
              <a:t>Образец заголовка</a:t>
            </a:r>
            <a:endParaRPr lang="en-US"/>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4" name="Дата 13"/>
          <p:cNvSpPr>
            <a:spLocks noGrp="1"/>
          </p:cNvSpPr>
          <p:nvPr>
            <p:ph type="dt" sz="half" idx="10"/>
          </p:nvPr>
        </p:nvSpPr>
        <p:spPr/>
        <p:txBody>
          <a:bodyPr/>
          <a:lstStyle>
            <a:lvl1pPr>
              <a:defRPr/>
            </a:lvl1pPr>
          </a:lstStyle>
          <a:p>
            <a:pPr>
              <a:defRPr/>
            </a:pPr>
            <a:fld id="{F4AC37FF-0FE8-44CC-A73D-08F8939FC60F}" type="datetimeFigureOut">
              <a:rPr lang="en-US"/>
              <a:pPr>
                <a:defRPr/>
              </a:pPr>
              <a:t>12/12/2013</a:t>
            </a:fld>
            <a:endParaRPr lang="en-US"/>
          </a:p>
        </p:txBody>
      </p:sp>
      <p:sp>
        <p:nvSpPr>
          <p:cNvPr id="5" name="Нижний колонтитул 2"/>
          <p:cNvSpPr>
            <a:spLocks noGrp="1"/>
          </p:cNvSpPr>
          <p:nvPr>
            <p:ph type="ftr" sz="quarter" idx="11"/>
          </p:nvPr>
        </p:nvSpPr>
        <p:spPr/>
        <p:txBody>
          <a:bodyPr/>
          <a:lstStyle>
            <a:lvl1pPr>
              <a:defRPr/>
            </a:lvl1pPr>
          </a:lstStyle>
          <a:p>
            <a:pPr>
              <a:defRPr/>
            </a:pPr>
            <a:endParaRPr lang="en-US"/>
          </a:p>
        </p:txBody>
      </p:sp>
      <p:sp>
        <p:nvSpPr>
          <p:cNvPr id="6" name="Номер слайда 22"/>
          <p:cNvSpPr>
            <a:spLocks noGrp="1"/>
          </p:cNvSpPr>
          <p:nvPr>
            <p:ph type="sldNum" sz="quarter" idx="12"/>
          </p:nvPr>
        </p:nvSpPr>
        <p:spPr/>
        <p:txBody>
          <a:bodyPr/>
          <a:lstStyle>
            <a:lvl1pPr>
              <a:defRPr/>
            </a:lvl1pPr>
          </a:lstStyle>
          <a:p>
            <a:pPr>
              <a:defRPr/>
            </a:pPr>
            <a:fld id="{B5CC6CDF-B932-4FB0-9A51-0CB6E4DDEA32}"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DB2AEF1C-196B-47C1-890F-8721F5911FBF}" type="datetimeFigureOut">
              <a:rPr lang="en-US"/>
              <a:pPr>
                <a:defRPr/>
              </a:pPr>
              <a:t>12/12/2013</a:t>
            </a:fld>
            <a:endParaRPr lang="en-US"/>
          </a:p>
        </p:txBody>
      </p:sp>
      <p:sp>
        <p:nvSpPr>
          <p:cNvPr id="5" name="Нижний колонтитул 2"/>
          <p:cNvSpPr>
            <a:spLocks noGrp="1"/>
          </p:cNvSpPr>
          <p:nvPr>
            <p:ph type="ftr" sz="quarter" idx="11"/>
          </p:nvPr>
        </p:nvSpPr>
        <p:spPr/>
        <p:txBody>
          <a:bodyPr/>
          <a:lstStyle>
            <a:lvl1pPr>
              <a:defRPr/>
            </a:lvl1pPr>
          </a:lstStyle>
          <a:p>
            <a:pPr>
              <a:defRPr/>
            </a:pPr>
            <a:endParaRPr lang="en-US"/>
          </a:p>
        </p:txBody>
      </p:sp>
      <p:sp>
        <p:nvSpPr>
          <p:cNvPr id="6" name="Номер слайда 22"/>
          <p:cNvSpPr>
            <a:spLocks noGrp="1"/>
          </p:cNvSpPr>
          <p:nvPr>
            <p:ph type="sldNum" sz="quarter" idx="12"/>
          </p:nvPr>
        </p:nvSpPr>
        <p:spPr/>
        <p:txBody>
          <a:bodyPr/>
          <a:lstStyle>
            <a:lvl1pPr>
              <a:defRPr/>
            </a:lvl1pPr>
          </a:lstStyle>
          <a:p>
            <a:pPr>
              <a:defRPr/>
            </a:pPr>
            <a:fld id="{7179D03B-AF13-462E-BBB9-164B3128A42E}"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79933C07-631B-4AA2-9B66-42ABF1937CD8}" type="datetimeFigureOut">
              <a:rPr lang="en-US"/>
              <a:pPr>
                <a:defRPr/>
              </a:pPr>
              <a:t>12/12/2013</a:t>
            </a:fld>
            <a:endParaRPr lang="en-US"/>
          </a:p>
        </p:txBody>
      </p:sp>
      <p:sp>
        <p:nvSpPr>
          <p:cNvPr id="5" name="Нижний колонтитул 2"/>
          <p:cNvSpPr>
            <a:spLocks noGrp="1"/>
          </p:cNvSpPr>
          <p:nvPr>
            <p:ph type="ftr" sz="quarter" idx="11"/>
          </p:nvPr>
        </p:nvSpPr>
        <p:spPr/>
        <p:txBody>
          <a:bodyPr/>
          <a:lstStyle>
            <a:lvl1pPr>
              <a:defRPr/>
            </a:lvl1pPr>
          </a:lstStyle>
          <a:p>
            <a:pPr>
              <a:defRPr/>
            </a:pPr>
            <a:endParaRPr lang="en-US"/>
          </a:p>
        </p:txBody>
      </p:sp>
      <p:sp>
        <p:nvSpPr>
          <p:cNvPr id="6" name="Номер слайда 22"/>
          <p:cNvSpPr>
            <a:spLocks noGrp="1"/>
          </p:cNvSpPr>
          <p:nvPr>
            <p:ph type="sldNum" sz="quarter" idx="12"/>
          </p:nvPr>
        </p:nvSpPr>
        <p:spPr/>
        <p:txBody>
          <a:bodyPr/>
          <a:lstStyle>
            <a:lvl1pPr>
              <a:defRPr/>
            </a:lvl1pPr>
          </a:lstStyle>
          <a:p>
            <a:pPr>
              <a:defRPr/>
            </a:pPr>
            <a:fld id="{C9E99C21-EA78-43D3-96D5-07C0FCEF1FF5}"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59CBD6A4-6402-48D7-BDBE-A1BA2ADA9A26}" type="datetimeFigureOut">
              <a:rPr lang="en-US"/>
              <a:pPr>
                <a:defRPr/>
              </a:pPr>
              <a:t>12/12/2013</a:t>
            </a:fld>
            <a:endParaRPr lang="en-US"/>
          </a:p>
        </p:txBody>
      </p:sp>
      <p:sp>
        <p:nvSpPr>
          <p:cNvPr id="5" name="Нижний колонтитул 2"/>
          <p:cNvSpPr>
            <a:spLocks noGrp="1"/>
          </p:cNvSpPr>
          <p:nvPr>
            <p:ph type="ftr" sz="quarter" idx="11"/>
          </p:nvPr>
        </p:nvSpPr>
        <p:spPr/>
        <p:txBody>
          <a:bodyPr/>
          <a:lstStyle>
            <a:lvl1pPr>
              <a:defRPr/>
            </a:lvl1pPr>
          </a:lstStyle>
          <a:p>
            <a:pPr>
              <a:defRPr/>
            </a:pPr>
            <a:endParaRPr lang="en-US"/>
          </a:p>
        </p:txBody>
      </p:sp>
      <p:sp>
        <p:nvSpPr>
          <p:cNvPr id="6" name="Номер слайда 22"/>
          <p:cNvSpPr>
            <a:spLocks noGrp="1"/>
          </p:cNvSpPr>
          <p:nvPr>
            <p:ph type="sldNum" sz="quarter" idx="12"/>
          </p:nvPr>
        </p:nvSpPr>
        <p:spPr/>
        <p:txBody>
          <a:bodyPr/>
          <a:lstStyle>
            <a:lvl1pPr>
              <a:defRPr/>
            </a:lvl1pPr>
          </a:lstStyle>
          <a:p>
            <a:pPr>
              <a:defRPr/>
            </a:pPr>
            <a:fld id="{547FA827-6ADD-4E34-A886-FA19CE573E61}"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ru-RU" smtClean="0"/>
              <a:t>Образец заголовка</a:t>
            </a:r>
            <a:endParaRPr lang="en-US"/>
          </a:p>
        </p:txBody>
      </p:sp>
      <p:sp>
        <p:nvSpPr>
          <p:cNvPr id="3" name="Текст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353D6D7F-145E-4F93-8FE6-739076D27A8E}" type="datetimeFigureOut">
              <a:rPr lang="en-US"/>
              <a:pPr>
                <a:defRPr/>
              </a:pPr>
              <a:t>12/12/2013</a:t>
            </a:fld>
            <a:endParaRPr lang="en-US"/>
          </a:p>
        </p:txBody>
      </p:sp>
      <p:sp>
        <p:nvSpPr>
          <p:cNvPr id="5" name="Нижний колонтитул 4"/>
          <p:cNvSpPr>
            <a:spLocks noGrp="1"/>
          </p:cNvSpPr>
          <p:nvPr>
            <p:ph type="ftr" sz="quarter" idx="11"/>
          </p:nvPr>
        </p:nvSpPr>
        <p:spPr/>
        <p:txBody>
          <a:bodyPr/>
          <a:lstStyle>
            <a:lvl1pPr>
              <a:defRPr/>
            </a:lvl1pPr>
          </a:lstStyle>
          <a:p>
            <a:pPr>
              <a:defRPr/>
            </a:pPr>
            <a:endParaRPr lang="en-US"/>
          </a:p>
        </p:txBody>
      </p:sp>
      <p:sp>
        <p:nvSpPr>
          <p:cNvPr id="6" name="Номер слайда 5"/>
          <p:cNvSpPr>
            <a:spLocks noGrp="1"/>
          </p:cNvSpPr>
          <p:nvPr>
            <p:ph type="sldNum" sz="quarter" idx="12"/>
          </p:nvPr>
        </p:nvSpPr>
        <p:spPr/>
        <p:txBody>
          <a:bodyPr/>
          <a:lstStyle>
            <a:lvl1pPr>
              <a:defRPr/>
            </a:lvl1pPr>
          </a:lstStyle>
          <a:p>
            <a:pPr>
              <a:defRPr/>
            </a:pPr>
            <a:fld id="{82917DCF-5F97-4477-8750-B3871B68BB19}"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F85E997C-02AA-4D2E-B26A-4B1086B92189}" type="datetimeFigureOut">
              <a:rPr lang="en-US"/>
              <a:pPr>
                <a:defRPr/>
              </a:pPr>
              <a:t>12/12/2013</a:t>
            </a:fld>
            <a:endParaRPr lang="en-US"/>
          </a:p>
        </p:txBody>
      </p:sp>
      <p:sp>
        <p:nvSpPr>
          <p:cNvPr id="6" name="Нижний колонтитул 2"/>
          <p:cNvSpPr>
            <a:spLocks noGrp="1"/>
          </p:cNvSpPr>
          <p:nvPr>
            <p:ph type="ftr" sz="quarter" idx="11"/>
          </p:nvPr>
        </p:nvSpPr>
        <p:spPr/>
        <p:txBody>
          <a:bodyPr/>
          <a:lstStyle>
            <a:lvl1pPr>
              <a:defRPr/>
            </a:lvl1pPr>
          </a:lstStyle>
          <a:p>
            <a:pPr>
              <a:defRPr/>
            </a:pPr>
            <a:endParaRPr lang="en-US"/>
          </a:p>
        </p:txBody>
      </p:sp>
      <p:sp>
        <p:nvSpPr>
          <p:cNvPr id="7" name="Номер слайда 22"/>
          <p:cNvSpPr>
            <a:spLocks noGrp="1"/>
          </p:cNvSpPr>
          <p:nvPr>
            <p:ph type="sldNum" sz="quarter" idx="12"/>
          </p:nvPr>
        </p:nvSpPr>
        <p:spPr/>
        <p:txBody>
          <a:bodyPr/>
          <a:lstStyle>
            <a:lvl1pPr>
              <a:defRPr/>
            </a:lvl1pPr>
          </a:lstStyle>
          <a:p>
            <a:pPr>
              <a:defRPr/>
            </a:pPr>
            <a:fld id="{BDF46D1F-73AB-4A0F-A396-7E16CF6A56AE}"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lstStyle>
            <a:lvl1pPr>
              <a:defRPr/>
            </a:lvl1pPr>
          </a:lstStyle>
          <a:p>
            <a:r>
              <a:rPr lang="ru-RU" smtClean="0"/>
              <a:t>Образец заголовка</a:t>
            </a:r>
            <a:endParaRPr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13"/>
          <p:cNvSpPr>
            <a:spLocks noGrp="1"/>
          </p:cNvSpPr>
          <p:nvPr>
            <p:ph type="dt" sz="half" idx="10"/>
          </p:nvPr>
        </p:nvSpPr>
        <p:spPr/>
        <p:txBody>
          <a:bodyPr/>
          <a:lstStyle>
            <a:lvl1pPr>
              <a:defRPr/>
            </a:lvl1pPr>
          </a:lstStyle>
          <a:p>
            <a:pPr>
              <a:defRPr/>
            </a:pPr>
            <a:fld id="{032FB3BB-1AA7-43D4-B3F2-92BF333FCB77}" type="datetimeFigureOut">
              <a:rPr lang="en-US"/>
              <a:pPr>
                <a:defRPr/>
              </a:pPr>
              <a:t>12/12/2013</a:t>
            </a:fld>
            <a:endParaRPr lang="en-US"/>
          </a:p>
        </p:txBody>
      </p:sp>
      <p:sp>
        <p:nvSpPr>
          <p:cNvPr id="8" name="Нижний колонтитул 2"/>
          <p:cNvSpPr>
            <a:spLocks noGrp="1"/>
          </p:cNvSpPr>
          <p:nvPr>
            <p:ph type="ftr" sz="quarter" idx="11"/>
          </p:nvPr>
        </p:nvSpPr>
        <p:spPr/>
        <p:txBody>
          <a:bodyPr/>
          <a:lstStyle>
            <a:lvl1pPr>
              <a:defRPr/>
            </a:lvl1pPr>
          </a:lstStyle>
          <a:p>
            <a:pPr>
              <a:defRPr/>
            </a:pPr>
            <a:endParaRPr lang="en-US"/>
          </a:p>
        </p:txBody>
      </p:sp>
      <p:sp>
        <p:nvSpPr>
          <p:cNvPr id="9" name="Номер слайда 22"/>
          <p:cNvSpPr>
            <a:spLocks noGrp="1"/>
          </p:cNvSpPr>
          <p:nvPr>
            <p:ph type="sldNum" sz="quarter" idx="12"/>
          </p:nvPr>
        </p:nvSpPr>
        <p:spPr/>
        <p:txBody>
          <a:bodyPr/>
          <a:lstStyle>
            <a:lvl1pPr>
              <a:defRPr/>
            </a:lvl1pPr>
          </a:lstStyle>
          <a:p>
            <a:pPr>
              <a:defRPr/>
            </a:pPr>
            <a:fld id="{6198C835-FD34-4915-BA1E-C3C89BB6D45C}"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13"/>
          <p:cNvSpPr>
            <a:spLocks noGrp="1"/>
          </p:cNvSpPr>
          <p:nvPr>
            <p:ph type="dt" sz="half" idx="10"/>
          </p:nvPr>
        </p:nvSpPr>
        <p:spPr/>
        <p:txBody>
          <a:bodyPr/>
          <a:lstStyle>
            <a:lvl1pPr>
              <a:defRPr/>
            </a:lvl1pPr>
          </a:lstStyle>
          <a:p>
            <a:pPr>
              <a:defRPr/>
            </a:pPr>
            <a:fld id="{22A1A1FA-670F-4856-9962-F08F1A2D1EB6}" type="datetimeFigureOut">
              <a:rPr lang="en-US"/>
              <a:pPr>
                <a:defRPr/>
              </a:pPr>
              <a:t>12/12/2013</a:t>
            </a:fld>
            <a:endParaRPr lang="en-US"/>
          </a:p>
        </p:txBody>
      </p:sp>
      <p:sp>
        <p:nvSpPr>
          <p:cNvPr id="4" name="Нижний колонтитул 2"/>
          <p:cNvSpPr>
            <a:spLocks noGrp="1"/>
          </p:cNvSpPr>
          <p:nvPr>
            <p:ph type="ftr" sz="quarter" idx="11"/>
          </p:nvPr>
        </p:nvSpPr>
        <p:spPr/>
        <p:txBody>
          <a:bodyPr/>
          <a:lstStyle>
            <a:lvl1pPr>
              <a:defRPr/>
            </a:lvl1pPr>
          </a:lstStyle>
          <a:p>
            <a:pPr>
              <a:defRPr/>
            </a:pPr>
            <a:endParaRPr lang="en-US"/>
          </a:p>
        </p:txBody>
      </p:sp>
      <p:sp>
        <p:nvSpPr>
          <p:cNvPr id="5" name="Номер слайда 22"/>
          <p:cNvSpPr>
            <a:spLocks noGrp="1"/>
          </p:cNvSpPr>
          <p:nvPr>
            <p:ph type="sldNum" sz="quarter" idx="12"/>
          </p:nvPr>
        </p:nvSpPr>
        <p:spPr/>
        <p:txBody>
          <a:bodyPr/>
          <a:lstStyle>
            <a:lvl1pPr>
              <a:defRPr/>
            </a:lvl1pPr>
          </a:lstStyle>
          <a:p>
            <a:pPr>
              <a:defRPr/>
            </a:pPr>
            <a:fld id="{7CF4B2F1-4FB2-4F80-A75C-20A429DE7219}"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3"/>
          <p:cNvSpPr>
            <a:spLocks noGrp="1"/>
          </p:cNvSpPr>
          <p:nvPr>
            <p:ph type="dt" sz="half" idx="10"/>
          </p:nvPr>
        </p:nvSpPr>
        <p:spPr/>
        <p:txBody>
          <a:bodyPr/>
          <a:lstStyle>
            <a:lvl1pPr>
              <a:defRPr/>
            </a:lvl1pPr>
          </a:lstStyle>
          <a:p>
            <a:pPr>
              <a:defRPr/>
            </a:pPr>
            <a:fld id="{6B9DDBAD-722D-4B46-8FA7-5EC366524C18}" type="datetimeFigureOut">
              <a:rPr lang="en-US"/>
              <a:pPr>
                <a:defRPr/>
              </a:pPr>
              <a:t>12/12/2013</a:t>
            </a:fld>
            <a:endParaRPr lang="en-US"/>
          </a:p>
        </p:txBody>
      </p:sp>
      <p:sp>
        <p:nvSpPr>
          <p:cNvPr id="3" name="Нижний колонтитул 2"/>
          <p:cNvSpPr>
            <a:spLocks noGrp="1"/>
          </p:cNvSpPr>
          <p:nvPr>
            <p:ph type="ftr" sz="quarter" idx="11"/>
          </p:nvPr>
        </p:nvSpPr>
        <p:spPr/>
        <p:txBody>
          <a:bodyPr/>
          <a:lstStyle>
            <a:lvl1pPr>
              <a:defRPr/>
            </a:lvl1pPr>
          </a:lstStyle>
          <a:p>
            <a:pPr>
              <a:defRPr/>
            </a:pPr>
            <a:endParaRPr lang="en-US"/>
          </a:p>
        </p:txBody>
      </p:sp>
      <p:sp>
        <p:nvSpPr>
          <p:cNvPr id="4" name="Номер слайда 22"/>
          <p:cNvSpPr>
            <a:spLocks noGrp="1"/>
          </p:cNvSpPr>
          <p:nvPr>
            <p:ph type="sldNum" sz="quarter" idx="12"/>
          </p:nvPr>
        </p:nvSpPr>
        <p:spPr/>
        <p:txBody>
          <a:bodyPr/>
          <a:lstStyle>
            <a:lvl1pPr>
              <a:defRPr/>
            </a:lvl1pPr>
          </a:lstStyle>
          <a:p>
            <a:pPr>
              <a:defRPr/>
            </a:pPr>
            <a:fld id="{0C1340C9-05D6-43F4-BDC0-B645085DC840}"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ru-RU" smtClean="0"/>
              <a:t>Образец заголовка</a:t>
            </a:r>
            <a:endParaRPr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187FA5A0-73C1-4959-8605-917184AAA8CD}" type="datetimeFigureOut">
              <a:rPr lang="en-US"/>
              <a:pPr>
                <a:defRPr/>
              </a:pPr>
              <a:t>12/12/2013</a:t>
            </a:fld>
            <a:endParaRPr lang="en-US"/>
          </a:p>
        </p:txBody>
      </p:sp>
      <p:sp>
        <p:nvSpPr>
          <p:cNvPr id="6" name="Нижний колонтитул 2"/>
          <p:cNvSpPr>
            <a:spLocks noGrp="1"/>
          </p:cNvSpPr>
          <p:nvPr>
            <p:ph type="ftr" sz="quarter" idx="11"/>
          </p:nvPr>
        </p:nvSpPr>
        <p:spPr/>
        <p:txBody>
          <a:bodyPr/>
          <a:lstStyle>
            <a:lvl1pPr>
              <a:defRPr/>
            </a:lvl1pPr>
          </a:lstStyle>
          <a:p>
            <a:pPr>
              <a:defRPr/>
            </a:pPr>
            <a:endParaRPr lang="en-US"/>
          </a:p>
        </p:txBody>
      </p:sp>
      <p:sp>
        <p:nvSpPr>
          <p:cNvPr id="7" name="Номер слайда 22"/>
          <p:cNvSpPr>
            <a:spLocks noGrp="1"/>
          </p:cNvSpPr>
          <p:nvPr>
            <p:ph type="sldNum" sz="quarter" idx="12"/>
          </p:nvPr>
        </p:nvSpPr>
        <p:spPr/>
        <p:txBody>
          <a:bodyPr/>
          <a:lstStyle>
            <a:lvl1pPr>
              <a:defRPr/>
            </a:lvl1pPr>
          </a:lstStyle>
          <a:p>
            <a:pPr>
              <a:defRPr/>
            </a:pPr>
            <a:fld id="{5B8D987F-C723-4013-84BF-85E26E76FB05}"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ru-RU" smtClean="0"/>
              <a:t>Образец заголовка</a:t>
            </a:r>
            <a:endParaRPr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ru-RU" noProof="0" smtClean="0"/>
              <a:t>Вставка рисунка</a:t>
            </a:r>
            <a:endParaRPr lang="en-US" noProof="0" dirty="0"/>
          </a:p>
        </p:txBody>
      </p:sp>
      <p:sp>
        <p:nvSpPr>
          <p:cNvPr id="4" name="Текст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ru-RU" smtClean="0"/>
              <a:t>Образец текста</a:t>
            </a:r>
          </a:p>
        </p:txBody>
      </p:sp>
      <p:sp>
        <p:nvSpPr>
          <p:cNvPr id="5" name="Дата 13"/>
          <p:cNvSpPr>
            <a:spLocks noGrp="1"/>
          </p:cNvSpPr>
          <p:nvPr>
            <p:ph type="dt" sz="half" idx="10"/>
          </p:nvPr>
        </p:nvSpPr>
        <p:spPr/>
        <p:txBody>
          <a:bodyPr/>
          <a:lstStyle>
            <a:lvl1pPr>
              <a:defRPr/>
            </a:lvl1pPr>
          </a:lstStyle>
          <a:p>
            <a:pPr>
              <a:defRPr/>
            </a:pPr>
            <a:fld id="{13DF8494-0B2C-4459-B6F3-BA81818FC591}" type="datetimeFigureOut">
              <a:rPr lang="en-US"/>
              <a:pPr>
                <a:defRPr/>
              </a:pPr>
              <a:t>12/12/2013</a:t>
            </a:fld>
            <a:endParaRPr lang="en-US"/>
          </a:p>
        </p:txBody>
      </p:sp>
      <p:sp>
        <p:nvSpPr>
          <p:cNvPr id="6" name="Нижний колонтитул 2"/>
          <p:cNvSpPr>
            <a:spLocks noGrp="1"/>
          </p:cNvSpPr>
          <p:nvPr>
            <p:ph type="ftr" sz="quarter" idx="11"/>
          </p:nvPr>
        </p:nvSpPr>
        <p:spPr/>
        <p:txBody>
          <a:bodyPr/>
          <a:lstStyle>
            <a:lvl1pPr>
              <a:defRPr/>
            </a:lvl1pPr>
          </a:lstStyle>
          <a:p>
            <a:pPr>
              <a:defRPr/>
            </a:pPr>
            <a:endParaRPr lang="en-US"/>
          </a:p>
        </p:txBody>
      </p:sp>
      <p:sp>
        <p:nvSpPr>
          <p:cNvPr id="7" name="Номер слайда 22"/>
          <p:cNvSpPr>
            <a:spLocks noGrp="1"/>
          </p:cNvSpPr>
          <p:nvPr>
            <p:ph type="sldNum" sz="quarter" idx="12"/>
          </p:nvPr>
        </p:nvSpPr>
        <p:spPr/>
        <p:txBody>
          <a:bodyPr/>
          <a:lstStyle>
            <a:lvl1pPr>
              <a:defRPr/>
            </a:lvl1pPr>
          </a:lstStyle>
          <a:p>
            <a:pPr>
              <a:defRPr/>
            </a:pPr>
            <a:fld id="{4A5B3276-C55F-417B-888B-44C6436CBE1B}"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ru-RU" smtClean="0"/>
              <a:t>Образец заголовка</a:t>
            </a:r>
            <a:endParaRPr lang="en-US"/>
          </a:p>
        </p:txBody>
      </p:sp>
      <p:sp>
        <p:nvSpPr>
          <p:cNvPr id="1027" name="Текст 12"/>
          <p:cNvSpPr>
            <a:spLocks noGrp="1"/>
          </p:cNvSpPr>
          <p:nvPr>
            <p:ph type="body" idx="1"/>
          </p:nvPr>
        </p:nvSpPr>
        <p:spPr bwMode="auto">
          <a:xfrm>
            <a:off x="457200" y="1600200"/>
            <a:ext cx="82296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defRPr/>
            </a:pPr>
            <a:fld id="{C49F8179-97F2-4732-A2D6-F16D123820FF}" type="datetimeFigureOut">
              <a:rPr lang="en-US"/>
              <a:pPr>
                <a:defRPr/>
              </a:pPr>
              <a:t>12/12/2013</a:t>
            </a:fld>
            <a:endParaRPr lang="en-US"/>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endParaRPr lang="en-US"/>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pPr>
              <a:defRPr/>
            </a:pPr>
            <a:fld id="{433350CA-FDD8-4286-84BA-C630A1EBB2E9}" type="slidenum">
              <a:rPr lang="en-US"/>
              <a:pPr>
                <a:defRPr/>
              </a:pPr>
              <a:t>‹#›</a:t>
            </a:fld>
            <a:endParaRPr lang="en-US" dirty="0"/>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9"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pitchFamily="34" charset="0"/>
        </a:defRPr>
      </a:lvl2pPr>
      <a:lvl3pPr algn="ctr" rtl="0" eaLnBrk="0" fontAlgn="base" hangingPunct="0">
        <a:spcBef>
          <a:spcPct val="0"/>
        </a:spcBef>
        <a:spcAft>
          <a:spcPct val="0"/>
        </a:spcAft>
        <a:defRPr sz="4100" b="1">
          <a:solidFill>
            <a:schemeClr val="tx1"/>
          </a:solidFill>
          <a:latin typeface="Lucida Sans" pitchFamily="34" charset="0"/>
        </a:defRPr>
      </a:lvl3pPr>
      <a:lvl4pPr algn="ctr" rtl="0" eaLnBrk="0" fontAlgn="base" hangingPunct="0">
        <a:spcBef>
          <a:spcPct val="0"/>
        </a:spcBef>
        <a:spcAft>
          <a:spcPct val="0"/>
        </a:spcAft>
        <a:defRPr sz="4100" b="1">
          <a:solidFill>
            <a:schemeClr val="tx1"/>
          </a:solidFill>
          <a:latin typeface="Lucida Sans" pitchFamily="34" charset="0"/>
        </a:defRPr>
      </a:lvl4pPr>
      <a:lvl5pPr algn="ctr" rtl="0" eaLnBrk="0" fontAlgn="base" hangingPunct="0">
        <a:spcBef>
          <a:spcPct val="0"/>
        </a:spcBef>
        <a:spcAft>
          <a:spcPct val="0"/>
        </a:spcAft>
        <a:defRPr sz="4100" b="1">
          <a:solidFill>
            <a:schemeClr val="tx1"/>
          </a:solidFill>
          <a:latin typeface="Lucida Sans" pitchFamily="34"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eaLnBrk="0" fontAlgn="base" hangingPunct="0">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slideLayout" Target="../slideLayouts/slideLayout7.xml"/><Relationship Id="rId1" Type="http://schemas.openxmlformats.org/officeDocument/2006/relationships/audio" Target="file:///C:\Documents%20and%20Settings\User\&#1056;&#1072;&#1073;&#1086;&#1095;&#1080;&#1081;%20&#1089;&#1090;&#1086;&#1083;\&#1082;&#1090;&#1086;%20&#1093;&#1086;&#1095;&#1077;&#1090;%20&#1089;&#1090;&#1072;&#1090;&#1100;%20&#1084;&#1080;&#1083;&#1083;&#1080;&#1086;&#1085;&#1077;&#1088;&#1086;&#1084;\&#1082;&#1090;&#1086;%20&#1093;&#1086;&#1095;&#1077;&#1090;%20&#1089;&#1090;&#1072;&#1090;&#1100;%20&#1084;&#1080;&#1083;&#1083;&#1080;&#1086;&#1085;&#1077;&#1088;&#1086;&#1084;%20%208%20&#1089;&#1077;&#1082;&#1091;&#1085;&#1076;.mp3" TargetMode="Externa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hyperlink" Target="http://get-tune.net/?a=music&amp;q=%CA%F2%EE+%F5%EE%F7%E5%F2+%F1%F2%E0%F2%FC+%EC%E8%EB%EB%E8%EE%ED%E5%F0%EE%EC+%C7%E0%F1%F2%E0%E2%EA%E0" TargetMode="External"/><Relationship Id="rId2" Type="http://schemas.openxmlformats.org/officeDocument/2006/relationships/hyperlink" Target="http://900igr.net/prezentatsii/russkij-jazyk/Urok-Imja-chislitelnoe/011-Nemnogo-istorii.html"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1" name="Text Box 49"/>
          <p:cNvSpPr txBox="1">
            <a:spLocks noChangeArrowheads="1"/>
          </p:cNvSpPr>
          <p:nvPr/>
        </p:nvSpPr>
        <p:spPr bwMode="auto">
          <a:xfrm>
            <a:off x="247650" y="857250"/>
            <a:ext cx="8686800" cy="769938"/>
          </a:xfrm>
          <a:prstGeom prst="rect">
            <a:avLst/>
          </a:prstGeom>
          <a:noFill/>
          <a:ln w="9525">
            <a:noFill/>
            <a:miter lim="800000"/>
            <a:headEnd/>
            <a:tailEnd/>
          </a:ln>
        </p:spPr>
        <p:txBody>
          <a:bodyPr>
            <a:spAutoFit/>
          </a:bodyPr>
          <a:lstStyle/>
          <a:p>
            <a:pPr algn="ctr">
              <a:spcBef>
                <a:spcPct val="50000"/>
              </a:spcBef>
            </a:pPr>
            <a:endParaRPr lang="ru-RU" sz="4400">
              <a:solidFill>
                <a:schemeClr val="bg1"/>
              </a:solidFill>
            </a:endParaRPr>
          </a:p>
        </p:txBody>
      </p:sp>
      <p:sp>
        <p:nvSpPr>
          <p:cNvPr id="3075" name="Прямоугольник 61"/>
          <p:cNvSpPr>
            <a:spLocks noChangeArrowheads="1"/>
          </p:cNvSpPr>
          <p:nvPr/>
        </p:nvSpPr>
        <p:spPr bwMode="auto">
          <a:xfrm>
            <a:off x="2260600" y="4343400"/>
            <a:ext cx="6883400" cy="461963"/>
          </a:xfrm>
          <a:prstGeom prst="rect">
            <a:avLst/>
          </a:prstGeom>
          <a:noFill/>
          <a:ln w="9525">
            <a:noFill/>
            <a:miter lim="800000"/>
            <a:headEnd/>
            <a:tailEnd/>
          </a:ln>
        </p:spPr>
        <p:txBody>
          <a:bodyPr>
            <a:spAutoFit/>
          </a:bodyPr>
          <a:lstStyle/>
          <a:p>
            <a:pPr indent="989013"/>
            <a:endParaRPr lang="ru-RU"/>
          </a:p>
        </p:txBody>
      </p:sp>
      <p:sp>
        <p:nvSpPr>
          <p:cNvPr id="3076" name="Прямоугольник 4"/>
          <p:cNvSpPr>
            <a:spLocks noChangeArrowheads="1"/>
          </p:cNvSpPr>
          <p:nvPr/>
        </p:nvSpPr>
        <p:spPr bwMode="auto">
          <a:xfrm>
            <a:off x="322263" y="4532313"/>
            <a:ext cx="8539162" cy="1200329"/>
          </a:xfrm>
          <a:prstGeom prst="rect">
            <a:avLst/>
          </a:prstGeom>
          <a:noFill/>
          <a:ln w="9525">
            <a:noFill/>
            <a:miter lim="800000"/>
            <a:headEnd/>
            <a:tailEnd/>
          </a:ln>
        </p:spPr>
        <p:txBody>
          <a:bodyPr>
            <a:spAutoFit/>
          </a:bodyPr>
          <a:lstStyle/>
          <a:p>
            <a:pPr indent="989013" algn="ctr"/>
            <a:r>
              <a:rPr lang="ru-RU" dirty="0"/>
              <a:t>Составила </a:t>
            </a:r>
            <a:r>
              <a:rPr lang="ru-RU" dirty="0" smtClean="0"/>
              <a:t>преподаватель русского </a:t>
            </a:r>
            <a:r>
              <a:rPr lang="ru-RU" dirty="0"/>
              <a:t>языка </a:t>
            </a:r>
          </a:p>
          <a:p>
            <a:pPr indent="989013" algn="ctr"/>
            <a:r>
              <a:rPr lang="ru-RU" dirty="0"/>
              <a:t> </a:t>
            </a:r>
            <a:r>
              <a:rPr lang="ru-RU" dirty="0" smtClean="0"/>
              <a:t>ГБОУ СО СПО «МЭК»</a:t>
            </a:r>
            <a:endParaRPr lang="ru-RU" dirty="0"/>
          </a:p>
          <a:p>
            <a:pPr indent="989013" algn="ctr"/>
            <a:r>
              <a:rPr lang="ru-RU" dirty="0" err="1" smtClean="0"/>
              <a:t>Терёхина</a:t>
            </a:r>
            <a:r>
              <a:rPr lang="ru-RU" dirty="0" smtClean="0"/>
              <a:t> Светлана Геннадьевна</a:t>
            </a:r>
            <a:endParaRPr lang="ru-RU" dirty="0"/>
          </a:p>
        </p:txBody>
      </p:sp>
      <p:sp>
        <p:nvSpPr>
          <p:cNvPr id="3077" name="Прямоугольник 5"/>
          <p:cNvSpPr>
            <a:spLocks noChangeArrowheads="1"/>
          </p:cNvSpPr>
          <p:nvPr/>
        </p:nvSpPr>
        <p:spPr bwMode="auto">
          <a:xfrm>
            <a:off x="566738" y="1196975"/>
            <a:ext cx="7675562" cy="2031325"/>
          </a:xfrm>
          <a:prstGeom prst="rect">
            <a:avLst/>
          </a:prstGeom>
          <a:noFill/>
          <a:ln w="9525">
            <a:noFill/>
            <a:miter lim="800000"/>
            <a:headEnd/>
            <a:tailEnd/>
          </a:ln>
        </p:spPr>
        <p:txBody>
          <a:bodyPr>
            <a:spAutoFit/>
          </a:bodyPr>
          <a:lstStyle/>
          <a:p>
            <a:pPr algn="ctr">
              <a:spcBef>
                <a:spcPct val="50000"/>
              </a:spcBef>
            </a:pPr>
            <a:r>
              <a:rPr lang="ru-RU" sz="3600" b="1" dirty="0">
                <a:solidFill>
                  <a:srgbClr val="FF0000"/>
                </a:solidFill>
                <a:latin typeface="Arial" charset="0"/>
              </a:rPr>
              <a:t>Игра </a:t>
            </a:r>
            <a:r>
              <a:rPr lang="ru-RU" sz="3600" b="1" dirty="0" smtClean="0">
                <a:solidFill>
                  <a:srgbClr val="FF0000"/>
                </a:solidFill>
                <a:latin typeface="Arial" charset="0"/>
              </a:rPr>
              <a:t>«</a:t>
            </a:r>
            <a:r>
              <a:rPr lang="ru-RU" sz="3600" b="1" dirty="0">
                <a:solidFill>
                  <a:srgbClr val="FF0000"/>
                </a:solidFill>
                <a:latin typeface="Arial" charset="0"/>
              </a:rPr>
              <a:t>Кто </a:t>
            </a:r>
            <a:r>
              <a:rPr lang="ru-RU" sz="3600" b="1" dirty="0">
                <a:solidFill>
                  <a:srgbClr val="FF0000"/>
                </a:solidFill>
              </a:rPr>
              <a:t>хочет</a:t>
            </a:r>
            <a:r>
              <a:rPr lang="ru-RU" sz="3600" b="1" dirty="0">
                <a:solidFill>
                  <a:srgbClr val="FF0000"/>
                </a:solidFill>
                <a:latin typeface="Arial" charset="0"/>
              </a:rPr>
              <a:t> стать миллионером</a:t>
            </a:r>
            <a:r>
              <a:rPr lang="ru-RU" sz="3600" b="1" dirty="0" smtClean="0">
                <a:solidFill>
                  <a:srgbClr val="FF0000"/>
                </a:solidFill>
                <a:latin typeface="Arial" charset="0"/>
              </a:rPr>
              <a:t>?»</a:t>
            </a:r>
          </a:p>
          <a:p>
            <a:pPr algn="ctr">
              <a:spcBef>
                <a:spcPct val="50000"/>
              </a:spcBef>
            </a:pPr>
            <a:r>
              <a:rPr lang="ru-RU" sz="3600" b="1" dirty="0" smtClean="0">
                <a:solidFill>
                  <a:srgbClr val="FF0000"/>
                </a:solidFill>
                <a:latin typeface="Arial" charset="0"/>
              </a:rPr>
              <a:t>для студентов </a:t>
            </a:r>
            <a:r>
              <a:rPr lang="en-US" sz="3600" b="1" dirty="0" smtClean="0">
                <a:solidFill>
                  <a:srgbClr val="FF0000"/>
                </a:solidFill>
                <a:latin typeface="Arial" charset="0"/>
              </a:rPr>
              <a:t>I </a:t>
            </a:r>
            <a:r>
              <a:rPr lang="ru-RU" sz="3600" b="1" dirty="0" smtClean="0">
                <a:solidFill>
                  <a:srgbClr val="FF0000"/>
                </a:solidFill>
                <a:latin typeface="Arial" charset="0"/>
              </a:rPr>
              <a:t>курса</a:t>
            </a:r>
            <a:r>
              <a:rPr lang="ru-RU" sz="3600" b="1" dirty="0" smtClean="0">
                <a:solidFill>
                  <a:srgbClr val="FF0000"/>
                </a:solidFill>
                <a:latin typeface="Arial" charset="0"/>
              </a:rPr>
              <a:t> </a:t>
            </a:r>
            <a:endParaRPr lang="en-US" sz="36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withEffect" nodePh="1">
                                  <p:stCondLst>
                                    <p:cond delay="2000"/>
                                  </p:stCondLst>
                                  <p:endCondLst>
                                    <p:cond evt="begin" delay="0">
                                      <p:tn val="5"/>
                                    </p:cond>
                                  </p:endCondLst>
                                  <p:childTnLst>
                                    <p:set>
                                      <p:cBhvr>
                                        <p:cTn id="6" dur="1" fill="hold">
                                          <p:stCondLst>
                                            <p:cond delay="0"/>
                                          </p:stCondLst>
                                        </p:cTn>
                                        <p:tgtEl>
                                          <p:spTgt spid="3121"/>
                                        </p:tgtEl>
                                        <p:attrNameLst>
                                          <p:attrName>style.visibility</p:attrName>
                                        </p:attrNameLst>
                                      </p:cBhvr>
                                      <p:to>
                                        <p:strVal val="visible"/>
                                      </p:to>
                                    </p:set>
                                    <p:anim calcmode="lin" valueType="num">
                                      <p:cBhvr>
                                        <p:cTn id="7" dur="5000" fill="hold"/>
                                        <p:tgtEl>
                                          <p:spTgt spid="3121"/>
                                        </p:tgtEl>
                                        <p:attrNameLst>
                                          <p:attrName>ppt_w</p:attrName>
                                        </p:attrNameLst>
                                      </p:cBhvr>
                                      <p:tavLst>
                                        <p:tav tm="0" fmla="#ppt_w*sin(2.5*pi*$)">
                                          <p:val>
                                            <p:fltVal val="0"/>
                                          </p:val>
                                        </p:tav>
                                        <p:tav tm="100000">
                                          <p:val>
                                            <p:fltVal val="1"/>
                                          </p:val>
                                        </p:tav>
                                      </p:tavLst>
                                    </p:anim>
                                    <p:anim calcmode="lin" valueType="num">
                                      <p:cBhvr>
                                        <p:cTn id="8" dur="5000" fill="hold"/>
                                        <p:tgtEl>
                                          <p:spTgt spid="312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21"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ChangeArrowheads="1"/>
          </p:cNvSpPr>
          <p:nvPr/>
        </p:nvSpPr>
        <p:spPr bwMode="auto">
          <a:xfrm>
            <a:off x="0" y="3733800"/>
            <a:ext cx="9144000" cy="3128963"/>
          </a:xfrm>
          <a:prstGeom prst="rect">
            <a:avLst/>
          </a:prstGeom>
          <a:gradFill rotWithShape="0">
            <a:gsLst>
              <a:gs pos="0">
                <a:srgbClr val="808080"/>
              </a:gs>
              <a:gs pos="100000">
                <a:srgbClr val="292929"/>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12291" name="AutoShape 4"/>
          <p:cNvSpPr>
            <a:spLocks noChangeArrowheads="1"/>
          </p:cNvSpPr>
          <p:nvPr/>
        </p:nvSpPr>
        <p:spPr bwMode="auto">
          <a:xfrm>
            <a:off x="228600" y="48006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12292" name="AutoShape 5"/>
          <p:cNvSpPr>
            <a:spLocks noChangeArrowheads="1"/>
          </p:cNvSpPr>
          <p:nvPr/>
        </p:nvSpPr>
        <p:spPr bwMode="auto">
          <a:xfrm>
            <a:off x="4648200" y="48006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12293" name="AutoShape 6"/>
          <p:cNvSpPr>
            <a:spLocks noChangeArrowheads="1"/>
          </p:cNvSpPr>
          <p:nvPr/>
        </p:nvSpPr>
        <p:spPr bwMode="auto">
          <a:xfrm>
            <a:off x="2286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12294" name="AutoShape 7"/>
          <p:cNvSpPr>
            <a:spLocks noChangeArrowheads="1"/>
          </p:cNvSpPr>
          <p:nvPr/>
        </p:nvSpPr>
        <p:spPr bwMode="auto">
          <a:xfrm>
            <a:off x="46482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12295" name="Line 8"/>
          <p:cNvSpPr>
            <a:spLocks noChangeShapeType="1"/>
          </p:cNvSpPr>
          <p:nvPr/>
        </p:nvSpPr>
        <p:spPr bwMode="auto">
          <a:xfrm flipH="1">
            <a:off x="28575" y="5257800"/>
            <a:ext cx="228600" cy="0"/>
          </a:xfrm>
          <a:prstGeom prst="line">
            <a:avLst/>
          </a:prstGeom>
          <a:noFill/>
          <a:ln w="57150">
            <a:solidFill>
              <a:srgbClr val="3399FF"/>
            </a:solidFill>
            <a:round/>
            <a:headEnd/>
            <a:tailEnd/>
          </a:ln>
        </p:spPr>
        <p:txBody>
          <a:bodyPr wrap="none" anchor="ctr"/>
          <a:lstStyle/>
          <a:p>
            <a:endParaRPr lang="ru-RU"/>
          </a:p>
        </p:txBody>
      </p:sp>
      <p:sp>
        <p:nvSpPr>
          <p:cNvPr id="12296" name="Line 9"/>
          <p:cNvSpPr>
            <a:spLocks noChangeShapeType="1"/>
          </p:cNvSpPr>
          <p:nvPr/>
        </p:nvSpPr>
        <p:spPr bwMode="auto">
          <a:xfrm flipH="1">
            <a:off x="38100" y="6324600"/>
            <a:ext cx="228600" cy="0"/>
          </a:xfrm>
          <a:prstGeom prst="line">
            <a:avLst/>
          </a:prstGeom>
          <a:noFill/>
          <a:ln w="57150">
            <a:solidFill>
              <a:srgbClr val="3399FF"/>
            </a:solidFill>
            <a:round/>
            <a:headEnd/>
            <a:tailEnd/>
          </a:ln>
        </p:spPr>
        <p:txBody>
          <a:bodyPr wrap="none" anchor="ctr"/>
          <a:lstStyle/>
          <a:p>
            <a:endParaRPr lang="ru-RU"/>
          </a:p>
        </p:txBody>
      </p:sp>
      <p:sp>
        <p:nvSpPr>
          <p:cNvPr id="12297" name="Line 10"/>
          <p:cNvSpPr>
            <a:spLocks noChangeShapeType="1"/>
          </p:cNvSpPr>
          <p:nvPr/>
        </p:nvSpPr>
        <p:spPr bwMode="auto">
          <a:xfrm flipH="1">
            <a:off x="4467225" y="6324600"/>
            <a:ext cx="228600" cy="0"/>
          </a:xfrm>
          <a:prstGeom prst="line">
            <a:avLst/>
          </a:prstGeom>
          <a:noFill/>
          <a:ln w="57150">
            <a:solidFill>
              <a:srgbClr val="3399FF"/>
            </a:solidFill>
            <a:round/>
            <a:headEnd/>
            <a:tailEnd/>
          </a:ln>
        </p:spPr>
        <p:txBody>
          <a:bodyPr wrap="none" anchor="ctr"/>
          <a:lstStyle/>
          <a:p>
            <a:endParaRPr lang="ru-RU"/>
          </a:p>
        </p:txBody>
      </p:sp>
      <p:sp>
        <p:nvSpPr>
          <p:cNvPr id="12298" name="Line 11"/>
          <p:cNvSpPr>
            <a:spLocks noChangeShapeType="1"/>
          </p:cNvSpPr>
          <p:nvPr/>
        </p:nvSpPr>
        <p:spPr bwMode="auto">
          <a:xfrm flipH="1">
            <a:off x="4448175" y="5257800"/>
            <a:ext cx="228600" cy="0"/>
          </a:xfrm>
          <a:prstGeom prst="line">
            <a:avLst/>
          </a:prstGeom>
          <a:noFill/>
          <a:ln w="57150">
            <a:solidFill>
              <a:srgbClr val="3399FF"/>
            </a:solidFill>
            <a:round/>
            <a:headEnd/>
            <a:tailEnd/>
          </a:ln>
        </p:spPr>
        <p:txBody>
          <a:bodyPr wrap="none" anchor="ctr"/>
          <a:lstStyle/>
          <a:p>
            <a:endParaRPr lang="ru-RU"/>
          </a:p>
        </p:txBody>
      </p:sp>
      <p:sp>
        <p:nvSpPr>
          <p:cNvPr id="12299" name="Line 12"/>
          <p:cNvSpPr>
            <a:spLocks noChangeShapeType="1"/>
          </p:cNvSpPr>
          <p:nvPr/>
        </p:nvSpPr>
        <p:spPr bwMode="auto">
          <a:xfrm flipH="1">
            <a:off x="8899525" y="5257800"/>
            <a:ext cx="228600" cy="0"/>
          </a:xfrm>
          <a:prstGeom prst="line">
            <a:avLst/>
          </a:prstGeom>
          <a:noFill/>
          <a:ln w="57150">
            <a:solidFill>
              <a:srgbClr val="3399FF"/>
            </a:solidFill>
            <a:round/>
            <a:headEnd/>
            <a:tailEnd/>
          </a:ln>
        </p:spPr>
        <p:txBody>
          <a:bodyPr wrap="none" anchor="ctr"/>
          <a:lstStyle/>
          <a:p>
            <a:endParaRPr lang="ru-RU"/>
          </a:p>
        </p:txBody>
      </p:sp>
      <p:sp>
        <p:nvSpPr>
          <p:cNvPr id="12300" name="Line 13"/>
          <p:cNvSpPr>
            <a:spLocks noChangeShapeType="1"/>
          </p:cNvSpPr>
          <p:nvPr/>
        </p:nvSpPr>
        <p:spPr bwMode="auto">
          <a:xfrm flipH="1">
            <a:off x="8902700" y="6324600"/>
            <a:ext cx="228600" cy="0"/>
          </a:xfrm>
          <a:prstGeom prst="line">
            <a:avLst/>
          </a:prstGeom>
          <a:noFill/>
          <a:ln w="57150">
            <a:solidFill>
              <a:srgbClr val="3399FF"/>
            </a:solidFill>
            <a:round/>
            <a:headEnd/>
            <a:tailEnd/>
          </a:ln>
        </p:spPr>
        <p:txBody>
          <a:bodyPr wrap="none" anchor="ctr"/>
          <a:lstStyle/>
          <a:p>
            <a:endParaRPr lang="ru-RU"/>
          </a:p>
        </p:txBody>
      </p:sp>
      <p:sp>
        <p:nvSpPr>
          <p:cNvPr id="12302" name="Text Box 14"/>
          <p:cNvSpPr txBox="1">
            <a:spLocks noChangeArrowheads="1"/>
          </p:cNvSpPr>
          <p:nvPr/>
        </p:nvSpPr>
        <p:spPr bwMode="auto">
          <a:xfrm>
            <a:off x="533400" y="5029200"/>
            <a:ext cx="3657600" cy="461963"/>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A:</a:t>
            </a:r>
            <a:r>
              <a:rPr lang="ru-RU" b="1">
                <a:solidFill>
                  <a:srgbClr val="333399"/>
                </a:solidFill>
                <a:latin typeface="Arial" charset="0"/>
              </a:rPr>
              <a:t> Афанасий и Никита</a:t>
            </a:r>
            <a:r>
              <a:rPr lang="en-US" b="1">
                <a:solidFill>
                  <a:srgbClr val="333399"/>
                </a:solidFill>
                <a:latin typeface="Arial" charset="0"/>
              </a:rPr>
              <a:t>  </a:t>
            </a:r>
            <a:endParaRPr lang="en-US">
              <a:solidFill>
                <a:srgbClr val="333399"/>
              </a:solidFill>
            </a:endParaRPr>
          </a:p>
        </p:txBody>
      </p:sp>
      <p:sp>
        <p:nvSpPr>
          <p:cNvPr id="12303" name="Text Box 15"/>
          <p:cNvSpPr txBox="1">
            <a:spLocks noChangeArrowheads="1"/>
          </p:cNvSpPr>
          <p:nvPr/>
        </p:nvSpPr>
        <p:spPr bwMode="auto">
          <a:xfrm>
            <a:off x="533400" y="6096000"/>
            <a:ext cx="3575050" cy="461963"/>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C:</a:t>
            </a:r>
            <a:r>
              <a:rPr lang="ru-RU" b="1">
                <a:solidFill>
                  <a:srgbClr val="333399"/>
                </a:solidFill>
                <a:latin typeface="Arial" charset="0"/>
              </a:rPr>
              <a:t> </a:t>
            </a:r>
            <a:r>
              <a:rPr lang="ru-RU" sz="2000" b="1">
                <a:solidFill>
                  <a:srgbClr val="333399"/>
                </a:solidFill>
                <a:latin typeface="Arial" charset="0"/>
              </a:rPr>
              <a:t>Минин и Пожарский</a:t>
            </a:r>
            <a:r>
              <a:rPr lang="en-US" sz="2000" b="1">
                <a:solidFill>
                  <a:srgbClr val="333399"/>
                </a:solidFill>
                <a:latin typeface="Arial" charset="0"/>
              </a:rPr>
              <a:t>  </a:t>
            </a:r>
            <a:endParaRPr lang="en-US" sz="2000">
              <a:solidFill>
                <a:srgbClr val="333399"/>
              </a:solidFill>
            </a:endParaRPr>
          </a:p>
        </p:txBody>
      </p:sp>
      <p:sp>
        <p:nvSpPr>
          <p:cNvPr id="12304" name="Text Box 16"/>
          <p:cNvSpPr txBox="1">
            <a:spLocks noChangeArrowheads="1"/>
          </p:cNvSpPr>
          <p:nvPr/>
        </p:nvSpPr>
        <p:spPr bwMode="auto">
          <a:xfrm>
            <a:off x="4953000" y="5029200"/>
            <a:ext cx="2895600" cy="45720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B:</a:t>
            </a:r>
            <a:r>
              <a:rPr lang="ru-RU" b="1">
                <a:solidFill>
                  <a:srgbClr val="333399"/>
                </a:solidFill>
                <a:latin typeface="Arial" charset="0"/>
              </a:rPr>
              <a:t> Борис и Глеб</a:t>
            </a:r>
            <a:r>
              <a:rPr lang="en-US" b="1">
                <a:solidFill>
                  <a:srgbClr val="333399"/>
                </a:solidFill>
                <a:latin typeface="Arial" charset="0"/>
              </a:rPr>
              <a:t>  </a:t>
            </a:r>
            <a:endParaRPr lang="en-US">
              <a:solidFill>
                <a:srgbClr val="333399"/>
              </a:solidFill>
            </a:endParaRPr>
          </a:p>
        </p:txBody>
      </p:sp>
      <p:sp>
        <p:nvSpPr>
          <p:cNvPr id="12305" name="Text Box 17"/>
          <p:cNvSpPr txBox="1">
            <a:spLocks noChangeArrowheads="1"/>
          </p:cNvSpPr>
          <p:nvPr/>
        </p:nvSpPr>
        <p:spPr bwMode="auto">
          <a:xfrm>
            <a:off x="4953000" y="6096000"/>
            <a:ext cx="3546475" cy="461963"/>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D:</a:t>
            </a:r>
            <a:r>
              <a:rPr lang="ru-RU" b="1">
                <a:solidFill>
                  <a:srgbClr val="333399"/>
                </a:solidFill>
                <a:latin typeface="Arial" charset="0"/>
              </a:rPr>
              <a:t> </a:t>
            </a:r>
            <a:r>
              <a:rPr lang="ru-RU" sz="2000" b="1">
                <a:solidFill>
                  <a:srgbClr val="333399"/>
                </a:solidFill>
                <a:latin typeface="Arial" charset="0"/>
              </a:rPr>
              <a:t>Кирилл и Мефодий</a:t>
            </a:r>
            <a:r>
              <a:rPr lang="en-US" sz="2000" b="1">
                <a:solidFill>
                  <a:srgbClr val="333399"/>
                </a:solidFill>
                <a:latin typeface="Arial" charset="0"/>
              </a:rPr>
              <a:t>  </a:t>
            </a:r>
            <a:endParaRPr lang="en-US" sz="2000">
              <a:solidFill>
                <a:srgbClr val="333399"/>
              </a:solidFill>
            </a:endParaRPr>
          </a:p>
        </p:txBody>
      </p:sp>
      <p:sp>
        <p:nvSpPr>
          <p:cNvPr id="2" name="Oval 18"/>
          <p:cNvSpPr>
            <a:spLocks noChangeArrowheads="1"/>
          </p:cNvSpPr>
          <p:nvPr/>
        </p:nvSpPr>
        <p:spPr bwMode="auto">
          <a:xfrm>
            <a:off x="1524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12306" name="Oval 19"/>
          <p:cNvSpPr>
            <a:spLocks noChangeArrowheads="1"/>
          </p:cNvSpPr>
          <p:nvPr/>
        </p:nvSpPr>
        <p:spPr bwMode="auto">
          <a:xfrm>
            <a:off x="30480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12307" name="Oval 20"/>
          <p:cNvSpPr>
            <a:spLocks noChangeArrowheads="1"/>
          </p:cNvSpPr>
          <p:nvPr/>
        </p:nvSpPr>
        <p:spPr bwMode="auto">
          <a:xfrm>
            <a:off x="16002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12308" name="Text Box 21"/>
          <p:cNvSpPr txBox="1">
            <a:spLocks noChangeArrowheads="1"/>
          </p:cNvSpPr>
          <p:nvPr/>
        </p:nvSpPr>
        <p:spPr bwMode="auto">
          <a:xfrm>
            <a:off x="336550" y="4102100"/>
            <a:ext cx="1066800" cy="457200"/>
          </a:xfrm>
          <a:prstGeom prst="rect">
            <a:avLst/>
          </a:prstGeom>
          <a:noFill/>
          <a:ln w="9525">
            <a:noFill/>
            <a:miter lim="800000"/>
            <a:headEnd/>
            <a:tailEnd/>
          </a:ln>
        </p:spPr>
        <p:txBody>
          <a:bodyPr>
            <a:spAutoFit/>
          </a:bodyPr>
          <a:lstStyle/>
          <a:p>
            <a:pPr>
              <a:spcBef>
                <a:spcPct val="50000"/>
              </a:spcBef>
            </a:pPr>
            <a:r>
              <a:rPr lang="en-US" b="1">
                <a:solidFill>
                  <a:schemeClr val="bg1"/>
                </a:solidFill>
                <a:latin typeface="Arial" charset="0"/>
              </a:rPr>
              <a:t>50:50</a:t>
            </a:r>
            <a:endParaRPr lang="en-US">
              <a:solidFill>
                <a:schemeClr val="bg1"/>
              </a:solidFill>
            </a:endParaRPr>
          </a:p>
        </p:txBody>
      </p:sp>
      <p:sp>
        <p:nvSpPr>
          <p:cNvPr id="12309" name="Rectangle 22"/>
          <p:cNvSpPr>
            <a:spLocks noChangeArrowheads="1"/>
          </p:cNvSpPr>
          <p:nvPr/>
        </p:nvSpPr>
        <p:spPr bwMode="auto">
          <a:xfrm>
            <a:off x="6629400" y="0"/>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12310" name="Text Box 23"/>
          <p:cNvSpPr txBox="1">
            <a:spLocks noChangeArrowheads="1"/>
          </p:cNvSpPr>
          <p:nvPr/>
        </p:nvSpPr>
        <p:spPr bwMode="auto">
          <a:xfrm>
            <a:off x="6705600" y="-1587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12311" name="Text Box 24"/>
          <p:cNvSpPr txBox="1">
            <a:spLocks noChangeArrowheads="1"/>
          </p:cNvSpPr>
          <p:nvPr/>
        </p:nvSpPr>
        <p:spPr bwMode="auto">
          <a:xfrm>
            <a:off x="6705600" y="304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12312" name="Text Box 25"/>
          <p:cNvSpPr txBox="1">
            <a:spLocks noChangeArrowheads="1"/>
          </p:cNvSpPr>
          <p:nvPr/>
        </p:nvSpPr>
        <p:spPr bwMode="auto">
          <a:xfrm>
            <a:off x="6705600" y="609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12313" name="Text Box 26"/>
          <p:cNvSpPr txBox="1">
            <a:spLocks noChangeArrowheads="1"/>
          </p:cNvSpPr>
          <p:nvPr/>
        </p:nvSpPr>
        <p:spPr bwMode="auto">
          <a:xfrm>
            <a:off x="6705600" y="914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12314" name="Text Box 27"/>
          <p:cNvSpPr txBox="1">
            <a:spLocks noChangeArrowheads="1"/>
          </p:cNvSpPr>
          <p:nvPr/>
        </p:nvSpPr>
        <p:spPr bwMode="auto">
          <a:xfrm>
            <a:off x="6705600" y="1219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12315" name="Text Box 28"/>
          <p:cNvSpPr txBox="1">
            <a:spLocks noChangeArrowheads="1"/>
          </p:cNvSpPr>
          <p:nvPr/>
        </p:nvSpPr>
        <p:spPr bwMode="auto">
          <a:xfrm>
            <a:off x="6705600" y="1524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12316" name="Rectangle 29"/>
          <p:cNvSpPr>
            <a:spLocks noChangeArrowheads="1"/>
          </p:cNvSpPr>
          <p:nvPr/>
        </p:nvSpPr>
        <p:spPr bwMode="auto">
          <a:xfrm>
            <a:off x="6696075" y="3432175"/>
            <a:ext cx="2413000" cy="322263"/>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12317" name="Text Box 30"/>
          <p:cNvSpPr txBox="1">
            <a:spLocks noChangeArrowheads="1"/>
          </p:cNvSpPr>
          <p:nvPr/>
        </p:nvSpPr>
        <p:spPr bwMode="auto">
          <a:xfrm>
            <a:off x="6705600" y="1828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12318" name="Text Box 31"/>
          <p:cNvSpPr txBox="1">
            <a:spLocks noChangeArrowheads="1"/>
          </p:cNvSpPr>
          <p:nvPr/>
        </p:nvSpPr>
        <p:spPr bwMode="auto">
          <a:xfrm>
            <a:off x="6705600" y="2133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12319" name="Text Box 32"/>
          <p:cNvSpPr txBox="1">
            <a:spLocks noChangeArrowheads="1"/>
          </p:cNvSpPr>
          <p:nvPr/>
        </p:nvSpPr>
        <p:spPr bwMode="auto">
          <a:xfrm>
            <a:off x="6705600" y="2438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12320" name="Text Box 33"/>
          <p:cNvSpPr txBox="1">
            <a:spLocks noChangeArrowheads="1"/>
          </p:cNvSpPr>
          <p:nvPr/>
        </p:nvSpPr>
        <p:spPr bwMode="auto">
          <a:xfrm>
            <a:off x="6705600" y="2743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12321" name="Text Box 34"/>
          <p:cNvSpPr txBox="1">
            <a:spLocks noChangeArrowheads="1"/>
          </p:cNvSpPr>
          <p:nvPr/>
        </p:nvSpPr>
        <p:spPr bwMode="auto">
          <a:xfrm>
            <a:off x="6705600" y="3048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12322" name="Text Box 35"/>
          <p:cNvSpPr txBox="1">
            <a:spLocks noChangeArrowheads="1"/>
          </p:cNvSpPr>
          <p:nvPr/>
        </p:nvSpPr>
        <p:spPr bwMode="auto">
          <a:xfrm>
            <a:off x="6705600" y="3352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12323" name="Text Box 36"/>
          <p:cNvSpPr txBox="1">
            <a:spLocks noChangeArrowheads="1"/>
          </p:cNvSpPr>
          <p:nvPr/>
        </p:nvSpPr>
        <p:spPr bwMode="auto">
          <a:xfrm>
            <a:off x="6705600" y="3657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12324" name="Text Box 37"/>
          <p:cNvSpPr txBox="1">
            <a:spLocks noChangeArrowheads="1"/>
          </p:cNvSpPr>
          <p:nvPr/>
        </p:nvSpPr>
        <p:spPr bwMode="auto">
          <a:xfrm>
            <a:off x="6705600" y="3962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12325" name="Text Box 38"/>
          <p:cNvSpPr txBox="1">
            <a:spLocks noChangeArrowheads="1"/>
          </p:cNvSpPr>
          <p:nvPr/>
        </p:nvSpPr>
        <p:spPr bwMode="auto">
          <a:xfrm>
            <a:off x="6705600" y="4267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12326" name="Text Box 39"/>
          <p:cNvSpPr txBox="1">
            <a:spLocks noChangeArrowheads="1"/>
          </p:cNvSpPr>
          <p:nvPr/>
        </p:nvSpPr>
        <p:spPr bwMode="auto">
          <a:xfrm>
            <a:off x="7543800" y="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12327" name="Text Box 40"/>
          <p:cNvSpPr txBox="1">
            <a:spLocks noChangeArrowheads="1"/>
          </p:cNvSpPr>
          <p:nvPr/>
        </p:nvSpPr>
        <p:spPr bwMode="auto">
          <a:xfrm>
            <a:off x="7543800" y="320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12328" name="Text Box 41"/>
          <p:cNvSpPr txBox="1">
            <a:spLocks noChangeArrowheads="1"/>
          </p:cNvSpPr>
          <p:nvPr/>
        </p:nvSpPr>
        <p:spPr bwMode="auto">
          <a:xfrm>
            <a:off x="7543800" y="625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12329" name="Text Box 42"/>
          <p:cNvSpPr txBox="1">
            <a:spLocks noChangeArrowheads="1"/>
          </p:cNvSpPr>
          <p:nvPr/>
        </p:nvSpPr>
        <p:spPr bwMode="auto">
          <a:xfrm>
            <a:off x="7543800" y="930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12330" name="Text Box 43"/>
          <p:cNvSpPr txBox="1">
            <a:spLocks noChangeArrowheads="1"/>
          </p:cNvSpPr>
          <p:nvPr/>
        </p:nvSpPr>
        <p:spPr bwMode="auto">
          <a:xfrm>
            <a:off x="7543800" y="1235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12331" name="Text Box 44"/>
          <p:cNvSpPr txBox="1">
            <a:spLocks noChangeArrowheads="1"/>
          </p:cNvSpPr>
          <p:nvPr/>
        </p:nvSpPr>
        <p:spPr bwMode="auto">
          <a:xfrm>
            <a:off x="7543800" y="1539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12332" name="Text Box 45"/>
          <p:cNvSpPr txBox="1">
            <a:spLocks noChangeArrowheads="1"/>
          </p:cNvSpPr>
          <p:nvPr/>
        </p:nvSpPr>
        <p:spPr bwMode="auto">
          <a:xfrm>
            <a:off x="7543800" y="1844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12333" name="Text Box 46"/>
          <p:cNvSpPr txBox="1">
            <a:spLocks noChangeArrowheads="1"/>
          </p:cNvSpPr>
          <p:nvPr/>
        </p:nvSpPr>
        <p:spPr bwMode="auto">
          <a:xfrm>
            <a:off x="7543800" y="2149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12334" name="Text Box 47"/>
          <p:cNvSpPr txBox="1">
            <a:spLocks noChangeArrowheads="1"/>
          </p:cNvSpPr>
          <p:nvPr/>
        </p:nvSpPr>
        <p:spPr bwMode="auto">
          <a:xfrm>
            <a:off x="7543800" y="2454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12335" name="Text Box 48"/>
          <p:cNvSpPr txBox="1">
            <a:spLocks noChangeArrowheads="1"/>
          </p:cNvSpPr>
          <p:nvPr/>
        </p:nvSpPr>
        <p:spPr bwMode="auto">
          <a:xfrm>
            <a:off x="7543800" y="2759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12336" name="Text Box 49"/>
          <p:cNvSpPr txBox="1">
            <a:spLocks noChangeArrowheads="1"/>
          </p:cNvSpPr>
          <p:nvPr/>
        </p:nvSpPr>
        <p:spPr bwMode="auto">
          <a:xfrm>
            <a:off x="7543800" y="3063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12337" name="Text Box 50"/>
          <p:cNvSpPr txBox="1">
            <a:spLocks noChangeArrowheads="1"/>
          </p:cNvSpPr>
          <p:nvPr/>
        </p:nvSpPr>
        <p:spPr bwMode="auto">
          <a:xfrm>
            <a:off x="7543800" y="3368675"/>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12338" name="Text Box 51"/>
          <p:cNvSpPr txBox="1">
            <a:spLocks noChangeArrowheads="1"/>
          </p:cNvSpPr>
          <p:nvPr/>
        </p:nvSpPr>
        <p:spPr bwMode="auto">
          <a:xfrm>
            <a:off x="7543800" y="3673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12339" name="Text Box 52"/>
          <p:cNvSpPr txBox="1">
            <a:spLocks noChangeArrowheads="1"/>
          </p:cNvSpPr>
          <p:nvPr/>
        </p:nvSpPr>
        <p:spPr bwMode="auto">
          <a:xfrm>
            <a:off x="7543800" y="3978275"/>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12340" name="Text Box 53"/>
          <p:cNvSpPr txBox="1">
            <a:spLocks noChangeArrowheads="1"/>
          </p:cNvSpPr>
          <p:nvPr/>
        </p:nvSpPr>
        <p:spPr bwMode="auto">
          <a:xfrm>
            <a:off x="7543800" y="4283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12341" name="Oval 54"/>
          <p:cNvSpPr>
            <a:spLocks noChangeArrowheads="1"/>
          </p:cNvSpPr>
          <p:nvPr/>
        </p:nvSpPr>
        <p:spPr bwMode="auto">
          <a:xfrm>
            <a:off x="7239000" y="4419600"/>
            <a:ext cx="152400" cy="152400"/>
          </a:xfrm>
          <a:prstGeom prst="ellipse">
            <a:avLst/>
          </a:prstGeom>
          <a:solidFill>
            <a:srgbClr val="FFCC00"/>
          </a:solidFill>
          <a:ln w="9525">
            <a:noFill/>
            <a:round/>
            <a:headEnd/>
            <a:tailEnd/>
          </a:ln>
        </p:spPr>
        <p:txBody>
          <a:bodyPr wrap="none" anchor="ctr"/>
          <a:lstStyle/>
          <a:p>
            <a:endParaRPr lang="ru-RU"/>
          </a:p>
        </p:txBody>
      </p:sp>
      <p:sp>
        <p:nvSpPr>
          <p:cNvPr id="12342" name="Oval 55"/>
          <p:cNvSpPr>
            <a:spLocks noChangeArrowheads="1"/>
          </p:cNvSpPr>
          <p:nvPr/>
        </p:nvSpPr>
        <p:spPr bwMode="auto">
          <a:xfrm>
            <a:off x="7239000" y="4114800"/>
            <a:ext cx="152400" cy="152400"/>
          </a:xfrm>
          <a:prstGeom prst="ellipse">
            <a:avLst/>
          </a:prstGeom>
          <a:solidFill>
            <a:srgbClr val="FFCC00"/>
          </a:solidFill>
          <a:ln w="9525">
            <a:noFill/>
            <a:round/>
            <a:headEnd/>
            <a:tailEnd/>
          </a:ln>
        </p:spPr>
        <p:txBody>
          <a:bodyPr wrap="none" anchor="ctr"/>
          <a:lstStyle/>
          <a:p>
            <a:endParaRPr lang="ru-RU"/>
          </a:p>
        </p:txBody>
      </p:sp>
      <p:sp>
        <p:nvSpPr>
          <p:cNvPr id="12343" name="Oval 56"/>
          <p:cNvSpPr>
            <a:spLocks noChangeArrowheads="1"/>
          </p:cNvSpPr>
          <p:nvPr/>
        </p:nvSpPr>
        <p:spPr bwMode="auto">
          <a:xfrm>
            <a:off x="7239000" y="3810000"/>
            <a:ext cx="152400" cy="152400"/>
          </a:xfrm>
          <a:prstGeom prst="ellipse">
            <a:avLst/>
          </a:prstGeom>
          <a:solidFill>
            <a:srgbClr val="FFCC00"/>
          </a:solidFill>
          <a:ln w="9525">
            <a:noFill/>
            <a:round/>
            <a:headEnd/>
            <a:tailEnd/>
          </a:ln>
        </p:spPr>
        <p:txBody>
          <a:bodyPr wrap="none" anchor="ctr"/>
          <a:lstStyle/>
          <a:p>
            <a:endParaRPr lang="ru-RU"/>
          </a:p>
        </p:txBody>
      </p:sp>
      <p:sp>
        <p:nvSpPr>
          <p:cNvPr id="12344" name="Oval 57"/>
          <p:cNvSpPr>
            <a:spLocks noChangeArrowheads="1"/>
          </p:cNvSpPr>
          <p:nvPr/>
        </p:nvSpPr>
        <p:spPr bwMode="auto">
          <a:xfrm>
            <a:off x="7239000" y="3505200"/>
            <a:ext cx="152400" cy="152400"/>
          </a:xfrm>
          <a:prstGeom prst="ellipse">
            <a:avLst/>
          </a:prstGeom>
          <a:solidFill>
            <a:srgbClr val="FFCC00"/>
          </a:solidFill>
          <a:ln w="9525">
            <a:noFill/>
            <a:round/>
            <a:headEnd/>
            <a:tailEnd/>
          </a:ln>
        </p:spPr>
        <p:txBody>
          <a:bodyPr wrap="none" anchor="ctr"/>
          <a:lstStyle/>
          <a:p>
            <a:endParaRPr lang="ru-RU"/>
          </a:p>
        </p:txBody>
      </p:sp>
      <p:sp>
        <p:nvSpPr>
          <p:cNvPr id="12345" name="Oval 58"/>
          <p:cNvSpPr>
            <a:spLocks noChangeArrowheads="1"/>
          </p:cNvSpPr>
          <p:nvPr/>
        </p:nvSpPr>
        <p:spPr bwMode="auto">
          <a:xfrm>
            <a:off x="7239000" y="3200400"/>
            <a:ext cx="152400" cy="152400"/>
          </a:xfrm>
          <a:prstGeom prst="ellipse">
            <a:avLst/>
          </a:prstGeom>
          <a:solidFill>
            <a:schemeClr val="bg1"/>
          </a:solidFill>
          <a:ln w="9525">
            <a:noFill/>
            <a:round/>
            <a:headEnd/>
            <a:tailEnd/>
          </a:ln>
        </p:spPr>
        <p:txBody>
          <a:bodyPr wrap="none" anchor="ctr"/>
          <a:lstStyle/>
          <a:p>
            <a:endParaRPr lang="ru-RU"/>
          </a:p>
        </p:txBody>
      </p:sp>
      <p:sp>
        <p:nvSpPr>
          <p:cNvPr id="12346" name="Oval 59"/>
          <p:cNvSpPr>
            <a:spLocks noChangeArrowheads="1"/>
          </p:cNvSpPr>
          <p:nvPr/>
        </p:nvSpPr>
        <p:spPr bwMode="auto">
          <a:xfrm>
            <a:off x="7239000" y="2895600"/>
            <a:ext cx="152400" cy="152400"/>
          </a:xfrm>
          <a:prstGeom prst="ellipse">
            <a:avLst/>
          </a:prstGeom>
          <a:solidFill>
            <a:srgbClr val="FFCC00"/>
          </a:solidFill>
          <a:ln w="9525">
            <a:noFill/>
            <a:round/>
            <a:headEnd/>
            <a:tailEnd/>
          </a:ln>
        </p:spPr>
        <p:txBody>
          <a:bodyPr wrap="none" anchor="ctr"/>
          <a:lstStyle/>
          <a:p>
            <a:endParaRPr lang="ru-RU"/>
          </a:p>
        </p:txBody>
      </p:sp>
      <p:sp>
        <p:nvSpPr>
          <p:cNvPr id="12347" name="Oval 60"/>
          <p:cNvSpPr>
            <a:spLocks noChangeArrowheads="1"/>
          </p:cNvSpPr>
          <p:nvPr/>
        </p:nvSpPr>
        <p:spPr bwMode="auto">
          <a:xfrm>
            <a:off x="7239000" y="2590800"/>
            <a:ext cx="152400" cy="152400"/>
          </a:xfrm>
          <a:prstGeom prst="ellipse">
            <a:avLst/>
          </a:prstGeom>
          <a:solidFill>
            <a:srgbClr val="FFCC00"/>
          </a:solidFill>
          <a:ln w="9525">
            <a:noFill/>
            <a:round/>
            <a:headEnd/>
            <a:tailEnd/>
          </a:ln>
        </p:spPr>
        <p:txBody>
          <a:bodyPr wrap="none" anchor="ctr"/>
          <a:lstStyle/>
          <a:p>
            <a:endParaRPr lang="ru-RU"/>
          </a:p>
        </p:txBody>
      </p:sp>
      <p:sp>
        <p:nvSpPr>
          <p:cNvPr id="12348" name="Oval 61"/>
          <p:cNvSpPr>
            <a:spLocks noChangeArrowheads="1"/>
          </p:cNvSpPr>
          <p:nvPr/>
        </p:nvSpPr>
        <p:spPr bwMode="auto">
          <a:xfrm>
            <a:off x="7239000" y="2286000"/>
            <a:ext cx="152400" cy="152400"/>
          </a:xfrm>
          <a:prstGeom prst="ellipse">
            <a:avLst/>
          </a:prstGeom>
          <a:solidFill>
            <a:srgbClr val="FFCC00"/>
          </a:solidFill>
          <a:ln w="9525">
            <a:noFill/>
            <a:round/>
            <a:headEnd/>
            <a:tailEnd/>
          </a:ln>
        </p:spPr>
        <p:txBody>
          <a:bodyPr wrap="none" anchor="ctr"/>
          <a:lstStyle/>
          <a:p>
            <a:endParaRPr lang="ru-RU"/>
          </a:p>
        </p:txBody>
      </p:sp>
      <p:sp>
        <p:nvSpPr>
          <p:cNvPr id="12349" name="Oval 62"/>
          <p:cNvSpPr>
            <a:spLocks noChangeArrowheads="1"/>
          </p:cNvSpPr>
          <p:nvPr/>
        </p:nvSpPr>
        <p:spPr bwMode="auto">
          <a:xfrm>
            <a:off x="7239000" y="1981200"/>
            <a:ext cx="152400" cy="152400"/>
          </a:xfrm>
          <a:prstGeom prst="ellipse">
            <a:avLst/>
          </a:prstGeom>
          <a:solidFill>
            <a:srgbClr val="FFCC00"/>
          </a:solidFill>
          <a:ln w="9525">
            <a:noFill/>
            <a:round/>
            <a:headEnd/>
            <a:tailEnd/>
          </a:ln>
        </p:spPr>
        <p:txBody>
          <a:bodyPr wrap="none" anchor="ctr"/>
          <a:lstStyle/>
          <a:p>
            <a:endParaRPr lang="ru-RU"/>
          </a:p>
        </p:txBody>
      </p:sp>
      <p:sp>
        <p:nvSpPr>
          <p:cNvPr id="12350" name="Oval 63"/>
          <p:cNvSpPr>
            <a:spLocks noChangeArrowheads="1"/>
          </p:cNvSpPr>
          <p:nvPr/>
        </p:nvSpPr>
        <p:spPr bwMode="auto">
          <a:xfrm>
            <a:off x="7239000" y="1676400"/>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12351" name="Oval 64"/>
          <p:cNvSpPr>
            <a:spLocks noChangeArrowheads="1"/>
          </p:cNvSpPr>
          <p:nvPr/>
        </p:nvSpPr>
        <p:spPr bwMode="auto">
          <a:xfrm>
            <a:off x="7239000" y="1371600"/>
            <a:ext cx="152400" cy="152400"/>
          </a:xfrm>
          <a:prstGeom prst="ellipse">
            <a:avLst/>
          </a:prstGeom>
          <a:solidFill>
            <a:srgbClr val="FFCC00"/>
          </a:solidFill>
          <a:ln w="9525">
            <a:noFill/>
            <a:round/>
            <a:headEnd/>
            <a:tailEnd/>
          </a:ln>
        </p:spPr>
        <p:txBody>
          <a:bodyPr wrap="none" anchor="ctr"/>
          <a:lstStyle/>
          <a:p>
            <a:endParaRPr lang="ru-RU"/>
          </a:p>
        </p:txBody>
      </p:sp>
      <p:sp>
        <p:nvSpPr>
          <p:cNvPr id="12352" name="Oval 65"/>
          <p:cNvSpPr>
            <a:spLocks noChangeArrowheads="1"/>
          </p:cNvSpPr>
          <p:nvPr/>
        </p:nvSpPr>
        <p:spPr bwMode="auto">
          <a:xfrm>
            <a:off x="7239000" y="1066800"/>
            <a:ext cx="152400" cy="152400"/>
          </a:xfrm>
          <a:prstGeom prst="ellipse">
            <a:avLst/>
          </a:prstGeom>
          <a:solidFill>
            <a:srgbClr val="FFCC00"/>
          </a:solidFill>
          <a:ln w="9525">
            <a:noFill/>
            <a:round/>
            <a:headEnd/>
            <a:tailEnd/>
          </a:ln>
        </p:spPr>
        <p:txBody>
          <a:bodyPr wrap="none" anchor="ctr"/>
          <a:lstStyle/>
          <a:p>
            <a:endParaRPr lang="ru-RU"/>
          </a:p>
        </p:txBody>
      </p:sp>
      <p:sp>
        <p:nvSpPr>
          <p:cNvPr id="12353" name="Oval 66"/>
          <p:cNvSpPr>
            <a:spLocks noChangeArrowheads="1"/>
          </p:cNvSpPr>
          <p:nvPr/>
        </p:nvSpPr>
        <p:spPr bwMode="auto">
          <a:xfrm>
            <a:off x="7239000" y="762000"/>
            <a:ext cx="152400" cy="152400"/>
          </a:xfrm>
          <a:prstGeom prst="ellipse">
            <a:avLst/>
          </a:prstGeom>
          <a:solidFill>
            <a:srgbClr val="FFCC00"/>
          </a:solidFill>
          <a:ln w="9525">
            <a:noFill/>
            <a:round/>
            <a:headEnd/>
            <a:tailEnd/>
          </a:ln>
        </p:spPr>
        <p:txBody>
          <a:bodyPr wrap="none" anchor="ctr"/>
          <a:lstStyle/>
          <a:p>
            <a:endParaRPr lang="ru-RU"/>
          </a:p>
        </p:txBody>
      </p:sp>
      <p:sp>
        <p:nvSpPr>
          <p:cNvPr id="12354" name="Oval 67"/>
          <p:cNvSpPr>
            <a:spLocks noChangeArrowheads="1"/>
          </p:cNvSpPr>
          <p:nvPr/>
        </p:nvSpPr>
        <p:spPr bwMode="auto">
          <a:xfrm>
            <a:off x="7239000" y="457200"/>
            <a:ext cx="152400" cy="152400"/>
          </a:xfrm>
          <a:prstGeom prst="ellipse">
            <a:avLst/>
          </a:prstGeom>
          <a:solidFill>
            <a:srgbClr val="FFCC00"/>
          </a:solidFill>
          <a:ln w="9525">
            <a:noFill/>
            <a:round/>
            <a:headEnd/>
            <a:tailEnd/>
          </a:ln>
        </p:spPr>
        <p:txBody>
          <a:bodyPr wrap="none" anchor="ctr"/>
          <a:lstStyle/>
          <a:p>
            <a:endParaRPr lang="ru-RU"/>
          </a:p>
        </p:txBody>
      </p:sp>
      <p:sp>
        <p:nvSpPr>
          <p:cNvPr id="12355" name="Oval 68"/>
          <p:cNvSpPr>
            <a:spLocks noChangeArrowheads="1"/>
          </p:cNvSpPr>
          <p:nvPr/>
        </p:nvSpPr>
        <p:spPr bwMode="auto">
          <a:xfrm>
            <a:off x="7239000" y="152400"/>
            <a:ext cx="152400" cy="152400"/>
          </a:xfrm>
          <a:prstGeom prst="ellipse">
            <a:avLst/>
          </a:prstGeom>
          <a:solidFill>
            <a:schemeClr val="bg1"/>
          </a:solidFill>
          <a:ln w="9525">
            <a:noFill/>
            <a:round/>
            <a:headEnd/>
            <a:tailEnd/>
          </a:ln>
        </p:spPr>
        <p:txBody>
          <a:bodyPr wrap="none" anchor="ctr"/>
          <a:lstStyle/>
          <a:p>
            <a:endParaRPr lang="ru-RU"/>
          </a:p>
        </p:txBody>
      </p:sp>
      <p:pic>
        <p:nvPicPr>
          <p:cNvPr id="12356" name="Picture 69"/>
          <p:cNvPicPr>
            <a:picLocks noChangeAspect="1" noChangeArrowheads="1"/>
          </p:cNvPicPr>
          <p:nvPr/>
        </p:nvPicPr>
        <p:blipFill>
          <a:blip r:embed="rId2"/>
          <a:srcRect/>
          <a:stretch>
            <a:fillRect/>
          </a:stretch>
        </p:blipFill>
        <p:spPr bwMode="auto">
          <a:xfrm flipV="1">
            <a:off x="1949450" y="3994150"/>
            <a:ext cx="514350" cy="606425"/>
          </a:xfrm>
          <a:prstGeom prst="rect">
            <a:avLst/>
          </a:prstGeom>
          <a:noFill/>
          <a:ln w="9525">
            <a:noFill/>
            <a:miter lim="800000"/>
            <a:headEnd/>
            <a:tailEnd/>
          </a:ln>
        </p:spPr>
      </p:pic>
      <p:sp>
        <p:nvSpPr>
          <p:cNvPr id="12357" name="AutoShape 70"/>
          <p:cNvSpPr>
            <a:spLocks noChangeArrowheads="1"/>
          </p:cNvSpPr>
          <p:nvPr/>
        </p:nvSpPr>
        <p:spPr bwMode="auto">
          <a:xfrm rot="5400000">
            <a:off x="32226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12358" name="Oval 71"/>
          <p:cNvSpPr>
            <a:spLocks noChangeArrowheads="1"/>
          </p:cNvSpPr>
          <p:nvPr/>
        </p:nvSpPr>
        <p:spPr bwMode="auto">
          <a:xfrm>
            <a:off x="3298825" y="4076700"/>
            <a:ext cx="152400" cy="152400"/>
          </a:xfrm>
          <a:prstGeom prst="ellipse">
            <a:avLst/>
          </a:prstGeom>
          <a:noFill/>
          <a:ln w="38100">
            <a:solidFill>
              <a:schemeClr val="bg1"/>
            </a:solidFill>
            <a:round/>
            <a:headEnd/>
            <a:tailEnd/>
          </a:ln>
        </p:spPr>
        <p:txBody>
          <a:bodyPr wrap="none" anchor="ctr"/>
          <a:lstStyle/>
          <a:p>
            <a:endParaRPr lang="ru-RU"/>
          </a:p>
        </p:txBody>
      </p:sp>
      <p:sp>
        <p:nvSpPr>
          <p:cNvPr id="12359" name="AutoShape 72"/>
          <p:cNvSpPr>
            <a:spLocks noChangeArrowheads="1"/>
          </p:cNvSpPr>
          <p:nvPr/>
        </p:nvSpPr>
        <p:spPr bwMode="auto">
          <a:xfrm rot="5400000">
            <a:off x="3527425" y="43053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12360" name="Oval 73"/>
          <p:cNvSpPr>
            <a:spLocks noChangeArrowheads="1"/>
          </p:cNvSpPr>
          <p:nvPr/>
        </p:nvSpPr>
        <p:spPr bwMode="auto">
          <a:xfrm>
            <a:off x="3603625" y="4152900"/>
            <a:ext cx="152400" cy="152400"/>
          </a:xfrm>
          <a:prstGeom prst="ellipse">
            <a:avLst/>
          </a:prstGeom>
          <a:noFill/>
          <a:ln w="38100">
            <a:solidFill>
              <a:schemeClr val="bg1"/>
            </a:solidFill>
            <a:round/>
            <a:headEnd/>
            <a:tailEnd/>
          </a:ln>
        </p:spPr>
        <p:txBody>
          <a:bodyPr wrap="none" anchor="ctr"/>
          <a:lstStyle/>
          <a:p>
            <a:endParaRPr lang="ru-RU"/>
          </a:p>
        </p:txBody>
      </p:sp>
      <p:sp>
        <p:nvSpPr>
          <p:cNvPr id="12361" name="AutoShape 74"/>
          <p:cNvSpPr>
            <a:spLocks noChangeArrowheads="1"/>
          </p:cNvSpPr>
          <p:nvPr/>
        </p:nvSpPr>
        <p:spPr bwMode="auto">
          <a:xfrm rot="5400000">
            <a:off x="38322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12362" name="Oval 75"/>
          <p:cNvSpPr>
            <a:spLocks noChangeArrowheads="1"/>
          </p:cNvSpPr>
          <p:nvPr/>
        </p:nvSpPr>
        <p:spPr bwMode="auto">
          <a:xfrm>
            <a:off x="3908425" y="4076700"/>
            <a:ext cx="152400" cy="152400"/>
          </a:xfrm>
          <a:prstGeom prst="ellipse">
            <a:avLst/>
          </a:prstGeom>
          <a:noFill/>
          <a:ln w="38100">
            <a:solidFill>
              <a:schemeClr val="bg1"/>
            </a:solidFill>
            <a:round/>
            <a:headEnd/>
            <a:tailEnd/>
          </a:ln>
        </p:spPr>
        <p:txBody>
          <a:bodyPr wrap="none" anchor="ctr"/>
          <a:lstStyle/>
          <a:p>
            <a:endParaRPr lang="ru-RU"/>
          </a:p>
        </p:txBody>
      </p:sp>
      <p:sp>
        <p:nvSpPr>
          <p:cNvPr id="12364" name="Text Box 76"/>
          <p:cNvSpPr txBox="1">
            <a:spLocks noChangeArrowheads="1"/>
          </p:cNvSpPr>
          <p:nvPr/>
        </p:nvSpPr>
        <p:spPr bwMode="auto">
          <a:xfrm>
            <a:off x="685800" y="554038"/>
            <a:ext cx="5819775" cy="1631950"/>
          </a:xfrm>
          <a:prstGeom prst="rect">
            <a:avLst/>
          </a:prstGeom>
          <a:noFill/>
          <a:ln w="9525">
            <a:noFill/>
            <a:miter lim="800000"/>
            <a:headEnd/>
            <a:tailEnd/>
          </a:ln>
        </p:spPr>
        <p:txBody>
          <a:bodyPr>
            <a:spAutoFit/>
          </a:bodyPr>
          <a:lstStyle/>
          <a:p>
            <a:pPr algn="ctr">
              <a:spcBef>
                <a:spcPct val="50000"/>
              </a:spcBef>
            </a:pPr>
            <a:r>
              <a:rPr lang="en-US" sz="4000" b="1">
                <a:solidFill>
                  <a:schemeClr val="bg1"/>
                </a:solidFill>
                <a:latin typeface="Arial" charset="0"/>
              </a:rPr>
              <a:t> $500 </a:t>
            </a:r>
            <a:endParaRPr lang="ru-RU" sz="4000" b="1">
              <a:solidFill>
                <a:schemeClr val="bg1"/>
              </a:solidFill>
              <a:latin typeface="Arial" charset="0"/>
            </a:endParaRPr>
          </a:p>
          <a:p>
            <a:pPr algn="ctr">
              <a:spcBef>
                <a:spcPct val="50000"/>
              </a:spcBef>
            </a:pPr>
            <a:endParaRPr lang="ru-RU" sz="4000" b="1">
              <a:solidFill>
                <a:schemeClr val="bg1"/>
              </a:solidFill>
              <a:latin typeface="Arial" charset="0"/>
            </a:endParaRPr>
          </a:p>
        </p:txBody>
      </p:sp>
      <p:sp>
        <p:nvSpPr>
          <p:cNvPr id="79" name="AutoShape 81"/>
          <p:cNvSpPr>
            <a:spLocks noChangeArrowheads="1"/>
          </p:cNvSpPr>
          <p:nvPr/>
        </p:nvSpPr>
        <p:spPr bwMode="auto">
          <a:xfrm>
            <a:off x="4725988" y="5872163"/>
            <a:ext cx="4257675" cy="985837"/>
          </a:xfrm>
          <a:prstGeom prst="flowChartPreparation">
            <a:avLst/>
          </a:prstGeom>
          <a:solidFill>
            <a:srgbClr val="00FF00">
              <a:alpha val="45882"/>
            </a:srgbClr>
          </a:solidFill>
          <a:ln w="57150">
            <a:solidFill>
              <a:srgbClr val="3399FF"/>
            </a:solidFill>
            <a:miter lim="800000"/>
            <a:headEnd/>
            <a:tailEnd/>
          </a:ln>
        </p:spPr>
        <p:txBody>
          <a:bodyPr wrap="none" anchor="ctr"/>
          <a:lstStyle/>
          <a:p>
            <a:endParaRPr lang="ru-RU"/>
          </a:p>
        </p:txBody>
      </p:sp>
      <p:sp>
        <p:nvSpPr>
          <p:cNvPr id="12365" name="Прямоугольник 79"/>
          <p:cNvSpPr>
            <a:spLocks noChangeArrowheads="1"/>
          </p:cNvSpPr>
          <p:nvPr/>
        </p:nvSpPr>
        <p:spPr bwMode="auto">
          <a:xfrm>
            <a:off x="501650" y="1360488"/>
            <a:ext cx="5222875" cy="1570037"/>
          </a:xfrm>
          <a:prstGeom prst="rect">
            <a:avLst/>
          </a:prstGeom>
          <a:noFill/>
          <a:ln w="9525">
            <a:noFill/>
            <a:miter lim="800000"/>
            <a:headEnd/>
            <a:tailEnd/>
          </a:ln>
        </p:spPr>
        <p:txBody>
          <a:bodyPr>
            <a:spAutoFit/>
          </a:bodyPr>
          <a:lstStyle/>
          <a:p>
            <a:pPr algn="ctr">
              <a:spcBef>
                <a:spcPct val="50000"/>
              </a:spcBef>
            </a:pPr>
            <a:r>
              <a:rPr lang="ru-RU" sz="3200" b="1">
                <a:solidFill>
                  <a:schemeClr val="bg1"/>
                </a:solidFill>
                <a:latin typeface="Arial" charset="0"/>
              </a:rPr>
              <a:t>Кто был создателем первого славянского алфавита?</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2000"/>
                                  </p:stCondLst>
                                  <p:childTnLst>
                                    <p:set>
                                      <p:cBhvr>
                                        <p:cTn id="6" dur="1" fill="hold">
                                          <p:stCondLst>
                                            <p:cond delay="0"/>
                                          </p:stCondLst>
                                        </p:cTn>
                                        <p:tgtEl>
                                          <p:spTgt spid="12364"/>
                                        </p:tgtEl>
                                        <p:attrNameLst>
                                          <p:attrName>style.visibility</p:attrName>
                                        </p:attrNameLst>
                                      </p:cBhvr>
                                      <p:to>
                                        <p:strVal val="visible"/>
                                      </p:to>
                                    </p:set>
                                    <p:animEffect transition="in" filter="dissolve">
                                      <p:cBhvr>
                                        <p:cTn id="7" dur="500"/>
                                        <p:tgtEl>
                                          <p:spTgt spid="12364"/>
                                        </p:tgtEl>
                                      </p:cBhvr>
                                    </p:animEffect>
                                  </p:childTnLst>
                                </p:cTn>
                              </p:par>
                              <p:par>
                                <p:cTn id="8" presetID="1" presetClass="entr" presetSubtype="0" fill="hold" grpId="0" nodeType="withEffect">
                                  <p:stCondLst>
                                    <p:cond delay="2000"/>
                                  </p:stCondLst>
                                  <p:childTnLst>
                                    <p:set>
                                      <p:cBhvr>
                                        <p:cTn id="9" dur="1" fill="hold">
                                          <p:stCondLst>
                                            <p:cond delay="499"/>
                                          </p:stCondLst>
                                        </p:cTn>
                                        <p:tgtEl>
                                          <p:spTgt spid="12302"/>
                                        </p:tgtEl>
                                        <p:attrNameLst>
                                          <p:attrName>style.visibility</p:attrName>
                                        </p:attrNameLst>
                                      </p:cBhvr>
                                      <p:to>
                                        <p:strVal val="visible"/>
                                      </p:to>
                                    </p:set>
                                  </p:childTnLst>
                                </p:cTn>
                              </p:par>
                            </p:childTnLst>
                          </p:cTn>
                        </p:par>
                        <p:par>
                          <p:cTn id="10" fill="hold">
                            <p:stCondLst>
                              <p:cond delay="2500"/>
                            </p:stCondLst>
                            <p:childTnLst>
                              <p:par>
                                <p:cTn id="11" presetID="1" presetClass="entr" presetSubtype="0" fill="hold" grpId="0" nodeType="afterEffect">
                                  <p:stCondLst>
                                    <p:cond delay="2000"/>
                                  </p:stCondLst>
                                  <p:childTnLst>
                                    <p:set>
                                      <p:cBhvr>
                                        <p:cTn id="12" dur="1" fill="hold">
                                          <p:stCondLst>
                                            <p:cond delay="499"/>
                                          </p:stCondLst>
                                        </p:cTn>
                                        <p:tgtEl>
                                          <p:spTgt spid="12304"/>
                                        </p:tgtEl>
                                        <p:attrNameLst>
                                          <p:attrName>style.visibility</p:attrName>
                                        </p:attrNameLst>
                                      </p:cBhvr>
                                      <p:to>
                                        <p:strVal val="visible"/>
                                      </p:to>
                                    </p:set>
                                  </p:childTnLst>
                                </p:cTn>
                              </p:par>
                            </p:childTnLst>
                          </p:cTn>
                        </p:par>
                        <p:par>
                          <p:cTn id="13" fill="hold">
                            <p:stCondLst>
                              <p:cond delay="5000"/>
                            </p:stCondLst>
                            <p:childTnLst>
                              <p:par>
                                <p:cTn id="14" presetID="1" presetClass="entr" presetSubtype="0" fill="hold" grpId="0" nodeType="afterEffect">
                                  <p:stCondLst>
                                    <p:cond delay="2000"/>
                                  </p:stCondLst>
                                  <p:childTnLst>
                                    <p:set>
                                      <p:cBhvr>
                                        <p:cTn id="15" dur="1" fill="hold">
                                          <p:stCondLst>
                                            <p:cond delay="499"/>
                                          </p:stCondLst>
                                        </p:cTn>
                                        <p:tgtEl>
                                          <p:spTgt spid="12303"/>
                                        </p:tgtEl>
                                        <p:attrNameLst>
                                          <p:attrName>style.visibility</p:attrName>
                                        </p:attrNameLst>
                                      </p:cBhvr>
                                      <p:to>
                                        <p:strVal val="visible"/>
                                      </p:to>
                                    </p:set>
                                  </p:childTnLst>
                                </p:cTn>
                              </p:par>
                            </p:childTnLst>
                          </p:cTn>
                        </p:par>
                        <p:par>
                          <p:cTn id="16" fill="hold">
                            <p:stCondLst>
                              <p:cond delay="7500"/>
                            </p:stCondLst>
                            <p:childTnLst>
                              <p:par>
                                <p:cTn id="17" presetID="1" presetClass="entr" presetSubtype="0" fill="hold" grpId="0" nodeType="afterEffect">
                                  <p:stCondLst>
                                    <p:cond delay="2000"/>
                                  </p:stCondLst>
                                  <p:childTnLst>
                                    <p:set>
                                      <p:cBhvr>
                                        <p:cTn id="18" dur="1" fill="hold">
                                          <p:stCondLst>
                                            <p:cond delay="499"/>
                                          </p:stCondLst>
                                        </p:cTn>
                                        <p:tgtEl>
                                          <p:spTgt spid="1230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02" grpId="0" autoUpdateAnimBg="0"/>
      <p:bldP spid="12303" grpId="0" autoUpdateAnimBg="0"/>
      <p:bldP spid="12304" grpId="0" autoUpdateAnimBg="0"/>
      <p:bldP spid="12305" grpId="0" autoUpdateAnimBg="0"/>
      <p:bldP spid="12364" grpId="0" autoUpdateAnimBg="0"/>
      <p:bldP spid="7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ChangeArrowheads="1"/>
          </p:cNvSpPr>
          <p:nvPr/>
        </p:nvSpPr>
        <p:spPr bwMode="auto">
          <a:xfrm>
            <a:off x="3505200" y="1127125"/>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15364" name="Rectangle 4"/>
          <p:cNvSpPr>
            <a:spLocks noChangeArrowheads="1"/>
          </p:cNvSpPr>
          <p:nvPr/>
        </p:nvSpPr>
        <p:spPr bwMode="auto">
          <a:xfrm>
            <a:off x="3571875" y="4264025"/>
            <a:ext cx="2413000" cy="322263"/>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13316" name="Text Box 5"/>
          <p:cNvSpPr txBox="1">
            <a:spLocks noChangeArrowheads="1"/>
          </p:cNvSpPr>
          <p:nvPr/>
        </p:nvSpPr>
        <p:spPr bwMode="auto">
          <a:xfrm>
            <a:off x="3581400" y="111125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13317" name="Text Box 6"/>
          <p:cNvSpPr txBox="1">
            <a:spLocks noChangeArrowheads="1"/>
          </p:cNvSpPr>
          <p:nvPr/>
        </p:nvSpPr>
        <p:spPr bwMode="auto">
          <a:xfrm>
            <a:off x="3581400" y="1431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13318" name="Text Box 7"/>
          <p:cNvSpPr txBox="1">
            <a:spLocks noChangeArrowheads="1"/>
          </p:cNvSpPr>
          <p:nvPr/>
        </p:nvSpPr>
        <p:spPr bwMode="auto">
          <a:xfrm>
            <a:off x="3581400" y="1736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13319" name="Text Box 8"/>
          <p:cNvSpPr txBox="1">
            <a:spLocks noChangeArrowheads="1"/>
          </p:cNvSpPr>
          <p:nvPr/>
        </p:nvSpPr>
        <p:spPr bwMode="auto">
          <a:xfrm>
            <a:off x="3581400" y="2041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13320" name="Text Box 9"/>
          <p:cNvSpPr txBox="1">
            <a:spLocks noChangeArrowheads="1"/>
          </p:cNvSpPr>
          <p:nvPr/>
        </p:nvSpPr>
        <p:spPr bwMode="auto">
          <a:xfrm>
            <a:off x="3581400" y="2346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13321" name="Text Box 10"/>
          <p:cNvSpPr txBox="1">
            <a:spLocks noChangeArrowheads="1"/>
          </p:cNvSpPr>
          <p:nvPr/>
        </p:nvSpPr>
        <p:spPr bwMode="auto">
          <a:xfrm>
            <a:off x="3581400" y="2651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13322" name="Text Box 11"/>
          <p:cNvSpPr txBox="1">
            <a:spLocks noChangeArrowheads="1"/>
          </p:cNvSpPr>
          <p:nvPr/>
        </p:nvSpPr>
        <p:spPr bwMode="auto">
          <a:xfrm>
            <a:off x="3581400" y="2955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13323" name="Text Box 12"/>
          <p:cNvSpPr txBox="1">
            <a:spLocks noChangeArrowheads="1"/>
          </p:cNvSpPr>
          <p:nvPr/>
        </p:nvSpPr>
        <p:spPr bwMode="auto">
          <a:xfrm>
            <a:off x="3581400" y="3260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13324" name="Text Box 13"/>
          <p:cNvSpPr txBox="1">
            <a:spLocks noChangeArrowheads="1"/>
          </p:cNvSpPr>
          <p:nvPr/>
        </p:nvSpPr>
        <p:spPr bwMode="auto">
          <a:xfrm>
            <a:off x="3581400" y="3565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13325" name="Text Box 14"/>
          <p:cNvSpPr txBox="1">
            <a:spLocks noChangeArrowheads="1"/>
          </p:cNvSpPr>
          <p:nvPr/>
        </p:nvSpPr>
        <p:spPr bwMode="auto">
          <a:xfrm>
            <a:off x="3581400" y="3870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13326" name="Text Box 15"/>
          <p:cNvSpPr txBox="1">
            <a:spLocks noChangeArrowheads="1"/>
          </p:cNvSpPr>
          <p:nvPr/>
        </p:nvSpPr>
        <p:spPr bwMode="auto">
          <a:xfrm>
            <a:off x="3581400" y="4175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13327" name="Text Box 16"/>
          <p:cNvSpPr txBox="1">
            <a:spLocks noChangeArrowheads="1"/>
          </p:cNvSpPr>
          <p:nvPr/>
        </p:nvSpPr>
        <p:spPr bwMode="auto">
          <a:xfrm>
            <a:off x="3581400" y="4479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13328" name="Text Box 17"/>
          <p:cNvSpPr txBox="1">
            <a:spLocks noChangeArrowheads="1"/>
          </p:cNvSpPr>
          <p:nvPr/>
        </p:nvSpPr>
        <p:spPr bwMode="auto">
          <a:xfrm>
            <a:off x="3581400" y="4784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13329" name="Text Box 18"/>
          <p:cNvSpPr txBox="1">
            <a:spLocks noChangeArrowheads="1"/>
          </p:cNvSpPr>
          <p:nvPr/>
        </p:nvSpPr>
        <p:spPr bwMode="auto">
          <a:xfrm>
            <a:off x="3581400" y="5089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13330" name="Text Box 19"/>
          <p:cNvSpPr txBox="1">
            <a:spLocks noChangeArrowheads="1"/>
          </p:cNvSpPr>
          <p:nvPr/>
        </p:nvSpPr>
        <p:spPr bwMode="auto">
          <a:xfrm>
            <a:off x="3581400" y="5394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13331" name="Text Box 20"/>
          <p:cNvSpPr txBox="1">
            <a:spLocks noChangeArrowheads="1"/>
          </p:cNvSpPr>
          <p:nvPr/>
        </p:nvSpPr>
        <p:spPr bwMode="auto">
          <a:xfrm>
            <a:off x="4419600" y="112712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13332" name="Text Box 21"/>
          <p:cNvSpPr txBox="1">
            <a:spLocks noChangeArrowheads="1"/>
          </p:cNvSpPr>
          <p:nvPr/>
        </p:nvSpPr>
        <p:spPr bwMode="auto">
          <a:xfrm>
            <a:off x="4419600" y="1447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13333" name="Text Box 22"/>
          <p:cNvSpPr txBox="1">
            <a:spLocks noChangeArrowheads="1"/>
          </p:cNvSpPr>
          <p:nvPr/>
        </p:nvSpPr>
        <p:spPr bwMode="auto">
          <a:xfrm>
            <a:off x="4419600" y="1752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13334" name="Text Box 23"/>
          <p:cNvSpPr txBox="1">
            <a:spLocks noChangeArrowheads="1"/>
          </p:cNvSpPr>
          <p:nvPr/>
        </p:nvSpPr>
        <p:spPr bwMode="auto">
          <a:xfrm>
            <a:off x="4419600" y="2057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13335" name="Text Box 24"/>
          <p:cNvSpPr txBox="1">
            <a:spLocks noChangeArrowheads="1"/>
          </p:cNvSpPr>
          <p:nvPr/>
        </p:nvSpPr>
        <p:spPr bwMode="auto">
          <a:xfrm>
            <a:off x="4419600" y="2362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13336" name="Text Box 25"/>
          <p:cNvSpPr txBox="1">
            <a:spLocks noChangeArrowheads="1"/>
          </p:cNvSpPr>
          <p:nvPr/>
        </p:nvSpPr>
        <p:spPr bwMode="auto">
          <a:xfrm>
            <a:off x="4419600" y="2667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13337" name="Text Box 26"/>
          <p:cNvSpPr txBox="1">
            <a:spLocks noChangeArrowheads="1"/>
          </p:cNvSpPr>
          <p:nvPr/>
        </p:nvSpPr>
        <p:spPr bwMode="auto">
          <a:xfrm>
            <a:off x="4419600" y="2971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13338" name="Text Box 27"/>
          <p:cNvSpPr txBox="1">
            <a:spLocks noChangeArrowheads="1"/>
          </p:cNvSpPr>
          <p:nvPr/>
        </p:nvSpPr>
        <p:spPr bwMode="auto">
          <a:xfrm>
            <a:off x="4419600" y="3276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13339" name="Text Box 28"/>
          <p:cNvSpPr txBox="1">
            <a:spLocks noChangeArrowheads="1"/>
          </p:cNvSpPr>
          <p:nvPr/>
        </p:nvSpPr>
        <p:spPr bwMode="auto">
          <a:xfrm>
            <a:off x="4419600" y="3581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13340" name="Text Box 29"/>
          <p:cNvSpPr txBox="1">
            <a:spLocks noChangeArrowheads="1"/>
          </p:cNvSpPr>
          <p:nvPr/>
        </p:nvSpPr>
        <p:spPr bwMode="auto">
          <a:xfrm>
            <a:off x="4419600" y="3886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13341" name="Text Box 30"/>
          <p:cNvSpPr txBox="1">
            <a:spLocks noChangeArrowheads="1"/>
          </p:cNvSpPr>
          <p:nvPr/>
        </p:nvSpPr>
        <p:spPr bwMode="auto">
          <a:xfrm>
            <a:off x="4419600" y="4191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13342" name="Text Box 31"/>
          <p:cNvSpPr txBox="1">
            <a:spLocks noChangeArrowheads="1"/>
          </p:cNvSpPr>
          <p:nvPr/>
        </p:nvSpPr>
        <p:spPr bwMode="auto">
          <a:xfrm>
            <a:off x="4419600" y="4495800"/>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13343" name="Text Box 32"/>
          <p:cNvSpPr txBox="1">
            <a:spLocks noChangeArrowheads="1"/>
          </p:cNvSpPr>
          <p:nvPr/>
        </p:nvSpPr>
        <p:spPr bwMode="auto">
          <a:xfrm>
            <a:off x="4419600" y="4800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13344" name="Text Box 33"/>
          <p:cNvSpPr txBox="1">
            <a:spLocks noChangeArrowheads="1"/>
          </p:cNvSpPr>
          <p:nvPr/>
        </p:nvSpPr>
        <p:spPr bwMode="auto">
          <a:xfrm>
            <a:off x="4419600" y="5105400"/>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13345" name="Text Box 34"/>
          <p:cNvSpPr txBox="1">
            <a:spLocks noChangeArrowheads="1"/>
          </p:cNvSpPr>
          <p:nvPr/>
        </p:nvSpPr>
        <p:spPr bwMode="auto">
          <a:xfrm>
            <a:off x="4419600" y="5410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13346" name="Oval 35"/>
          <p:cNvSpPr>
            <a:spLocks noChangeArrowheads="1"/>
          </p:cNvSpPr>
          <p:nvPr/>
        </p:nvSpPr>
        <p:spPr bwMode="auto">
          <a:xfrm>
            <a:off x="4114800" y="5546725"/>
            <a:ext cx="152400" cy="152400"/>
          </a:xfrm>
          <a:prstGeom prst="ellipse">
            <a:avLst/>
          </a:prstGeom>
          <a:solidFill>
            <a:srgbClr val="FFCC00"/>
          </a:solidFill>
          <a:ln w="9525">
            <a:noFill/>
            <a:round/>
            <a:headEnd/>
            <a:tailEnd/>
          </a:ln>
        </p:spPr>
        <p:txBody>
          <a:bodyPr wrap="none" anchor="ctr"/>
          <a:lstStyle/>
          <a:p>
            <a:endParaRPr lang="ru-RU"/>
          </a:p>
        </p:txBody>
      </p:sp>
      <p:sp>
        <p:nvSpPr>
          <p:cNvPr id="13347" name="Oval 36"/>
          <p:cNvSpPr>
            <a:spLocks noChangeArrowheads="1"/>
          </p:cNvSpPr>
          <p:nvPr/>
        </p:nvSpPr>
        <p:spPr bwMode="auto">
          <a:xfrm>
            <a:off x="4114800" y="5241925"/>
            <a:ext cx="152400" cy="152400"/>
          </a:xfrm>
          <a:prstGeom prst="ellipse">
            <a:avLst/>
          </a:prstGeom>
          <a:solidFill>
            <a:srgbClr val="FFCC00"/>
          </a:solidFill>
          <a:ln w="9525">
            <a:noFill/>
            <a:round/>
            <a:headEnd/>
            <a:tailEnd/>
          </a:ln>
        </p:spPr>
        <p:txBody>
          <a:bodyPr wrap="none" anchor="ctr"/>
          <a:lstStyle/>
          <a:p>
            <a:endParaRPr lang="ru-RU"/>
          </a:p>
        </p:txBody>
      </p:sp>
      <p:sp>
        <p:nvSpPr>
          <p:cNvPr id="13348" name="Oval 37"/>
          <p:cNvSpPr>
            <a:spLocks noChangeArrowheads="1"/>
          </p:cNvSpPr>
          <p:nvPr/>
        </p:nvSpPr>
        <p:spPr bwMode="auto">
          <a:xfrm>
            <a:off x="4114800" y="4937125"/>
            <a:ext cx="152400" cy="152400"/>
          </a:xfrm>
          <a:prstGeom prst="ellipse">
            <a:avLst/>
          </a:prstGeom>
          <a:solidFill>
            <a:srgbClr val="FFCC00"/>
          </a:solidFill>
          <a:ln w="9525">
            <a:noFill/>
            <a:round/>
            <a:headEnd/>
            <a:tailEnd/>
          </a:ln>
        </p:spPr>
        <p:txBody>
          <a:bodyPr wrap="none" anchor="ctr"/>
          <a:lstStyle/>
          <a:p>
            <a:endParaRPr lang="ru-RU"/>
          </a:p>
        </p:txBody>
      </p:sp>
      <p:sp>
        <p:nvSpPr>
          <p:cNvPr id="13349" name="Oval 38"/>
          <p:cNvSpPr>
            <a:spLocks noChangeArrowheads="1"/>
          </p:cNvSpPr>
          <p:nvPr/>
        </p:nvSpPr>
        <p:spPr bwMode="auto">
          <a:xfrm>
            <a:off x="4114800" y="4632325"/>
            <a:ext cx="152400" cy="152400"/>
          </a:xfrm>
          <a:prstGeom prst="ellipse">
            <a:avLst/>
          </a:prstGeom>
          <a:solidFill>
            <a:srgbClr val="FFCC00"/>
          </a:solidFill>
          <a:ln w="9525">
            <a:noFill/>
            <a:round/>
            <a:headEnd/>
            <a:tailEnd/>
          </a:ln>
        </p:spPr>
        <p:txBody>
          <a:bodyPr wrap="none" anchor="ctr"/>
          <a:lstStyle/>
          <a:p>
            <a:endParaRPr lang="ru-RU"/>
          </a:p>
        </p:txBody>
      </p:sp>
      <p:sp>
        <p:nvSpPr>
          <p:cNvPr id="13350" name="Oval 39"/>
          <p:cNvSpPr>
            <a:spLocks noChangeArrowheads="1"/>
          </p:cNvSpPr>
          <p:nvPr/>
        </p:nvSpPr>
        <p:spPr bwMode="auto">
          <a:xfrm>
            <a:off x="4114800" y="4327525"/>
            <a:ext cx="152400" cy="152400"/>
          </a:xfrm>
          <a:prstGeom prst="ellipse">
            <a:avLst/>
          </a:prstGeom>
          <a:solidFill>
            <a:schemeClr val="bg1"/>
          </a:solidFill>
          <a:ln w="9525">
            <a:noFill/>
            <a:round/>
            <a:headEnd/>
            <a:tailEnd/>
          </a:ln>
        </p:spPr>
        <p:txBody>
          <a:bodyPr wrap="none" anchor="ctr"/>
          <a:lstStyle/>
          <a:p>
            <a:endParaRPr lang="ru-RU"/>
          </a:p>
        </p:txBody>
      </p:sp>
      <p:sp>
        <p:nvSpPr>
          <p:cNvPr id="13351" name="Oval 40"/>
          <p:cNvSpPr>
            <a:spLocks noChangeArrowheads="1"/>
          </p:cNvSpPr>
          <p:nvPr/>
        </p:nvSpPr>
        <p:spPr bwMode="auto">
          <a:xfrm>
            <a:off x="4114800" y="4022725"/>
            <a:ext cx="152400" cy="152400"/>
          </a:xfrm>
          <a:prstGeom prst="ellipse">
            <a:avLst/>
          </a:prstGeom>
          <a:solidFill>
            <a:srgbClr val="FFCC00"/>
          </a:solidFill>
          <a:ln w="9525">
            <a:noFill/>
            <a:round/>
            <a:headEnd/>
            <a:tailEnd/>
          </a:ln>
        </p:spPr>
        <p:txBody>
          <a:bodyPr wrap="none" anchor="ctr"/>
          <a:lstStyle/>
          <a:p>
            <a:endParaRPr lang="ru-RU"/>
          </a:p>
        </p:txBody>
      </p:sp>
      <p:sp>
        <p:nvSpPr>
          <p:cNvPr id="13352" name="Oval 41"/>
          <p:cNvSpPr>
            <a:spLocks noChangeArrowheads="1"/>
          </p:cNvSpPr>
          <p:nvPr/>
        </p:nvSpPr>
        <p:spPr bwMode="auto">
          <a:xfrm>
            <a:off x="4114800" y="3717925"/>
            <a:ext cx="152400" cy="152400"/>
          </a:xfrm>
          <a:prstGeom prst="ellipse">
            <a:avLst/>
          </a:prstGeom>
          <a:solidFill>
            <a:srgbClr val="FFCC00"/>
          </a:solidFill>
          <a:ln w="9525">
            <a:noFill/>
            <a:round/>
            <a:headEnd/>
            <a:tailEnd/>
          </a:ln>
        </p:spPr>
        <p:txBody>
          <a:bodyPr wrap="none" anchor="ctr"/>
          <a:lstStyle/>
          <a:p>
            <a:endParaRPr lang="ru-RU"/>
          </a:p>
        </p:txBody>
      </p:sp>
      <p:sp>
        <p:nvSpPr>
          <p:cNvPr id="13353" name="Oval 42"/>
          <p:cNvSpPr>
            <a:spLocks noChangeArrowheads="1"/>
          </p:cNvSpPr>
          <p:nvPr/>
        </p:nvSpPr>
        <p:spPr bwMode="auto">
          <a:xfrm>
            <a:off x="4114800" y="3413125"/>
            <a:ext cx="152400" cy="152400"/>
          </a:xfrm>
          <a:prstGeom prst="ellipse">
            <a:avLst/>
          </a:prstGeom>
          <a:solidFill>
            <a:srgbClr val="FFCC00"/>
          </a:solidFill>
          <a:ln w="9525">
            <a:noFill/>
            <a:round/>
            <a:headEnd/>
            <a:tailEnd/>
          </a:ln>
        </p:spPr>
        <p:txBody>
          <a:bodyPr wrap="none" anchor="ctr"/>
          <a:lstStyle/>
          <a:p>
            <a:endParaRPr lang="ru-RU"/>
          </a:p>
        </p:txBody>
      </p:sp>
      <p:sp>
        <p:nvSpPr>
          <p:cNvPr id="13354" name="Oval 43"/>
          <p:cNvSpPr>
            <a:spLocks noChangeArrowheads="1"/>
          </p:cNvSpPr>
          <p:nvPr/>
        </p:nvSpPr>
        <p:spPr bwMode="auto">
          <a:xfrm>
            <a:off x="4114800" y="3108325"/>
            <a:ext cx="152400" cy="152400"/>
          </a:xfrm>
          <a:prstGeom prst="ellipse">
            <a:avLst/>
          </a:prstGeom>
          <a:solidFill>
            <a:srgbClr val="FFCC00"/>
          </a:solidFill>
          <a:ln w="9525">
            <a:noFill/>
            <a:round/>
            <a:headEnd/>
            <a:tailEnd/>
          </a:ln>
        </p:spPr>
        <p:txBody>
          <a:bodyPr wrap="none" anchor="ctr"/>
          <a:lstStyle/>
          <a:p>
            <a:endParaRPr lang="ru-RU"/>
          </a:p>
        </p:txBody>
      </p:sp>
      <p:sp>
        <p:nvSpPr>
          <p:cNvPr id="13355" name="Oval 44"/>
          <p:cNvSpPr>
            <a:spLocks noChangeArrowheads="1"/>
          </p:cNvSpPr>
          <p:nvPr/>
        </p:nvSpPr>
        <p:spPr bwMode="auto">
          <a:xfrm>
            <a:off x="4114800" y="2803525"/>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13356" name="Oval 45"/>
          <p:cNvSpPr>
            <a:spLocks noChangeArrowheads="1"/>
          </p:cNvSpPr>
          <p:nvPr/>
        </p:nvSpPr>
        <p:spPr bwMode="auto">
          <a:xfrm>
            <a:off x="4114800" y="2498725"/>
            <a:ext cx="152400" cy="152400"/>
          </a:xfrm>
          <a:prstGeom prst="ellipse">
            <a:avLst/>
          </a:prstGeom>
          <a:solidFill>
            <a:srgbClr val="FFCC00"/>
          </a:solidFill>
          <a:ln w="9525">
            <a:noFill/>
            <a:round/>
            <a:headEnd/>
            <a:tailEnd/>
          </a:ln>
        </p:spPr>
        <p:txBody>
          <a:bodyPr wrap="none" anchor="ctr"/>
          <a:lstStyle/>
          <a:p>
            <a:endParaRPr lang="ru-RU"/>
          </a:p>
        </p:txBody>
      </p:sp>
      <p:sp>
        <p:nvSpPr>
          <p:cNvPr id="13357" name="Oval 46"/>
          <p:cNvSpPr>
            <a:spLocks noChangeArrowheads="1"/>
          </p:cNvSpPr>
          <p:nvPr/>
        </p:nvSpPr>
        <p:spPr bwMode="auto">
          <a:xfrm>
            <a:off x="4114800" y="2193925"/>
            <a:ext cx="152400" cy="152400"/>
          </a:xfrm>
          <a:prstGeom prst="ellipse">
            <a:avLst/>
          </a:prstGeom>
          <a:solidFill>
            <a:srgbClr val="FFCC00"/>
          </a:solidFill>
          <a:ln w="9525">
            <a:noFill/>
            <a:round/>
            <a:headEnd/>
            <a:tailEnd/>
          </a:ln>
        </p:spPr>
        <p:txBody>
          <a:bodyPr wrap="none" anchor="ctr"/>
          <a:lstStyle/>
          <a:p>
            <a:endParaRPr lang="ru-RU"/>
          </a:p>
        </p:txBody>
      </p:sp>
      <p:sp>
        <p:nvSpPr>
          <p:cNvPr id="13358" name="Oval 47"/>
          <p:cNvSpPr>
            <a:spLocks noChangeArrowheads="1"/>
          </p:cNvSpPr>
          <p:nvPr/>
        </p:nvSpPr>
        <p:spPr bwMode="auto">
          <a:xfrm>
            <a:off x="4114800" y="1889125"/>
            <a:ext cx="152400" cy="152400"/>
          </a:xfrm>
          <a:prstGeom prst="ellipse">
            <a:avLst/>
          </a:prstGeom>
          <a:solidFill>
            <a:srgbClr val="FFCC00"/>
          </a:solidFill>
          <a:ln w="9525">
            <a:noFill/>
            <a:round/>
            <a:headEnd/>
            <a:tailEnd/>
          </a:ln>
        </p:spPr>
        <p:txBody>
          <a:bodyPr wrap="none" anchor="ctr"/>
          <a:lstStyle/>
          <a:p>
            <a:endParaRPr lang="ru-RU"/>
          </a:p>
        </p:txBody>
      </p:sp>
      <p:sp>
        <p:nvSpPr>
          <p:cNvPr id="13359" name="Oval 48"/>
          <p:cNvSpPr>
            <a:spLocks noChangeArrowheads="1"/>
          </p:cNvSpPr>
          <p:nvPr/>
        </p:nvSpPr>
        <p:spPr bwMode="auto">
          <a:xfrm>
            <a:off x="4114800" y="1584325"/>
            <a:ext cx="152400" cy="152400"/>
          </a:xfrm>
          <a:prstGeom prst="ellipse">
            <a:avLst/>
          </a:prstGeom>
          <a:solidFill>
            <a:srgbClr val="FFCC00"/>
          </a:solidFill>
          <a:ln w="9525">
            <a:noFill/>
            <a:round/>
            <a:headEnd/>
            <a:tailEnd/>
          </a:ln>
        </p:spPr>
        <p:txBody>
          <a:bodyPr wrap="none" anchor="ctr"/>
          <a:lstStyle/>
          <a:p>
            <a:endParaRPr lang="ru-RU"/>
          </a:p>
        </p:txBody>
      </p:sp>
      <p:sp>
        <p:nvSpPr>
          <p:cNvPr id="13360" name="Oval 49"/>
          <p:cNvSpPr>
            <a:spLocks noChangeArrowheads="1"/>
          </p:cNvSpPr>
          <p:nvPr/>
        </p:nvSpPr>
        <p:spPr bwMode="auto">
          <a:xfrm>
            <a:off x="4114800" y="1279525"/>
            <a:ext cx="152400" cy="152400"/>
          </a:xfrm>
          <a:prstGeom prst="ellipse">
            <a:avLst/>
          </a:prstGeom>
          <a:solidFill>
            <a:schemeClr val="bg1"/>
          </a:solidFill>
          <a:ln w="9525">
            <a:noFill/>
            <a:round/>
            <a:headEnd/>
            <a:tailEnd/>
          </a:ln>
        </p:spPr>
        <p:txBody>
          <a:bodyPr wrap="none" anchor="ct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1000"/>
                                  </p:stCondLst>
                                  <p:childTnLst>
                                    <p:set>
                                      <p:cBhvr>
                                        <p:cTn id="6" dur="1" fill="hold">
                                          <p:stCondLst>
                                            <p:cond delay="0"/>
                                          </p:stCondLst>
                                        </p:cTn>
                                        <p:tgtEl>
                                          <p:spTgt spid="15364"/>
                                        </p:tgtEl>
                                        <p:attrNameLst>
                                          <p:attrName>style.visibility</p:attrName>
                                        </p:attrNameLst>
                                      </p:cBhvr>
                                      <p:to>
                                        <p:strVal val="visible"/>
                                      </p:to>
                                    </p:set>
                                    <p:animEffect transition="in" filter="dissolve">
                                      <p:cBhvr>
                                        <p:cTn id="7" dur="500"/>
                                        <p:tgtEl>
                                          <p:spTgt spid="153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ChangeArrowheads="1"/>
          </p:cNvSpPr>
          <p:nvPr/>
        </p:nvSpPr>
        <p:spPr bwMode="auto">
          <a:xfrm>
            <a:off x="0" y="3733800"/>
            <a:ext cx="9144000" cy="3128963"/>
          </a:xfrm>
          <a:prstGeom prst="rect">
            <a:avLst/>
          </a:prstGeom>
          <a:gradFill rotWithShape="0">
            <a:gsLst>
              <a:gs pos="0">
                <a:srgbClr val="808080"/>
              </a:gs>
              <a:gs pos="100000">
                <a:srgbClr val="292929"/>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14339" name="AutoShape 4"/>
          <p:cNvSpPr>
            <a:spLocks noChangeArrowheads="1"/>
          </p:cNvSpPr>
          <p:nvPr/>
        </p:nvSpPr>
        <p:spPr bwMode="auto">
          <a:xfrm>
            <a:off x="228600" y="48006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14340" name="AutoShape 5"/>
          <p:cNvSpPr>
            <a:spLocks noChangeArrowheads="1"/>
          </p:cNvSpPr>
          <p:nvPr/>
        </p:nvSpPr>
        <p:spPr bwMode="auto">
          <a:xfrm>
            <a:off x="4648200" y="48006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14341" name="AutoShape 6"/>
          <p:cNvSpPr>
            <a:spLocks noChangeArrowheads="1"/>
          </p:cNvSpPr>
          <p:nvPr/>
        </p:nvSpPr>
        <p:spPr bwMode="auto">
          <a:xfrm>
            <a:off x="2286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14342" name="AutoShape 7"/>
          <p:cNvSpPr>
            <a:spLocks noChangeArrowheads="1"/>
          </p:cNvSpPr>
          <p:nvPr/>
        </p:nvSpPr>
        <p:spPr bwMode="auto">
          <a:xfrm>
            <a:off x="46482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14343" name="Line 8"/>
          <p:cNvSpPr>
            <a:spLocks noChangeShapeType="1"/>
          </p:cNvSpPr>
          <p:nvPr/>
        </p:nvSpPr>
        <p:spPr bwMode="auto">
          <a:xfrm flipH="1">
            <a:off x="28575" y="5257800"/>
            <a:ext cx="228600" cy="0"/>
          </a:xfrm>
          <a:prstGeom prst="line">
            <a:avLst/>
          </a:prstGeom>
          <a:noFill/>
          <a:ln w="57150">
            <a:solidFill>
              <a:srgbClr val="3399FF"/>
            </a:solidFill>
            <a:round/>
            <a:headEnd/>
            <a:tailEnd/>
          </a:ln>
        </p:spPr>
        <p:txBody>
          <a:bodyPr wrap="none" anchor="ctr"/>
          <a:lstStyle/>
          <a:p>
            <a:endParaRPr lang="ru-RU"/>
          </a:p>
        </p:txBody>
      </p:sp>
      <p:sp>
        <p:nvSpPr>
          <p:cNvPr id="14344" name="Line 9"/>
          <p:cNvSpPr>
            <a:spLocks noChangeShapeType="1"/>
          </p:cNvSpPr>
          <p:nvPr/>
        </p:nvSpPr>
        <p:spPr bwMode="auto">
          <a:xfrm flipH="1">
            <a:off x="38100" y="6324600"/>
            <a:ext cx="228600" cy="0"/>
          </a:xfrm>
          <a:prstGeom prst="line">
            <a:avLst/>
          </a:prstGeom>
          <a:noFill/>
          <a:ln w="57150">
            <a:solidFill>
              <a:srgbClr val="3399FF"/>
            </a:solidFill>
            <a:round/>
            <a:headEnd/>
            <a:tailEnd/>
          </a:ln>
        </p:spPr>
        <p:txBody>
          <a:bodyPr wrap="none" anchor="ctr"/>
          <a:lstStyle/>
          <a:p>
            <a:endParaRPr lang="ru-RU"/>
          </a:p>
        </p:txBody>
      </p:sp>
      <p:sp>
        <p:nvSpPr>
          <p:cNvPr id="14345" name="Line 10"/>
          <p:cNvSpPr>
            <a:spLocks noChangeShapeType="1"/>
          </p:cNvSpPr>
          <p:nvPr/>
        </p:nvSpPr>
        <p:spPr bwMode="auto">
          <a:xfrm flipH="1">
            <a:off x="4467225" y="6324600"/>
            <a:ext cx="228600" cy="0"/>
          </a:xfrm>
          <a:prstGeom prst="line">
            <a:avLst/>
          </a:prstGeom>
          <a:noFill/>
          <a:ln w="57150">
            <a:solidFill>
              <a:srgbClr val="3399FF"/>
            </a:solidFill>
            <a:round/>
            <a:headEnd/>
            <a:tailEnd/>
          </a:ln>
        </p:spPr>
        <p:txBody>
          <a:bodyPr wrap="none" anchor="ctr"/>
          <a:lstStyle/>
          <a:p>
            <a:endParaRPr lang="ru-RU"/>
          </a:p>
        </p:txBody>
      </p:sp>
      <p:sp>
        <p:nvSpPr>
          <p:cNvPr id="14346" name="Line 11"/>
          <p:cNvSpPr>
            <a:spLocks noChangeShapeType="1"/>
          </p:cNvSpPr>
          <p:nvPr/>
        </p:nvSpPr>
        <p:spPr bwMode="auto">
          <a:xfrm flipH="1">
            <a:off x="4448175" y="5257800"/>
            <a:ext cx="228600" cy="0"/>
          </a:xfrm>
          <a:prstGeom prst="line">
            <a:avLst/>
          </a:prstGeom>
          <a:noFill/>
          <a:ln w="57150">
            <a:solidFill>
              <a:srgbClr val="3399FF"/>
            </a:solidFill>
            <a:round/>
            <a:headEnd/>
            <a:tailEnd/>
          </a:ln>
        </p:spPr>
        <p:txBody>
          <a:bodyPr wrap="none" anchor="ctr"/>
          <a:lstStyle/>
          <a:p>
            <a:endParaRPr lang="ru-RU"/>
          </a:p>
        </p:txBody>
      </p:sp>
      <p:sp>
        <p:nvSpPr>
          <p:cNvPr id="14347" name="Line 12"/>
          <p:cNvSpPr>
            <a:spLocks noChangeShapeType="1"/>
          </p:cNvSpPr>
          <p:nvPr/>
        </p:nvSpPr>
        <p:spPr bwMode="auto">
          <a:xfrm flipH="1">
            <a:off x="8899525" y="5257800"/>
            <a:ext cx="228600" cy="0"/>
          </a:xfrm>
          <a:prstGeom prst="line">
            <a:avLst/>
          </a:prstGeom>
          <a:noFill/>
          <a:ln w="57150">
            <a:solidFill>
              <a:srgbClr val="3399FF"/>
            </a:solidFill>
            <a:round/>
            <a:headEnd/>
            <a:tailEnd/>
          </a:ln>
        </p:spPr>
        <p:txBody>
          <a:bodyPr wrap="none" anchor="ctr"/>
          <a:lstStyle/>
          <a:p>
            <a:endParaRPr lang="ru-RU"/>
          </a:p>
        </p:txBody>
      </p:sp>
      <p:sp>
        <p:nvSpPr>
          <p:cNvPr id="14348" name="Line 13"/>
          <p:cNvSpPr>
            <a:spLocks noChangeShapeType="1"/>
          </p:cNvSpPr>
          <p:nvPr/>
        </p:nvSpPr>
        <p:spPr bwMode="auto">
          <a:xfrm flipH="1">
            <a:off x="8902700" y="6324600"/>
            <a:ext cx="228600" cy="0"/>
          </a:xfrm>
          <a:prstGeom prst="line">
            <a:avLst/>
          </a:prstGeom>
          <a:noFill/>
          <a:ln w="57150">
            <a:solidFill>
              <a:srgbClr val="3399FF"/>
            </a:solidFill>
            <a:round/>
            <a:headEnd/>
            <a:tailEnd/>
          </a:ln>
        </p:spPr>
        <p:txBody>
          <a:bodyPr wrap="none" anchor="ctr"/>
          <a:lstStyle/>
          <a:p>
            <a:endParaRPr lang="ru-RU"/>
          </a:p>
        </p:txBody>
      </p:sp>
      <p:sp>
        <p:nvSpPr>
          <p:cNvPr id="16398" name="Text Box 14"/>
          <p:cNvSpPr txBox="1">
            <a:spLocks noChangeArrowheads="1"/>
          </p:cNvSpPr>
          <p:nvPr/>
        </p:nvSpPr>
        <p:spPr bwMode="auto">
          <a:xfrm>
            <a:off x="533400" y="5029200"/>
            <a:ext cx="3657600" cy="45720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A:</a:t>
            </a:r>
            <a:r>
              <a:rPr lang="ru-RU" b="1">
                <a:solidFill>
                  <a:srgbClr val="333399"/>
                </a:solidFill>
                <a:latin typeface="Arial" charset="0"/>
              </a:rPr>
              <a:t> «ъ»</a:t>
            </a:r>
            <a:r>
              <a:rPr lang="en-US" b="1">
                <a:solidFill>
                  <a:srgbClr val="333399"/>
                </a:solidFill>
                <a:latin typeface="Arial" charset="0"/>
              </a:rPr>
              <a:t>  </a:t>
            </a:r>
            <a:endParaRPr lang="en-US">
              <a:solidFill>
                <a:srgbClr val="333399"/>
              </a:solidFill>
            </a:endParaRPr>
          </a:p>
        </p:txBody>
      </p:sp>
      <p:sp>
        <p:nvSpPr>
          <p:cNvPr id="16399" name="Text Box 15"/>
          <p:cNvSpPr txBox="1">
            <a:spLocks noChangeArrowheads="1"/>
          </p:cNvSpPr>
          <p:nvPr/>
        </p:nvSpPr>
        <p:spPr bwMode="auto">
          <a:xfrm>
            <a:off x="533400" y="6096000"/>
            <a:ext cx="2209800" cy="45720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C:</a:t>
            </a:r>
            <a:r>
              <a:rPr lang="ru-RU" b="1">
                <a:solidFill>
                  <a:srgbClr val="333399"/>
                </a:solidFill>
                <a:latin typeface="Arial" charset="0"/>
              </a:rPr>
              <a:t> «ё»</a:t>
            </a:r>
            <a:r>
              <a:rPr lang="en-US" b="1">
                <a:solidFill>
                  <a:srgbClr val="333399"/>
                </a:solidFill>
                <a:latin typeface="Arial" charset="0"/>
              </a:rPr>
              <a:t>  </a:t>
            </a:r>
            <a:endParaRPr lang="en-US">
              <a:solidFill>
                <a:srgbClr val="333399"/>
              </a:solidFill>
            </a:endParaRPr>
          </a:p>
        </p:txBody>
      </p:sp>
      <p:sp>
        <p:nvSpPr>
          <p:cNvPr id="16400" name="Text Box 16"/>
          <p:cNvSpPr txBox="1">
            <a:spLocks noChangeArrowheads="1"/>
          </p:cNvSpPr>
          <p:nvPr/>
        </p:nvSpPr>
        <p:spPr bwMode="auto">
          <a:xfrm>
            <a:off x="4953000" y="5029200"/>
            <a:ext cx="2895600" cy="45720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B:</a:t>
            </a:r>
            <a:r>
              <a:rPr lang="ru-RU" b="1">
                <a:solidFill>
                  <a:srgbClr val="333399"/>
                </a:solidFill>
                <a:latin typeface="Arial" charset="0"/>
              </a:rPr>
              <a:t> «я»</a:t>
            </a:r>
            <a:r>
              <a:rPr lang="en-US" b="1">
                <a:solidFill>
                  <a:srgbClr val="333399"/>
                </a:solidFill>
                <a:latin typeface="Arial" charset="0"/>
              </a:rPr>
              <a:t> </a:t>
            </a:r>
            <a:endParaRPr lang="en-US">
              <a:solidFill>
                <a:srgbClr val="333399"/>
              </a:solidFill>
            </a:endParaRPr>
          </a:p>
        </p:txBody>
      </p:sp>
      <p:sp>
        <p:nvSpPr>
          <p:cNvPr id="16401" name="Text Box 17"/>
          <p:cNvSpPr txBox="1">
            <a:spLocks noChangeArrowheads="1"/>
          </p:cNvSpPr>
          <p:nvPr/>
        </p:nvSpPr>
        <p:spPr bwMode="auto">
          <a:xfrm>
            <a:off x="4953000" y="6096000"/>
            <a:ext cx="2971800" cy="45720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D:</a:t>
            </a:r>
            <a:r>
              <a:rPr lang="ru-RU" b="1">
                <a:solidFill>
                  <a:srgbClr val="333399"/>
                </a:solidFill>
                <a:latin typeface="Arial" charset="0"/>
              </a:rPr>
              <a:t> «ф»</a:t>
            </a:r>
            <a:r>
              <a:rPr lang="en-US" b="1">
                <a:solidFill>
                  <a:srgbClr val="333399"/>
                </a:solidFill>
                <a:latin typeface="Arial" charset="0"/>
              </a:rPr>
              <a:t>  </a:t>
            </a:r>
            <a:endParaRPr lang="en-US">
              <a:solidFill>
                <a:srgbClr val="333399"/>
              </a:solidFill>
            </a:endParaRPr>
          </a:p>
        </p:txBody>
      </p:sp>
      <p:sp>
        <p:nvSpPr>
          <p:cNvPr id="14353" name="Oval 18"/>
          <p:cNvSpPr>
            <a:spLocks noChangeArrowheads="1"/>
          </p:cNvSpPr>
          <p:nvPr/>
        </p:nvSpPr>
        <p:spPr bwMode="auto">
          <a:xfrm>
            <a:off x="1524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14354" name="Oval 19"/>
          <p:cNvSpPr>
            <a:spLocks noChangeArrowheads="1"/>
          </p:cNvSpPr>
          <p:nvPr/>
        </p:nvSpPr>
        <p:spPr bwMode="auto">
          <a:xfrm>
            <a:off x="30480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14355" name="Oval 20"/>
          <p:cNvSpPr>
            <a:spLocks noChangeArrowheads="1"/>
          </p:cNvSpPr>
          <p:nvPr/>
        </p:nvSpPr>
        <p:spPr bwMode="auto">
          <a:xfrm>
            <a:off x="16002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14356" name="Text Box 21"/>
          <p:cNvSpPr txBox="1">
            <a:spLocks noChangeArrowheads="1"/>
          </p:cNvSpPr>
          <p:nvPr/>
        </p:nvSpPr>
        <p:spPr bwMode="auto">
          <a:xfrm>
            <a:off x="336550" y="4102100"/>
            <a:ext cx="1066800" cy="457200"/>
          </a:xfrm>
          <a:prstGeom prst="rect">
            <a:avLst/>
          </a:prstGeom>
          <a:noFill/>
          <a:ln w="9525">
            <a:noFill/>
            <a:miter lim="800000"/>
            <a:headEnd/>
            <a:tailEnd/>
          </a:ln>
        </p:spPr>
        <p:txBody>
          <a:bodyPr>
            <a:spAutoFit/>
          </a:bodyPr>
          <a:lstStyle/>
          <a:p>
            <a:pPr>
              <a:spcBef>
                <a:spcPct val="50000"/>
              </a:spcBef>
            </a:pPr>
            <a:r>
              <a:rPr lang="en-US" b="1">
                <a:solidFill>
                  <a:schemeClr val="bg1"/>
                </a:solidFill>
                <a:latin typeface="Arial" charset="0"/>
              </a:rPr>
              <a:t>50:50</a:t>
            </a:r>
            <a:endParaRPr lang="en-US">
              <a:solidFill>
                <a:schemeClr val="bg1"/>
              </a:solidFill>
            </a:endParaRPr>
          </a:p>
        </p:txBody>
      </p:sp>
      <p:sp>
        <p:nvSpPr>
          <p:cNvPr id="14357" name="Rectangle 22"/>
          <p:cNvSpPr>
            <a:spLocks noChangeArrowheads="1"/>
          </p:cNvSpPr>
          <p:nvPr/>
        </p:nvSpPr>
        <p:spPr bwMode="auto">
          <a:xfrm>
            <a:off x="6629400" y="0"/>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14358" name="Text Box 23"/>
          <p:cNvSpPr txBox="1">
            <a:spLocks noChangeArrowheads="1"/>
          </p:cNvSpPr>
          <p:nvPr/>
        </p:nvSpPr>
        <p:spPr bwMode="auto">
          <a:xfrm>
            <a:off x="6705600" y="-1587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14359" name="Text Box 24"/>
          <p:cNvSpPr txBox="1">
            <a:spLocks noChangeArrowheads="1"/>
          </p:cNvSpPr>
          <p:nvPr/>
        </p:nvSpPr>
        <p:spPr bwMode="auto">
          <a:xfrm>
            <a:off x="6705600" y="304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14360" name="Text Box 25"/>
          <p:cNvSpPr txBox="1">
            <a:spLocks noChangeArrowheads="1"/>
          </p:cNvSpPr>
          <p:nvPr/>
        </p:nvSpPr>
        <p:spPr bwMode="auto">
          <a:xfrm>
            <a:off x="6705600" y="609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14361" name="Text Box 26"/>
          <p:cNvSpPr txBox="1">
            <a:spLocks noChangeArrowheads="1"/>
          </p:cNvSpPr>
          <p:nvPr/>
        </p:nvSpPr>
        <p:spPr bwMode="auto">
          <a:xfrm>
            <a:off x="6705600" y="914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14362" name="Text Box 27"/>
          <p:cNvSpPr txBox="1">
            <a:spLocks noChangeArrowheads="1"/>
          </p:cNvSpPr>
          <p:nvPr/>
        </p:nvSpPr>
        <p:spPr bwMode="auto">
          <a:xfrm>
            <a:off x="6705600" y="1219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14363" name="Text Box 28"/>
          <p:cNvSpPr txBox="1">
            <a:spLocks noChangeArrowheads="1"/>
          </p:cNvSpPr>
          <p:nvPr/>
        </p:nvSpPr>
        <p:spPr bwMode="auto">
          <a:xfrm>
            <a:off x="6705600" y="1524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14364" name="Rectangle 29"/>
          <p:cNvSpPr>
            <a:spLocks noChangeArrowheads="1"/>
          </p:cNvSpPr>
          <p:nvPr/>
        </p:nvSpPr>
        <p:spPr bwMode="auto">
          <a:xfrm>
            <a:off x="6696075" y="3135313"/>
            <a:ext cx="2413000" cy="322262"/>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14365" name="Text Box 30"/>
          <p:cNvSpPr txBox="1">
            <a:spLocks noChangeArrowheads="1"/>
          </p:cNvSpPr>
          <p:nvPr/>
        </p:nvSpPr>
        <p:spPr bwMode="auto">
          <a:xfrm>
            <a:off x="6705600" y="1828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14366" name="Text Box 31"/>
          <p:cNvSpPr txBox="1">
            <a:spLocks noChangeArrowheads="1"/>
          </p:cNvSpPr>
          <p:nvPr/>
        </p:nvSpPr>
        <p:spPr bwMode="auto">
          <a:xfrm>
            <a:off x="6705600" y="2133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14367" name="Text Box 32"/>
          <p:cNvSpPr txBox="1">
            <a:spLocks noChangeArrowheads="1"/>
          </p:cNvSpPr>
          <p:nvPr/>
        </p:nvSpPr>
        <p:spPr bwMode="auto">
          <a:xfrm>
            <a:off x="6705600" y="2438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14368" name="Text Box 33"/>
          <p:cNvSpPr txBox="1">
            <a:spLocks noChangeArrowheads="1"/>
          </p:cNvSpPr>
          <p:nvPr/>
        </p:nvSpPr>
        <p:spPr bwMode="auto">
          <a:xfrm>
            <a:off x="6705600" y="2743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14369" name="Text Box 34"/>
          <p:cNvSpPr txBox="1">
            <a:spLocks noChangeArrowheads="1"/>
          </p:cNvSpPr>
          <p:nvPr/>
        </p:nvSpPr>
        <p:spPr bwMode="auto">
          <a:xfrm>
            <a:off x="6705600" y="3048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14370" name="Text Box 35"/>
          <p:cNvSpPr txBox="1">
            <a:spLocks noChangeArrowheads="1"/>
          </p:cNvSpPr>
          <p:nvPr/>
        </p:nvSpPr>
        <p:spPr bwMode="auto">
          <a:xfrm>
            <a:off x="6705600" y="3352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14371" name="Text Box 36"/>
          <p:cNvSpPr txBox="1">
            <a:spLocks noChangeArrowheads="1"/>
          </p:cNvSpPr>
          <p:nvPr/>
        </p:nvSpPr>
        <p:spPr bwMode="auto">
          <a:xfrm>
            <a:off x="6705600" y="3657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14372" name="Text Box 37"/>
          <p:cNvSpPr txBox="1">
            <a:spLocks noChangeArrowheads="1"/>
          </p:cNvSpPr>
          <p:nvPr/>
        </p:nvSpPr>
        <p:spPr bwMode="auto">
          <a:xfrm>
            <a:off x="6705600" y="3962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14373" name="Text Box 38"/>
          <p:cNvSpPr txBox="1">
            <a:spLocks noChangeArrowheads="1"/>
          </p:cNvSpPr>
          <p:nvPr/>
        </p:nvSpPr>
        <p:spPr bwMode="auto">
          <a:xfrm>
            <a:off x="6705600" y="4267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14374" name="Text Box 39"/>
          <p:cNvSpPr txBox="1">
            <a:spLocks noChangeArrowheads="1"/>
          </p:cNvSpPr>
          <p:nvPr/>
        </p:nvSpPr>
        <p:spPr bwMode="auto">
          <a:xfrm>
            <a:off x="7543800" y="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14375" name="Text Box 40"/>
          <p:cNvSpPr txBox="1">
            <a:spLocks noChangeArrowheads="1"/>
          </p:cNvSpPr>
          <p:nvPr/>
        </p:nvSpPr>
        <p:spPr bwMode="auto">
          <a:xfrm>
            <a:off x="7543800" y="320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14376" name="Text Box 41"/>
          <p:cNvSpPr txBox="1">
            <a:spLocks noChangeArrowheads="1"/>
          </p:cNvSpPr>
          <p:nvPr/>
        </p:nvSpPr>
        <p:spPr bwMode="auto">
          <a:xfrm>
            <a:off x="7543800" y="625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14377" name="Text Box 42"/>
          <p:cNvSpPr txBox="1">
            <a:spLocks noChangeArrowheads="1"/>
          </p:cNvSpPr>
          <p:nvPr/>
        </p:nvSpPr>
        <p:spPr bwMode="auto">
          <a:xfrm>
            <a:off x="7543800" y="930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14378" name="Text Box 43"/>
          <p:cNvSpPr txBox="1">
            <a:spLocks noChangeArrowheads="1"/>
          </p:cNvSpPr>
          <p:nvPr/>
        </p:nvSpPr>
        <p:spPr bwMode="auto">
          <a:xfrm>
            <a:off x="7543800" y="1235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14379" name="Text Box 44"/>
          <p:cNvSpPr txBox="1">
            <a:spLocks noChangeArrowheads="1"/>
          </p:cNvSpPr>
          <p:nvPr/>
        </p:nvSpPr>
        <p:spPr bwMode="auto">
          <a:xfrm>
            <a:off x="7543800" y="1539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14380" name="Text Box 45"/>
          <p:cNvSpPr txBox="1">
            <a:spLocks noChangeArrowheads="1"/>
          </p:cNvSpPr>
          <p:nvPr/>
        </p:nvSpPr>
        <p:spPr bwMode="auto">
          <a:xfrm>
            <a:off x="7543800" y="1844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14381" name="Text Box 46"/>
          <p:cNvSpPr txBox="1">
            <a:spLocks noChangeArrowheads="1"/>
          </p:cNvSpPr>
          <p:nvPr/>
        </p:nvSpPr>
        <p:spPr bwMode="auto">
          <a:xfrm>
            <a:off x="7543800" y="2149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14382" name="Text Box 47"/>
          <p:cNvSpPr txBox="1">
            <a:spLocks noChangeArrowheads="1"/>
          </p:cNvSpPr>
          <p:nvPr/>
        </p:nvSpPr>
        <p:spPr bwMode="auto">
          <a:xfrm>
            <a:off x="7543800" y="2454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14383" name="Text Box 48"/>
          <p:cNvSpPr txBox="1">
            <a:spLocks noChangeArrowheads="1"/>
          </p:cNvSpPr>
          <p:nvPr/>
        </p:nvSpPr>
        <p:spPr bwMode="auto">
          <a:xfrm>
            <a:off x="7543800" y="2759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14384" name="Text Box 49"/>
          <p:cNvSpPr txBox="1">
            <a:spLocks noChangeArrowheads="1"/>
          </p:cNvSpPr>
          <p:nvPr/>
        </p:nvSpPr>
        <p:spPr bwMode="auto">
          <a:xfrm>
            <a:off x="7543800" y="3063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14385" name="Text Box 50"/>
          <p:cNvSpPr txBox="1">
            <a:spLocks noChangeArrowheads="1"/>
          </p:cNvSpPr>
          <p:nvPr/>
        </p:nvSpPr>
        <p:spPr bwMode="auto">
          <a:xfrm>
            <a:off x="7543800" y="3368675"/>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14386" name="Text Box 51"/>
          <p:cNvSpPr txBox="1">
            <a:spLocks noChangeArrowheads="1"/>
          </p:cNvSpPr>
          <p:nvPr/>
        </p:nvSpPr>
        <p:spPr bwMode="auto">
          <a:xfrm>
            <a:off x="7543800" y="3673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14387" name="Text Box 52"/>
          <p:cNvSpPr txBox="1">
            <a:spLocks noChangeArrowheads="1"/>
          </p:cNvSpPr>
          <p:nvPr/>
        </p:nvSpPr>
        <p:spPr bwMode="auto">
          <a:xfrm>
            <a:off x="7543800" y="3978275"/>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14388" name="Text Box 53"/>
          <p:cNvSpPr txBox="1">
            <a:spLocks noChangeArrowheads="1"/>
          </p:cNvSpPr>
          <p:nvPr/>
        </p:nvSpPr>
        <p:spPr bwMode="auto">
          <a:xfrm>
            <a:off x="7543800" y="4283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14389" name="Oval 54"/>
          <p:cNvSpPr>
            <a:spLocks noChangeArrowheads="1"/>
          </p:cNvSpPr>
          <p:nvPr/>
        </p:nvSpPr>
        <p:spPr bwMode="auto">
          <a:xfrm>
            <a:off x="7239000" y="4419600"/>
            <a:ext cx="152400" cy="152400"/>
          </a:xfrm>
          <a:prstGeom prst="ellipse">
            <a:avLst/>
          </a:prstGeom>
          <a:solidFill>
            <a:srgbClr val="FFCC00"/>
          </a:solidFill>
          <a:ln w="9525">
            <a:noFill/>
            <a:round/>
            <a:headEnd/>
            <a:tailEnd/>
          </a:ln>
        </p:spPr>
        <p:txBody>
          <a:bodyPr wrap="none" anchor="ctr"/>
          <a:lstStyle/>
          <a:p>
            <a:endParaRPr lang="ru-RU"/>
          </a:p>
        </p:txBody>
      </p:sp>
      <p:sp>
        <p:nvSpPr>
          <p:cNvPr id="14390" name="Oval 55"/>
          <p:cNvSpPr>
            <a:spLocks noChangeArrowheads="1"/>
          </p:cNvSpPr>
          <p:nvPr/>
        </p:nvSpPr>
        <p:spPr bwMode="auto">
          <a:xfrm>
            <a:off x="7239000" y="4114800"/>
            <a:ext cx="152400" cy="152400"/>
          </a:xfrm>
          <a:prstGeom prst="ellipse">
            <a:avLst/>
          </a:prstGeom>
          <a:solidFill>
            <a:srgbClr val="FFCC00"/>
          </a:solidFill>
          <a:ln w="9525">
            <a:noFill/>
            <a:round/>
            <a:headEnd/>
            <a:tailEnd/>
          </a:ln>
        </p:spPr>
        <p:txBody>
          <a:bodyPr wrap="none" anchor="ctr"/>
          <a:lstStyle/>
          <a:p>
            <a:endParaRPr lang="ru-RU"/>
          </a:p>
        </p:txBody>
      </p:sp>
      <p:sp>
        <p:nvSpPr>
          <p:cNvPr id="14391" name="Oval 56"/>
          <p:cNvSpPr>
            <a:spLocks noChangeArrowheads="1"/>
          </p:cNvSpPr>
          <p:nvPr/>
        </p:nvSpPr>
        <p:spPr bwMode="auto">
          <a:xfrm>
            <a:off x="7239000" y="3810000"/>
            <a:ext cx="152400" cy="152400"/>
          </a:xfrm>
          <a:prstGeom prst="ellipse">
            <a:avLst/>
          </a:prstGeom>
          <a:solidFill>
            <a:srgbClr val="FFCC00"/>
          </a:solidFill>
          <a:ln w="9525">
            <a:noFill/>
            <a:round/>
            <a:headEnd/>
            <a:tailEnd/>
          </a:ln>
        </p:spPr>
        <p:txBody>
          <a:bodyPr wrap="none" anchor="ctr"/>
          <a:lstStyle/>
          <a:p>
            <a:endParaRPr lang="ru-RU"/>
          </a:p>
        </p:txBody>
      </p:sp>
      <p:sp>
        <p:nvSpPr>
          <p:cNvPr id="14392" name="Oval 57"/>
          <p:cNvSpPr>
            <a:spLocks noChangeArrowheads="1"/>
          </p:cNvSpPr>
          <p:nvPr/>
        </p:nvSpPr>
        <p:spPr bwMode="auto">
          <a:xfrm>
            <a:off x="7239000" y="3505200"/>
            <a:ext cx="152400" cy="152400"/>
          </a:xfrm>
          <a:prstGeom prst="ellipse">
            <a:avLst/>
          </a:prstGeom>
          <a:solidFill>
            <a:srgbClr val="FFCC00"/>
          </a:solidFill>
          <a:ln w="9525">
            <a:noFill/>
            <a:round/>
            <a:headEnd/>
            <a:tailEnd/>
          </a:ln>
        </p:spPr>
        <p:txBody>
          <a:bodyPr wrap="none" anchor="ctr"/>
          <a:lstStyle/>
          <a:p>
            <a:endParaRPr lang="ru-RU"/>
          </a:p>
        </p:txBody>
      </p:sp>
      <p:sp>
        <p:nvSpPr>
          <p:cNvPr id="14393" name="Oval 58"/>
          <p:cNvSpPr>
            <a:spLocks noChangeArrowheads="1"/>
          </p:cNvSpPr>
          <p:nvPr/>
        </p:nvSpPr>
        <p:spPr bwMode="auto">
          <a:xfrm>
            <a:off x="7239000" y="3200400"/>
            <a:ext cx="152400" cy="152400"/>
          </a:xfrm>
          <a:prstGeom prst="ellipse">
            <a:avLst/>
          </a:prstGeom>
          <a:solidFill>
            <a:schemeClr val="bg1"/>
          </a:solidFill>
          <a:ln w="9525">
            <a:noFill/>
            <a:round/>
            <a:headEnd/>
            <a:tailEnd/>
          </a:ln>
        </p:spPr>
        <p:txBody>
          <a:bodyPr wrap="none" anchor="ctr"/>
          <a:lstStyle/>
          <a:p>
            <a:endParaRPr lang="ru-RU"/>
          </a:p>
        </p:txBody>
      </p:sp>
      <p:sp>
        <p:nvSpPr>
          <p:cNvPr id="14394" name="Oval 59"/>
          <p:cNvSpPr>
            <a:spLocks noChangeArrowheads="1"/>
          </p:cNvSpPr>
          <p:nvPr/>
        </p:nvSpPr>
        <p:spPr bwMode="auto">
          <a:xfrm>
            <a:off x="7239000" y="2895600"/>
            <a:ext cx="152400" cy="152400"/>
          </a:xfrm>
          <a:prstGeom prst="ellipse">
            <a:avLst/>
          </a:prstGeom>
          <a:solidFill>
            <a:srgbClr val="FFCC00"/>
          </a:solidFill>
          <a:ln w="9525">
            <a:noFill/>
            <a:round/>
            <a:headEnd/>
            <a:tailEnd/>
          </a:ln>
        </p:spPr>
        <p:txBody>
          <a:bodyPr wrap="none" anchor="ctr"/>
          <a:lstStyle/>
          <a:p>
            <a:endParaRPr lang="ru-RU"/>
          </a:p>
        </p:txBody>
      </p:sp>
      <p:sp>
        <p:nvSpPr>
          <p:cNvPr id="14395" name="Oval 60"/>
          <p:cNvSpPr>
            <a:spLocks noChangeArrowheads="1"/>
          </p:cNvSpPr>
          <p:nvPr/>
        </p:nvSpPr>
        <p:spPr bwMode="auto">
          <a:xfrm>
            <a:off x="7239000" y="2590800"/>
            <a:ext cx="152400" cy="152400"/>
          </a:xfrm>
          <a:prstGeom prst="ellipse">
            <a:avLst/>
          </a:prstGeom>
          <a:solidFill>
            <a:srgbClr val="FFCC00"/>
          </a:solidFill>
          <a:ln w="9525">
            <a:noFill/>
            <a:round/>
            <a:headEnd/>
            <a:tailEnd/>
          </a:ln>
        </p:spPr>
        <p:txBody>
          <a:bodyPr wrap="none" anchor="ctr"/>
          <a:lstStyle/>
          <a:p>
            <a:endParaRPr lang="ru-RU"/>
          </a:p>
        </p:txBody>
      </p:sp>
      <p:sp>
        <p:nvSpPr>
          <p:cNvPr id="14396" name="Oval 61"/>
          <p:cNvSpPr>
            <a:spLocks noChangeArrowheads="1"/>
          </p:cNvSpPr>
          <p:nvPr/>
        </p:nvSpPr>
        <p:spPr bwMode="auto">
          <a:xfrm>
            <a:off x="7239000" y="2286000"/>
            <a:ext cx="152400" cy="152400"/>
          </a:xfrm>
          <a:prstGeom prst="ellipse">
            <a:avLst/>
          </a:prstGeom>
          <a:solidFill>
            <a:srgbClr val="FFCC00"/>
          </a:solidFill>
          <a:ln w="9525">
            <a:noFill/>
            <a:round/>
            <a:headEnd/>
            <a:tailEnd/>
          </a:ln>
        </p:spPr>
        <p:txBody>
          <a:bodyPr wrap="none" anchor="ctr"/>
          <a:lstStyle/>
          <a:p>
            <a:endParaRPr lang="ru-RU"/>
          </a:p>
        </p:txBody>
      </p:sp>
      <p:sp>
        <p:nvSpPr>
          <p:cNvPr id="14397" name="Oval 62"/>
          <p:cNvSpPr>
            <a:spLocks noChangeArrowheads="1"/>
          </p:cNvSpPr>
          <p:nvPr/>
        </p:nvSpPr>
        <p:spPr bwMode="auto">
          <a:xfrm>
            <a:off x="7239000" y="1981200"/>
            <a:ext cx="152400" cy="152400"/>
          </a:xfrm>
          <a:prstGeom prst="ellipse">
            <a:avLst/>
          </a:prstGeom>
          <a:solidFill>
            <a:srgbClr val="FFCC00"/>
          </a:solidFill>
          <a:ln w="9525">
            <a:noFill/>
            <a:round/>
            <a:headEnd/>
            <a:tailEnd/>
          </a:ln>
        </p:spPr>
        <p:txBody>
          <a:bodyPr wrap="none" anchor="ctr"/>
          <a:lstStyle/>
          <a:p>
            <a:endParaRPr lang="ru-RU"/>
          </a:p>
        </p:txBody>
      </p:sp>
      <p:sp>
        <p:nvSpPr>
          <p:cNvPr id="14398" name="Oval 63"/>
          <p:cNvSpPr>
            <a:spLocks noChangeArrowheads="1"/>
          </p:cNvSpPr>
          <p:nvPr/>
        </p:nvSpPr>
        <p:spPr bwMode="auto">
          <a:xfrm>
            <a:off x="7239000" y="1676400"/>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14399" name="Oval 64"/>
          <p:cNvSpPr>
            <a:spLocks noChangeArrowheads="1"/>
          </p:cNvSpPr>
          <p:nvPr/>
        </p:nvSpPr>
        <p:spPr bwMode="auto">
          <a:xfrm>
            <a:off x="7239000" y="1371600"/>
            <a:ext cx="152400" cy="152400"/>
          </a:xfrm>
          <a:prstGeom prst="ellipse">
            <a:avLst/>
          </a:prstGeom>
          <a:solidFill>
            <a:srgbClr val="FFCC00"/>
          </a:solidFill>
          <a:ln w="9525">
            <a:noFill/>
            <a:round/>
            <a:headEnd/>
            <a:tailEnd/>
          </a:ln>
        </p:spPr>
        <p:txBody>
          <a:bodyPr wrap="none" anchor="ctr"/>
          <a:lstStyle/>
          <a:p>
            <a:endParaRPr lang="ru-RU"/>
          </a:p>
        </p:txBody>
      </p:sp>
      <p:sp>
        <p:nvSpPr>
          <p:cNvPr id="14400" name="Oval 65"/>
          <p:cNvSpPr>
            <a:spLocks noChangeArrowheads="1"/>
          </p:cNvSpPr>
          <p:nvPr/>
        </p:nvSpPr>
        <p:spPr bwMode="auto">
          <a:xfrm>
            <a:off x="7239000" y="1066800"/>
            <a:ext cx="152400" cy="152400"/>
          </a:xfrm>
          <a:prstGeom prst="ellipse">
            <a:avLst/>
          </a:prstGeom>
          <a:solidFill>
            <a:srgbClr val="FFCC00"/>
          </a:solidFill>
          <a:ln w="9525">
            <a:noFill/>
            <a:round/>
            <a:headEnd/>
            <a:tailEnd/>
          </a:ln>
        </p:spPr>
        <p:txBody>
          <a:bodyPr wrap="none" anchor="ctr"/>
          <a:lstStyle/>
          <a:p>
            <a:endParaRPr lang="ru-RU"/>
          </a:p>
        </p:txBody>
      </p:sp>
      <p:sp>
        <p:nvSpPr>
          <p:cNvPr id="14401" name="Oval 66"/>
          <p:cNvSpPr>
            <a:spLocks noChangeArrowheads="1"/>
          </p:cNvSpPr>
          <p:nvPr/>
        </p:nvSpPr>
        <p:spPr bwMode="auto">
          <a:xfrm>
            <a:off x="7239000" y="762000"/>
            <a:ext cx="152400" cy="152400"/>
          </a:xfrm>
          <a:prstGeom prst="ellipse">
            <a:avLst/>
          </a:prstGeom>
          <a:solidFill>
            <a:srgbClr val="FFCC00"/>
          </a:solidFill>
          <a:ln w="9525">
            <a:noFill/>
            <a:round/>
            <a:headEnd/>
            <a:tailEnd/>
          </a:ln>
        </p:spPr>
        <p:txBody>
          <a:bodyPr wrap="none" anchor="ctr"/>
          <a:lstStyle/>
          <a:p>
            <a:endParaRPr lang="ru-RU"/>
          </a:p>
        </p:txBody>
      </p:sp>
      <p:sp>
        <p:nvSpPr>
          <p:cNvPr id="14402" name="Oval 67"/>
          <p:cNvSpPr>
            <a:spLocks noChangeArrowheads="1"/>
          </p:cNvSpPr>
          <p:nvPr/>
        </p:nvSpPr>
        <p:spPr bwMode="auto">
          <a:xfrm>
            <a:off x="7239000" y="457200"/>
            <a:ext cx="152400" cy="152400"/>
          </a:xfrm>
          <a:prstGeom prst="ellipse">
            <a:avLst/>
          </a:prstGeom>
          <a:solidFill>
            <a:srgbClr val="FFCC00"/>
          </a:solidFill>
          <a:ln w="9525">
            <a:noFill/>
            <a:round/>
            <a:headEnd/>
            <a:tailEnd/>
          </a:ln>
        </p:spPr>
        <p:txBody>
          <a:bodyPr wrap="none" anchor="ctr"/>
          <a:lstStyle/>
          <a:p>
            <a:endParaRPr lang="ru-RU"/>
          </a:p>
        </p:txBody>
      </p:sp>
      <p:sp>
        <p:nvSpPr>
          <p:cNvPr id="14403" name="Oval 68"/>
          <p:cNvSpPr>
            <a:spLocks noChangeArrowheads="1"/>
          </p:cNvSpPr>
          <p:nvPr/>
        </p:nvSpPr>
        <p:spPr bwMode="auto">
          <a:xfrm>
            <a:off x="7239000" y="152400"/>
            <a:ext cx="152400" cy="152400"/>
          </a:xfrm>
          <a:prstGeom prst="ellipse">
            <a:avLst/>
          </a:prstGeom>
          <a:solidFill>
            <a:schemeClr val="bg1"/>
          </a:solidFill>
          <a:ln w="9525">
            <a:noFill/>
            <a:round/>
            <a:headEnd/>
            <a:tailEnd/>
          </a:ln>
        </p:spPr>
        <p:txBody>
          <a:bodyPr wrap="none" anchor="ctr"/>
          <a:lstStyle/>
          <a:p>
            <a:endParaRPr lang="ru-RU"/>
          </a:p>
        </p:txBody>
      </p:sp>
      <p:pic>
        <p:nvPicPr>
          <p:cNvPr id="14404" name="Picture 69"/>
          <p:cNvPicPr>
            <a:picLocks noChangeAspect="1" noChangeArrowheads="1"/>
          </p:cNvPicPr>
          <p:nvPr/>
        </p:nvPicPr>
        <p:blipFill>
          <a:blip r:embed="rId2"/>
          <a:srcRect/>
          <a:stretch>
            <a:fillRect/>
          </a:stretch>
        </p:blipFill>
        <p:spPr bwMode="auto">
          <a:xfrm flipV="1">
            <a:off x="1949450" y="3994150"/>
            <a:ext cx="514350" cy="606425"/>
          </a:xfrm>
          <a:prstGeom prst="rect">
            <a:avLst/>
          </a:prstGeom>
          <a:noFill/>
          <a:ln w="9525">
            <a:noFill/>
            <a:miter lim="800000"/>
            <a:headEnd/>
            <a:tailEnd/>
          </a:ln>
        </p:spPr>
      </p:pic>
      <p:sp>
        <p:nvSpPr>
          <p:cNvPr id="14405" name="AutoShape 70"/>
          <p:cNvSpPr>
            <a:spLocks noChangeArrowheads="1"/>
          </p:cNvSpPr>
          <p:nvPr/>
        </p:nvSpPr>
        <p:spPr bwMode="auto">
          <a:xfrm rot="5400000">
            <a:off x="32226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14406" name="Oval 71"/>
          <p:cNvSpPr>
            <a:spLocks noChangeArrowheads="1"/>
          </p:cNvSpPr>
          <p:nvPr/>
        </p:nvSpPr>
        <p:spPr bwMode="auto">
          <a:xfrm>
            <a:off x="3298825" y="4076700"/>
            <a:ext cx="152400" cy="152400"/>
          </a:xfrm>
          <a:prstGeom prst="ellipse">
            <a:avLst/>
          </a:prstGeom>
          <a:noFill/>
          <a:ln w="38100">
            <a:solidFill>
              <a:schemeClr val="bg1"/>
            </a:solidFill>
            <a:round/>
            <a:headEnd/>
            <a:tailEnd/>
          </a:ln>
        </p:spPr>
        <p:txBody>
          <a:bodyPr wrap="none" anchor="ctr"/>
          <a:lstStyle/>
          <a:p>
            <a:endParaRPr lang="ru-RU"/>
          </a:p>
        </p:txBody>
      </p:sp>
      <p:sp>
        <p:nvSpPr>
          <p:cNvPr id="14407" name="AutoShape 72"/>
          <p:cNvSpPr>
            <a:spLocks noChangeArrowheads="1"/>
          </p:cNvSpPr>
          <p:nvPr/>
        </p:nvSpPr>
        <p:spPr bwMode="auto">
          <a:xfrm rot="5400000">
            <a:off x="3527425" y="43053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14408" name="Oval 73"/>
          <p:cNvSpPr>
            <a:spLocks noChangeArrowheads="1"/>
          </p:cNvSpPr>
          <p:nvPr/>
        </p:nvSpPr>
        <p:spPr bwMode="auto">
          <a:xfrm>
            <a:off x="3603625" y="4152900"/>
            <a:ext cx="152400" cy="152400"/>
          </a:xfrm>
          <a:prstGeom prst="ellipse">
            <a:avLst/>
          </a:prstGeom>
          <a:noFill/>
          <a:ln w="38100">
            <a:solidFill>
              <a:schemeClr val="bg1"/>
            </a:solidFill>
            <a:round/>
            <a:headEnd/>
            <a:tailEnd/>
          </a:ln>
        </p:spPr>
        <p:txBody>
          <a:bodyPr wrap="none" anchor="ctr"/>
          <a:lstStyle/>
          <a:p>
            <a:endParaRPr lang="ru-RU"/>
          </a:p>
        </p:txBody>
      </p:sp>
      <p:sp>
        <p:nvSpPr>
          <p:cNvPr id="14409" name="AutoShape 74"/>
          <p:cNvSpPr>
            <a:spLocks noChangeArrowheads="1"/>
          </p:cNvSpPr>
          <p:nvPr/>
        </p:nvSpPr>
        <p:spPr bwMode="auto">
          <a:xfrm rot="5400000">
            <a:off x="38322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14410" name="Oval 75"/>
          <p:cNvSpPr>
            <a:spLocks noChangeArrowheads="1"/>
          </p:cNvSpPr>
          <p:nvPr/>
        </p:nvSpPr>
        <p:spPr bwMode="auto">
          <a:xfrm>
            <a:off x="3908425" y="4076700"/>
            <a:ext cx="152400" cy="152400"/>
          </a:xfrm>
          <a:prstGeom prst="ellipse">
            <a:avLst/>
          </a:prstGeom>
          <a:noFill/>
          <a:ln w="38100">
            <a:solidFill>
              <a:schemeClr val="bg1"/>
            </a:solidFill>
            <a:round/>
            <a:headEnd/>
            <a:tailEnd/>
          </a:ln>
        </p:spPr>
        <p:txBody>
          <a:bodyPr wrap="none" anchor="ctr"/>
          <a:lstStyle/>
          <a:p>
            <a:endParaRPr lang="ru-RU"/>
          </a:p>
        </p:txBody>
      </p:sp>
      <p:sp>
        <p:nvSpPr>
          <p:cNvPr id="16460" name="Text Box 76"/>
          <p:cNvSpPr txBox="1">
            <a:spLocks noChangeArrowheads="1"/>
          </p:cNvSpPr>
          <p:nvPr/>
        </p:nvSpPr>
        <p:spPr bwMode="auto">
          <a:xfrm>
            <a:off x="685800" y="314325"/>
            <a:ext cx="5181600" cy="1631950"/>
          </a:xfrm>
          <a:prstGeom prst="rect">
            <a:avLst/>
          </a:prstGeom>
          <a:noFill/>
          <a:ln w="9525">
            <a:noFill/>
            <a:miter lim="800000"/>
            <a:headEnd/>
            <a:tailEnd/>
          </a:ln>
        </p:spPr>
        <p:txBody>
          <a:bodyPr>
            <a:spAutoFit/>
          </a:bodyPr>
          <a:lstStyle/>
          <a:p>
            <a:pPr algn="ctr">
              <a:spcBef>
                <a:spcPct val="50000"/>
              </a:spcBef>
            </a:pPr>
            <a:r>
              <a:rPr lang="en-US" sz="4000" b="1">
                <a:solidFill>
                  <a:schemeClr val="bg1"/>
                </a:solidFill>
                <a:latin typeface="Arial" charset="0"/>
              </a:rPr>
              <a:t>$1,000</a:t>
            </a:r>
            <a:endParaRPr lang="ru-RU" sz="4000" b="1">
              <a:solidFill>
                <a:schemeClr val="bg1"/>
              </a:solidFill>
              <a:latin typeface="Arial" charset="0"/>
            </a:endParaRPr>
          </a:p>
          <a:p>
            <a:pPr algn="ctr">
              <a:spcBef>
                <a:spcPct val="50000"/>
              </a:spcBef>
            </a:pPr>
            <a:endParaRPr lang="ru-RU" sz="4000" b="1">
              <a:solidFill>
                <a:schemeClr val="bg1"/>
              </a:solidFill>
              <a:latin typeface="Arial" charset="0"/>
            </a:endParaRPr>
          </a:p>
        </p:txBody>
      </p:sp>
      <p:sp>
        <p:nvSpPr>
          <p:cNvPr id="79" name="AutoShape 81"/>
          <p:cNvSpPr>
            <a:spLocks noChangeArrowheads="1"/>
          </p:cNvSpPr>
          <p:nvPr/>
        </p:nvSpPr>
        <p:spPr bwMode="auto">
          <a:xfrm>
            <a:off x="236538" y="5846763"/>
            <a:ext cx="4267200" cy="1011237"/>
          </a:xfrm>
          <a:prstGeom prst="flowChartPreparation">
            <a:avLst/>
          </a:prstGeom>
          <a:solidFill>
            <a:srgbClr val="00FF00">
              <a:alpha val="45882"/>
            </a:srgbClr>
          </a:solidFill>
          <a:ln w="57150">
            <a:solidFill>
              <a:srgbClr val="3399FF"/>
            </a:solidFill>
            <a:miter lim="800000"/>
            <a:headEnd/>
            <a:tailEnd/>
          </a:ln>
        </p:spPr>
        <p:txBody>
          <a:bodyPr wrap="none" anchor="ctr"/>
          <a:lstStyle/>
          <a:p>
            <a:endParaRPr lang="ru-RU"/>
          </a:p>
        </p:txBody>
      </p:sp>
      <p:sp>
        <p:nvSpPr>
          <p:cNvPr id="14413" name="Прямоугольник 79"/>
          <p:cNvSpPr>
            <a:spLocks noChangeArrowheads="1"/>
          </p:cNvSpPr>
          <p:nvPr/>
        </p:nvSpPr>
        <p:spPr bwMode="auto">
          <a:xfrm>
            <a:off x="360363" y="987425"/>
            <a:ext cx="5859462" cy="2246313"/>
          </a:xfrm>
          <a:prstGeom prst="rect">
            <a:avLst/>
          </a:prstGeom>
          <a:noFill/>
          <a:ln w="9525">
            <a:noFill/>
            <a:miter lim="800000"/>
            <a:headEnd/>
            <a:tailEnd/>
          </a:ln>
        </p:spPr>
        <p:txBody>
          <a:bodyPr>
            <a:spAutoFit/>
          </a:bodyPr>
          <a:lstStyle/>
          <a:p>
            <a:pPr algn="ctr">
              <a:spcBef>
                <a:spcPct val="50000"/>
              </a:spcBef>
            </a:pPr>
            <a:r>
              <a:rPr lang="ru-RU" sz="2800" b="1">
                <a:solidFill>
                  <a:schemeClr val="bg1"/>
                </a:solidFill>
                <a:latin typeface="Arial" charset="0"/>
              </a:rPr>
              <a:t>Какая буква самая молодая в русском алфавите? Известен её создатель, у неё есть «день  рождения», в 1997 году ей исполнилось 200 лет.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2000"/>
                                  </p:stCondLst>
                                  <p:childTnLst>
                                    <p:set>
                                      <p:cBhvr>
                                        <p:cTn id="6" dur="1" fill="hold">
                                          <p:stCondLst>
                                            <p:cond delay="0"/>
                                          </p:stCondLst>
                                        </p:cTn>
                                        <p:tgtEl>
                                          <p:spTgt spid="16460"/>
                                        </p:tgtEl>
                                        <p:attrNameLst>
                                          <p:attrName>style.visibility</p:attrName>
                                        </p:attrNameLst>
                                      </p:cBhvr>
                                      <p:to>
                                        <p:strVal val="visible"/>
                                      </p:to>
                                    </p:set>
                                    <p:animEffect transition="in" filter="dissolve">
                                      <p:cBhvr>
                                        <p:cTn id="7" dur="500"/>
                                        <p:tgtEl>
                                          <p:spTgt spid="16460"/>
                                        </p:tgtEl>
                                      </p:cBhvr>
                                    </p:animEffect>
                                  </p:childTnLst>
                                </p:cTn>
                              </p:par>
                              <p:par>
                                <p:cTn id="8" presetID="1" presetClass="entr" presetSubtype="0" fill="hold" grpId="0" nodeType="withEffect">
                                  <p:stCondLst>
                                    <p:cond delay="2000"/>
                                  </p:stCondLst>
                                  <p:childTnLst>
                                    <p:set>
                                      <p:cBhvr>
                                        <p:cTn id="9" dur="1" fill="hold">
                                          <p:stCondLst>
                                            <p:cond delay="499"/>
                                          </p:stCondLst>
                                        </p:cTn>
                                        <p:tgtEl>
                                          <p:spTgt spid="16398"/>
                                        </p:tgtEl>
                                        <p:attrNameLst>
                                          <p:attrName>style.visibility</p:attrName>
                                        </p:attrNameLst>
                                      </p:cBhvr>
                                      <p:to>
                                        <p:strVal val="visible"/>
                                      </p:to>
                                    </p:set>
                                  </p:childTnLst>
                                </p:cTn>
                              </p:par>
                            </p:childTnLst>
                          </p:cTn>
                        </p:par>
                        <p:par>
                          <p:cTn id="10" fill="hold">
                            <p:stCondLst>
                              <p:cond delay="2500"/>
                            </p:stCondLst>
                            <p:childTnLst>
                              <p:par>
                                <p:cTn id="11" presetID="1" presetClass="entr" presetSubtype="0" fill="hold" grpId="0" nodeType="afterEffect">
                                  <p:stCondLst>
                                    <p:cond delay="2000"/>
                                  </p:stCondLst>
                                  <p:childTnLst>
                                    <p:set>
                                      <p:cBhvr>
                                        <p:cTn id="12" dur="1" fill="hold">
                                          <p:stCondLst>
                                            <p:cond delay="499"/>
                                          </p:stCondLst>
                                        </p:cTn>
                                        <p:tgtEl>
                                          <p:spTgt spid="16400"/>
                                        </p:tgtEl>
                                        <p:attrNameLst>
                                          <p:attrName>style.visibility</p:attrName>
                                        </p:attrNameLst>
                                      </p:cBhvr>
                                      <p:to>
                                        <p:strVal val="visible"/>
                                      </p:to>
                                    </p:set>
                                  </p:childTnLst>
                                </p:cTn>
                              </p:par>
                            </p:childTnLst>
                          </p:cTn>
                        </p:par>
                        <p:par>
                          <p:cTn id="13" fill="hold">
                            <p:stCondLst>
                              <p:cond delay="5000"/>
                            </p:stCondLst>
                            <p:childTnLst>
                              <p:par>
                                <p:cTn id="14" presetID="1" presetClass="entr" presetSubtype="0" fill="hold" grpId="0" nodeType="afterEffect">
                                  <p:stCondLst>
                                    <p:cond delay="2000"/>
                                  </p:stCondLst>
                                  <p:childTnLst>
                                    <p:set>
                                      <p:cBhvr>
                                        <p:cTn id="15" dur="1" fill="hold">
                                          <p:stCondLst>
                                            <p:cond delay="499"/>
                                          </p:stCondLst>
                                        </p:cTn>
                                        <p:tgtEl>
                                          <p:spTgt spid="16399"/>
                                        </p:tgtEl>
                                        <p:attrNameLst>
                                          <p:attrName>style.visibility</p:attrName>
                                        </p:attrNameLst>
                                      </p:cBhvr>
                                      <p:to>
                                        <p:strVal val="visible"/>
                                      </p:to>
                                    </p:set>
                                  </p:childTnLst>
                                </p:cTn>
                              </p:par>
                            </p:childTnLst>
                          </p:cTn>
                        </p:par>
                        <p:par>
                          <p:cTn id="16" fill="hold">
                            <p:stCondLst>
                              <p:cond delay="7500"/>
                            </p:stCondLst>
                            <p:childTnLst>
                              <p:par>
                                <p:cTn id="17" presetID="1" presetClass="entr" presetSubtype="0" fill="hold" grpId="0" nodeType="afterEffect">
                                  <p:stCondLst>
                                    <p:cond delay="2000"/>
                                  </p:stCondLst>
                                  <p:childTnLst>
                                    <p:set>
                                      <p:cBhvr>
                                        <p:cTn id="18" dur="1" fill="hold">
                                          <p:stCondLst>
                                            <p:cond delay="499"/>
                                          </p:stCondLst>
                                        </p:cTn>
                                        <p:tgtEl>
                                          <p:spTgt spid="1640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8" grpId="0" autoUpdateAnimBg="0"/>
      <p:bldP spid="16399" grpId="0" autoUpdateAnimBg="0"/>
      <p:bldP spid="16400" grpId="0" autoUpdateAnimBg="0"/>
      <p:bldP spid="16401" grpId="0" autoUpdateAnimBg="0"/>
      <p:bldP spid="16460" grpId="0" autoUpdateAnimBg="0"/>
      <p:bldP spid="7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ChangeArrowheads="1"/>
          </p:cNvSpPr>
          <p:nvPr/>
        </p:nvSpPr>
        <p:spPr bwMode="auto">
          <a:xfrm>
            <a:off x="3505200" y="1127125"/>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17412" name="Rectangle 4"/>
          <p:cNvSpPr>
            <a:spLocks noChangeArrowheads="1"/>
          </p:cNvSpPr>
          <p:nvPr/>
        </p:nvSpPr>
        <p:spPr bwMode="auto">
          <a:xfrm>
            <a:off x="3571875" y="3967163"/>
            <a:ext cx="2413000" cy="322262"/>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15364" name="Text Box 5"/>
          <p:cNvSpPr txBox="1">
            <a:spLocks noChangeArrowheads="1"/>
          </p:cNvSpPr>
          <p:nvPr/>
        </p:nvSpPr>
        <p:spPr bwMode="auto">
          <a:xfrm>
            <a:off x="3581400" y="111125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15365" name="Text Box 6"/>
          <p:cNvSpPr txBox="1">
            <a:spLocks noChangeArrowheads="1"/>
          </p:cNvSpPr>
          <p:nvPr/>
        </p:nvSpPr>
        <p:spPr bwMode="auto">
          <a:xfrm>
            <a:off x="3581400" y="1431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15366" name="Text Box 7"/>
          <p:cNvSpPr txBox="1">
            <a:spLocks noChangeArrowheads="1"/>
          </p:cNvSpPr>
          <p:nvPr/>
        </p:nvSpPr>
        <p:spPr bwMode="auto">
          <a:xfrm>
            <a:off x="3581400" y="1736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15367" name="Text Box 8"/>
          <p:cNvSpPr txBox="1">
            <a:spLocks noChangeArrowheads="1"/>
          </p:cNvSpPr>
          <p:nvPr/>
        </p:nvSpPr>
        <p:spPr bwMode="auto">
          <a:xfrm>
            <a:off x="3581400" y="2041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15368" name="Text Box 9"/>
          <p:cNvSpPr txBox="1">
            <a:spLocks noChangeArrowheads="1"/>
          </p:cNvSpPr>
          <p:nvPr/>
        </p:nvSpPr>
        <p:spPr bwMode="auto">
          <a:xfrm>
            <a:off x="3581400" y="2346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15369" name="Text Box 10"/>
          <p:cNvSpPr txBox="1">
            <a:spLocks noChangeArrowheads="1"/>
          </p:cNvSpPr>
          <p:nvPr/>
        </p:nvSpPr>
        <p:spPr bwMode="auto">
          <a:xfrm>
            <a:off x="3581400" y="2651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15370" name="Text Box 11"/>
          <p:cNvSpPr txBox="1">
            <a:spLocks noChangeArrowheads="1"/>
          </p:cNvSpPr>
          <p:nvPr/>
        </p:nvSpPr>
        <p:spPr bwMode="auto">
          <a:xfrm>
            <a:off x="3581400" y="2955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15371" name="Text Box 12"/>
          <p:cNvSpPr txBox="1">
            <a:spLocks noChangeArrowheads="1"/>
          </p:cNvSpPr>
          <p:nvPr/>
        </p:nvSpPr>
        <p:spPr bwMode="auto">
          <a:xfrm>
            <a:off x="3581400" y="3260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15372" name="Text Box 13"/>
          <p:cNvSpPr txBox="1">
            <a:spLocks noChangeArrowheads="1"/>
          </p:cNvSpPr>
          <p:nvPr/>
        </p:nvSpPr>
        <p:spPr bwMode="auto">
          <a:xfrm>
            <a:off x="3581400" y="3565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15373" name="Text Box 14"/>
          <p:cNvSpPr txBox="1">
            <a:spLocks noChangeArrowheads="1"/>
          </p:cNvSpPr>
          <p:nvPr/>
        </p:nvSpPr>
        <p:spPr bwMode="auto">
          <a:xfrm>
            <a:off x="3581400" y="3870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15374" name="Text Box 15"/>
          <p:cNvSpPr txBox="1">
            <a:spLocks noChangeArrowheads="1"/>
          </p:cNvSpPr>
          <p:nvPr/>
        </p:nvSpPr>
        <p:spPr bwMode="auto">
          <a:xfrm>
            <a:off x="3581400" y="4175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15375" name="Text Box 16"/>
          <p:cNvSpPr txBox="1">
            <a:spLocks noChangeArrowheads="1"/>
          </p:cNvSpPr>
          <p:nvPr/>
        </p:nvSpPr>
        <p:spPr bwMode="auto">
          <a:xfrm>
            <a:off x="3581400" y="4479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15376" name="Text Box 17"/>
          <p:cNvSpPr txBox="1">
            <a:spLocks noChangeArrowheads="1"/>
          </p:cNvSpPr>
          <p:nvPr/>
        </p:nvSpPr>
        <p:spPr bwMode="auto">
          <a:xfrm>
            <a:off x="3581400" y="4784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15377" name="Text Box 18"/>
          <p:cNvSpPr txBox="1">
            <a:spLocks noChangeArrowheads="1"/>
          </p:cNvSpPr>
          <p:nvPr/>
        </p:nvSpPr>
        <p:spPr bwMode="auto">
          <a:xfrm>
            <a:off x="3581400" y="5089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15378" name="Text Box 19"/>
          <p:cNvSpPr txBox="1">
            <a:spLocks noChangeArrowheads="1"/>
          </p:cNvSpPr>
          <p:nvPr/>
        </p:nvSpPr>
        <p:spPr bwMode="auto">
          <a:xfrm>
            <a:off x="3581400" y="5394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15379" name="Text Box 20"/>
          <p:cNvSpPr txBox="1">
            <a:spLocks noChangeArrowheads="1"/>
          </p:cNvSpPr>
          <p:nvPr/>
        </p:nvSpPr>
        <p:spPr bwMode="auto">
          <a:xfrm>
            <a:off x="4419600" y="112712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15380" name="Text Box 21"/>
          <p:cNvSpPr txBox="1">
            <a:spLocks noChangeArrowheads="1"/>
          </p:cNvSpPr>
          <p:nvPr/>
        </p:nvSpPr>
        <p:spPr bwMode="auto">
          <a:xfrm>
            <a:off x="4419600" y="1447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15381" name="Text Box 22"/>
          <p:cNvSpPr txBox="1">
            <a:spLocks noChangeArrowheads="1"/>
          </p:cNvSpPr>
          <p:nvPr/>
        </p:nvSpPr>
        <p:spPr bwMode="auto">
          <a:xfrm>
            <a:off x="4419600" y="1752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15382" name="Text Box 23"/>
          <p:cNvSpPr txBox="1">
            <a:spLocks noChangeArrowheads="1"/>
          </p:cNvSpPr>
          <p:nvPr/>
        </p:nvSpPr>
        <p:spPr bwMode="auto">
          <a:xfrm>
            <a:off x="4419600" y="2057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15383" name="Text Box 24"/>
          <p:cNvSpPr txBox="1">
            <a:spLocks noChangeArrowheads="1"/>
          </p:cNvSpPr>
          <p:nvPr/>
        </p:nvSpPr>
        <p:spPr bwMode="auto">
          <a:xfrm>
            <a:off x="4419600" y="2362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15384" name="Text Box 25"/>
          <p:cNvSpPr txBox="1">
            <a:spLocks noChangeArrowheads="1"/>
          </p:cNvSpPr>
          <p:nvPr/>
        </p:nvSpPr>
        <p:spPr bwMode="auto">
          <a:xfrm>
            <a:off x="4419600" y="2667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15385" name="Text Box 26"/>
          <p:cNvSpPr txBox="1">
            <a:spLocks noChangeArrowheads="1"/>
          </p:cNvSpPr>
          <p:nvPr/>
        </p:nvSpPr>
        <p:spPr bwMode="auto">
          <a:xfrm>
            <a:off x="4419600" y="2971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15386" name="Text Box 27"/>
          <p:cNvSpPr txBox="1">
            <a:spLocks noChangeArrowheads="1"/>
          </p:cNvSpPr>
          <p:nvPr/>
        </p:nvSpPr>
        <p:spPr bwMode="auto">
          <a:xfrm>
            <a:off x="4419600" y="3276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15387" name="Text Box 28"/>
          <p:cNvSpPr txBox="1">
            <a:spLocks noChangeArrowheads="1"/>
          </p:cNvSpPr>
          <p:nvPr/>
        </p:nvSpPr>
        <p:spPr bwMode="auto">
          <a:xfrm>
            <a:off x="4419600" y="3581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15388" name="Text Box 29"/>
          <p:cNvSpPr txBox="1">
            <a:spLocks noChangeArrowheads="1"/>
          </p:cNvSpPr>
          <p:nvPr/>
        </p:nvSpPr>
        <p:spPr bwMode="auto">
          <a:xfrm>
            <a:off x="4419600" y="3886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15389" name="Text Box 30"/>
          <p:cNvSpPr txBox="1">
            <a:spLocks noChangeArrowheads="1"/>
          </p:cNvSpPr>
          <p:nvPr/>
        </p:nvSpPr>
        <p:spPr bwMode="auto">
          <a:xfrm>
            <a:off x="4419600" y="4191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15390" name="Text Box 31"/>
          <p:cNvSpPr txBox="1">
            <a:spLocks noChangeArrowheads="1"/>
          </p:cNvSpPr>
          <p:nvPr/>
        </p:nvSpPr>
        <p:spPr bwMode="auto">
          <a:xfrm>
            <a:off x="4419600" y="4495800"/>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15391" name="Text Box 32"/>
          <p:cNvSpPr txBox="1">
            <a:spLocks noChangeArrowheads="1"/>
          </p:cNvSpPr>
          <p:nvPr/>
        </p:nvSpPr>
        <p:spPr bwMode="auto">
          <a:xfrm>
            <a:off x="4419600" y="4800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15392" name="Text Box 33"/>
          <p:cNvSpPr txBox="1">
            <a:spLocks noChangeArrowheads="1"/>
          </p:cNvSpPr>
          <p:nvPr/>
        </p:nvSpPr>
        <p:spPr bwMode="auto">
          <a:xfrm>
            <a:off x="4419600" y="5105400"/>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15393" name="Text Box 34"/>
          <p:cNvSpPr txBox="1">
            <a:spLocks noChangeArrowheads="1"/>
          </p:cNvSpPr>
          <p:nvPr/>
        </p:nvSpPr>
        <p:spPr bwMode="auto">
          <a:xfrm>
            <a:off x="4419600" y="5410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15394" name="Oval 35"/>
          <p:cNvSpPr>
            <a:spLocks noChangeArrowheads="1"/>
          </p:cNvSpPr>
          <p:nvPr/>
        </p:nvSpPr>
        <p:spPr bwMode="auto">
          <a:xfrm>
            <a:off x="4114800" y="5546725"/>
            <a:ext cx="152400" cy="152400"/>
          </a:xfrm>
          <a:prstGeom prst="ellipse">
            <a:avLst/>
          </a:prstGeom>
          <a:solidFill>
            <a:srgbClr val="FFCC00"/>
          </a:solidFill>
          <a:ln w="9525">
            <a:noFill/>
            <a:round/>
            <a:headEnd/>
            <a:tailEnd/>
          </a:ln>
        </p:spPr>
        <p:txBody>
          <a:bodyPr wrap="none" anchor="ctr"/>
          <a:lstStyle/>
          <a:p>
            <a:endParaRPr lang="ru-RU"/>
          </a:p>
        </p:txBody>
      </p:sp>
      <p:sp>
        <p:nvSpPr>
          <p:cNvPr id="15395" name="Oval 36"/>
          <p:cNvSpPr>
            <a:spLocks noChangeArrowheads="1"/>
          </p:cNvSpPr>
          <p:nvPr/>
        </p:nvSpPr>
        <p:spPr bwMode="auto">
          <a:xfrm>
            <a:off x="4114800" y="5241925"/>
            <a:ext cx="152400" cy="152400"/>
          </a:xfrm>
          <a:prstGeom prst="ellipse">
            <a:avLst/>
          </a:prstGeom>
          <a:solidFill>
            <a:srgbClr val="FFCC00"/>
          </a:solidFill>
          <a:ln w="9525">
            <a:noFill/>
            <a:round/>
            <a:headEnd/>
            <a:tailEnd/>
          </a:ln>
        </p:spPr>
        <p:txBody>
          <a:bodyPr wrap="none" anchor="ctr"/>
          <a:lstStyle/>
          <a:p>
            <a:endParaRPr lang="ru-RU"/>
          </a:p>
        </p:txBody>
      </p:sp>
      <p:sp>
        <p:nvSpPr>
          <p:cNvPr id="15396" name="Oval 37"/>
          <p:cNvSpPr>
            <a:spLocks noChangeArrowheads="1"/>
          </p:cNvSpPr>
          <p:nvPr/>
        </p:nvSpPr>
        <p:spPr bwMode="auto">
          <a:xfrm>
            <a:off x="4114800" y="4937125"/>
            <a:ext cx="152400" cy="152400"/>
          </a:xfrm>
          <a:prstGeom prst="ellipse">
            <a:avLst/>
          </a:prstGeom>
          <a:solidFill>
            <a:srgbClr val="FFCC00"/>
          </a:solidFill>
          <a:ln w="9525">
            <a:noFill/>
            <a:round/>
            <a:headEnd/>
            <a:tailEnd/>
          </a:ln>
        </p:spPr>
        <p:txBody>
          <a:bodyPr wrap="none" anchor="ctr"/>
          <a:lstStyle/>
          <a:p>
            <a:endParaRPr lang="ru-RU"/>
          </a:p>
        </p:txBody>
      </p:sp>
      <p:sp>
        <p:nvSpPr>
          <p:cNvPr id="15397" name="Oval 38"/>
          <p:cNvSpPr>
            <a:spLocks noChangeArrowheads="1"/>
          </p:cNvSpPr>
          <p:nvPr/>
        </p:nvSpPr>
        <p:spPr bwMode="auto">
          <a:xfrm>
            <a:off x="4114800" y="4632325"/>
            <a:ext cx="152400" cy="152400"/>
          </a:xfrm>
          <a:prstGeom prst="ellipse">
            <a:avLst/>
          </a:prstGeom>
          <a:solidFill>
            <a:srgbClr val="FFCC00"/>
          </a:solidFill>
          <a:ln w="9525">
            <a:noFill/>
            <a:round/>
            <a:headEnd/>
            <a:tailEnd/>
          </a:ln>
        </p:spPr>
        <p:txBody>
          <a:bodyPr wrap="none" anchor="ctr"/>
          <a:lstStyle/>
          <a:p>
            <a:endParaRPr lang="ru-RU"/>
          </a:p>
        </p:txBody>
      </p:sp>
      <p:sp>
        <p:nvSpPr>
          <p:cNvPr id="15398" name="Oval 39"/>
          <p:cNvSpPr>
            <a:spLocks noChangeArrowheads="1"/>
          </p:cNvSpPr>
          <p:nvPr/>
        </p:nvSpPr>
        <p:spPr bwMode="auto">
          <a:xfrm>
            <a:off x="4114800" y="4327525"/>
            <a:ext cx="152400" cy="152400"/>
          </a:xfrm>
          <a:prstGeom prst="ellipse">
            <a:avLst/>
          </a:prstGeom>
          <a:solidFill>
            <a:schemeClr val="bg1"/>
          </a:solidFill>
          <a:ln w="9525">
            <a:noFill/>
            <a:round/>
            <a:headEnd/>
            <a:tailEnd/>
          </a:ln>
        </p:spPr>
        <p:txBody>
          <a:bodyPr wrap="none" anchor="ctr"/>
          <a:lstStyle/>
          <a:p>
            <a:endParaRPr lang="ru-RU"/>
          </a:p>
        </p:txBody>
      </p:sp>
      <p:sp>
        <p:nvSpPr>
          <p:cNvPr id="15399" name="Oval 40"/>
          <p:cNvSpPr>
            <a:spLocks noChangeArrowheads="1"/>
          </p:cNvSpPr>
          <p:nvPr/>
        </p:nvSpPr>
        <p:spPr bwMode="auto">
          <a:xfrm>
            <a:off x="4114800" y="4022725"/>
            <a:ext cx="152400" cy="152400"/>
          </a:xfrm>
          <a:prstGeom prst="ellipse">
            <a:avLst/>
          </a:prstGeom>
          <a:solidFill>
            <a:srgbClr val="FFCC00"/>
          </a:solidFill>
          <a:ln w="9525">
            <a:noFill/>
            <a:round/>
            <a:headEnd/>
            <a:tailEnd/>
          </a:ln>
        </p:spPr>
        <p:txBody>
          <a:bodyPr wrap="none" anchor="ctr"/>
          <a:lstStyle/>
          <a:p>
            <a:endParaRPr lang="ru-RU"/>
          </a:p>
        </p:txBody>
      </p:sp>
      <p:sp>
        <p:nvSpPr>
          <p:cNvPr id="15400" name="Oval 41"/>
          <p:cNvSpPr>
            <a:spLocks noChangeArrowheads="1"/>
          </p:cNvSpPr>
          <p:nvPr/>
        </p:nvSpPr>
        <p:spPr bwMode="auto">
          <a:xfrm>
            <a:off x="4114800" y="3717925"/>
            <a:ext cx="152400" cy="152400"/>
          </a:xfrm>
          <a:prstGeom prst="ellipse">
            <a:avLst/>
          </a:prstGeom>
          <a:solidFill>
            <a:srgbClr val="FFCC00"/>
          </a:solidFill>
          <a:ln w="9525">
            <a:noFill/>
            <a:round/>
            <a:headEnd/>
            <a:tailEnd/>
          </a:ln>
        </p:spPr>
        <p:txBody>
          <a:bodyPr wrap="none" anchor="ctr"/>
          <a:lstStyle/>
          <a:p>
            <a:endParaRPr lang="ru-RU"/>
          </a:p>
        </p:txBody>
      </p:sp>
      <p:sp>
        <p:nvSpPr>
          <p:cNvPr id="15401" name="Oval 42"/>
          <p:cNvSpPr>
            <a:spLocks noChangeArrowheads="1"/>
          </p:cNvSpPr>
          <p:nvPr/>
        </p:nvSpPr>
        <p:spPr bwMode="auto">
          <a:xfrm>
            <a:off x="4114800" y="3413125"/>
            <a:ext cx="152400" cy="152400"/>
          </a:xfrm>
          <a:prstGeom prst="ellipse">
            <a:avLst/>
          </a:prstGeom>
          <a:solidFill>
            <a:srgbClr val="FFCC00"/>
          </a:solidFill>
          <a:ln w="9525">
            <a:noFill/>
            <a:round/>
            <a:headEnd/>
            <a:tailEnd/>
          </a:ln>
        </p:spPr>
        <p:txBody>
          <a:bodyPr wrap="none" anchor="ctr"/>
          <a:lstStyle/>
          <a:p>
            <a:endParaRPr lang="ru-RU"/>
          </a:p>
        </p:txBody>
      </p:sp>
      <p:sp>
        <p:nvSpPr>
          <p:cNvPr id="15402" name="Oval 43"/>
          <p:cNvSpPr>
            <a:spLocks noChangeArrowheads="1"/>
          </p:cNvSpPr>
          <p:nvPr/>
        </p:nvSpPr>
        <p:spPr bwMode="auto">
          <a:xfrm>
            <a:off x="4114800" y="3108325"/>
            <a:ext cx="152400" cy="152400"/>
          </a:xfrm>
          <a:prstGeom prst="ellipse">
            <a:avLst/>
          </a:prstGeom>
          <a:solidFill>
            <a:srgbClr val="FFCC00"/>
          </a:solidFill>
          <a:ln w="9525">
            <a:noFill/>
            <a:round/>
            <a:headEnd/>
            <a:tailEnd/>
          </a:ln>
        </p:spPr>
        <p:txBody>
          <a:bodyPr wrap="none" anchor="ctr"/>
          <a:lstStyle/>
          <a:p>
            <a:endParaRPr lang="ru-RU"/>
          </a:p>
        </p:txBody>
      </p:sp>
      <p:sp>
        <p:nvSpPr>
          <p:cNvPr id="15403" name="Oval 44"/>
          <p:cNvSpPr>
            <a:spLocks noChangeArrowheads="1"/>
          </p:cNvSpPr>
          <p:nvPr/>
        </p:nvSpPr>
        <p:spPr bwMode="auto">
          <a:xfrm>
            <a:off x="4114800" y="2803525"/>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15404" name="Oval 45"/>
          <p:cNvSpPr>
            <a:spLocks noChangeArrowheads="1"/>
          </p:cNvSpPr>
          <p:nvPr/>
        </p:nvSpPr>
        <p:spPr bwMode="auto">
          <a:xfrm>
            <a:off x="4114800" y="2498725"/>
            <a:ext cx="152400" cy="152400"/>
          </a:xfrm>
          <a:prstGeom prst="ellipse">
            <a:avLst/>
          </a:prstGeom>
          <a:solidFill>
            <a:srgbClr val="FFCC00"/>
          </a:solidFill>
          <a:ln w="9525">
            <a:noFill/>
            <a:round/>
            <a:headEnd/>
            <a:tailEnd/>
          </a:ln>
        </p:spPr>
        <p:txBody>
          <a:bodyPr wrap="none" anchor="ctr"/>
          <a:lstStyle/>
          <a:p>
            <a:endParaRPr lang="ru-RU"/>
          </a:p>
        </p:txBody>
      </p:sp>
      <p:sp>
        <p:nvSpPr>
          <p:cNvPr id="15405" name="Oval 46"/>
          <p:cNvSpPr>
            <a:spLocks noChangeArrowheads="1"/>
          </p:cNvSpPr>
          <p:nvPr/>
        </p:nvSpPr>
        <p:spPr bwMode="auto">
          <a:xfrm>
            <a:off x="4114800" y="2193925"/>
            <a:ext cx="152400" cy="152400"/>
          </a:xfrm>
          <a:prstGeom prst="ellipse">
            <a:avLst/>
          </a:prstGeom>
          <a:solidFill>
            <a:srgbClr val="FFCC00"/>
          </a:solidFill>
          <a:ln w="9525">
            <a:noFill/>
            <a:round/>
            <a:headEnd/>
            <a:tailEnd/>
          </a:ln>
        </p:spPr>
        <p:txBody>
          <a:bodyPr wrap="none" anchor="ctr"/>
          <a:lstStyle/>
          <a:p>
            <a:endParaRPr lang="ru-RU"/>
          </a:p>
        </p:txBody>
      </p:sp>
      <p:sp>
        <p:nvSpPr>
          <p:cNvPr id="15406" name="Oval 47"/>
          <p:cNvSpPr>
            <a:spLocks noChangeArrowheads="1"/>
          </p:cNvSpPr>
          <p:nvPr/>
        </p:nvSpPr>
        <p:spPr bwMode="auto">
          <a:xfrm>
            <a:off x="4114800" y="1889125"/>
            <a:ext cx="152400" cy="152400"/>
          </a:xfrm>
          <a:prstGeom prst="ellipse">
            <a:avLst/>
          </a:prstGeom>
          <a:solidFill>
            <a:srgbClr val="FFCC00"/>
          </a:solidFill>
          <a:ln w="9525">
            <a:noFill/>
            <a:round/>
            <a:headEnd/>
            <a:tailEnd/>
          </a:ln>
        </p:spPr>
        <p:txBody>
          <a:bodyPr wrap="none" anchor="ctr"/>
          <a:lstStyle/>
          <a:p>
            <a:endParaRPr lang="ru-RU"/>
          </a:p>
        </p:txBody>
      </p:sp>
      <p:sp>
        <p:nvSpPr>
          <p:cNvPr id="15407" name="Oval 48"/>
          <p:cNvSpPr>
            <a:spLocks noChangeArrowheads="1"/>
          </p:cNvSpPr>
          <p:nvPr/>
        </p:nvSpPr>
        <p:spPr bwMode="auto">
          <a:xfrm>
            <a:off x="4114800" y="1584325"/>
            <a:ext cx="152400" cy="152400"/>
          </a:xfrm>
          <a:prstGeom prst="ellipse">
            <a:avLst/>
          </a:prstGeom>
          <a:solidFill>
            <a:srgbClr val="FFCC00"/>
          </a:solidFill>
          <a:ln w="9525">
            <a:noFill/>
            <a:round/>
            <a:headEnd/>
            <a:tailEnd/>
          </a:ln>
        </p:spPr>
        <p:txBody>
          <a:bodyPr wrap="none" anchor="ctr"/>
          <a:lstStyle/>
          <a:p>
            <a:endParaRPr lang="ru-RU"/>
          </a:p>
        </p:txBody>
      </p:sp>
      <p:sp>
        <p:nvSpPr>
          <p:cNvPr id="15408" name="Oval 49"/>
          <p:cNvSpPr>
            <a:spLocks noChangeArrowheads="1"/>
          </p:cNvSpPr>
          <p:nvPr/>
        </p:nvSpPr>
        <p:spPr bwMode="auto">
          <a:xfrm>
            <a:off x="4114800" y="1279525"/>
            <a:ext cx="152400" cy="152400"/>
          </a:xfrm>
          <a:prstGeom prst="ellipse">
            <a:avLst/>
          </a:prstGeom>
          <a:solidFill>
            <a:schemeClr val="bg1"/>
          </a:solidFill>
          <a:ln w="9525">
            <a:noFill/>
            <a:round/>
            <a:headEnd/>
            <a:tailEnd/>
          </a:ln>
        </p:spPr>
        <p:txBody>
          <a:bodyPr wrap="none" anchor="ct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1000"/>
                                  </p:stCondLst>
                                  <p:childTnLst>
                                    <p:set>
                                      <p:cBhvr>
                                        <p:cTn id="6" dur="1" fill="hold">
                                          <p:stCondLst>
                                            <p:cond delay="0"/>
                                          </p:stCondLst>
                                        </p:cTn>
                                        <p:tgtEl>
                                          <p:spTgt spid="17412"/>
                                        </p:tgtEl>
                                        <p:attrNameLst>
                                          <p:attrName>style.visibility</p:attrName>
                                        </p:attrNameLst>
                                      </p:cBhvr>
                                      <p:to>
                                        <p:strVal val="visible"/>
                                      </p:to>
                                    </p:set>
                                    <p:animEffect transition="in" filter="dissolve">
                                      <p:cBhvr>
                                        <p:cTn id="7" dur="500"/>
                                        <p:tgtEl>
                                          <p:spTgt spid="174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ChangeArrowheads="1"/>
          </p:cNvSpPr>
          <p:nvPr/>
        </p:nvSpPr>
        <p:spPr bwMode="auto">
          <a:xfrm>
            <a:off x="0" y="3733800"/>
            <a:ext cx="9144000" cy="3128963"/>
          </a:xfrm>
          <a:prstGeom prst="rect">
            <a:avLst/>
          </a:prstGeom>
          <a:gradFill rotWithShape="0">
            <a:gsLst>
              <a:gs pos="0">
                <a:srgbClr val="808080"/>
              </a:gs>
              <a:gs pos="100000">
                <a:srgbClr val="292929"/>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16387" name="AutoShape 4"/>
          <p:cNvSpPr>
            <a:spLocks noChangeArrowheads="1"/>
          </p:cNvSpPr>
          <p:nvPr/>
        </p:nvSpPr>
        <p:spPr bwMode="auto">
          <a:xfrm>
            <a:off x="228600" y="48006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16388" name="AutoShape 5"/>
          <p:cNvSpPr>
            <a:spLocks noChangeArrowheads="1"/>
          </p:cNvSpPr>
          <p:nvPr/>
        </p:nvSpPr>
        <p:spPr bwMode="auto">
          <a:xfrm>
            <a:off x="4648200" y="4932363"/>
            <a:ext cx="4267200" cy="782637"/>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16389" name="AutoShape 6"/>
          <p:cNvSpPr>
            <a:spLocks noChangeArrowheads="1"/>
          </p:cNvSpPr>
          <p:nvPr/>
        </p:nvSpPr>
        <p:spPr bwMode="auto">
          <a:xfrm>
            <a:off x="2286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16390" name="AutoShape 7"/>
          <p:cNvSpPr>
            <a:spLocks noChangeArrowheads="1"/>
          </p:cNvSpPr>
          <p:nvPr/>
        </p:nvSpPr>
        <p:spPr bwMode="auto">
          <a:xfrm>
            <a:off x="46482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16391" name="Line 8"/>
          <p:cNvSpPr>
            <a:spLocks noChangeShapeType="1"/>
          </p:cNvSpPr>
          <p:nvPr/>
        </p:nvSpPr>
        <p:spPr bwMode="auto">
          <a:xfrm flipH="1">
            <a:off x="28575" y="5257800"/>
            <a:ext cx="228600" cy="0"/>
          </a:xfrm>
          <a:prstGeom prst="line">
            <a:avLst/>
          </a:prstGeom>
          <a:noFill/>
          <a:ln w="57150">
            <a:solidFill>
              <a:srgbClr val="3399FF"/>
            </a:solidFill>
            <a:round/>
            <a:headEnd/>
            <a:tailEnd/>
          </a:ln>
        </p:spPr>
        <p:txBody>
          <a:bodyPr wrap="none" anchor="ctr"/>
          <a:lstStyle/>
          <a:p>
            <a:endParaRPr lang="ru-RU"/>
          </a:p>
        </p:txBody>
      </p:sp>
      <p:sp>
        <p:nvSpPr>
          <p:cNvPr id="16392" name="Line 9"/>
          <p:cNvSpPr>
            <a:spLocks noChangeShapeType="1"/>
          </p:cNvSpPr>
          <p:nvPr/>
        </p:nvSpPr>
        <p:spPr bwMode="auto">
          <a:xfrm flipH="1">
            <a:off x="38100" y="6324600"/>
            <a:ext cx="228600" cy="0"/>
          </a:xfrm>
          <a:prstGeom prst="line">
            <a:avLst/>
          </a:prstGeom>
          <a:noFill/>
          <a:ln w="57150">
            <a:solidFill>
              <a:srgbClr val="3399FF"/>
            </a:solidFill>
            <a:round/>
            <a:headEnd/>
            <a:tailEnd/>
          </a:ln>
        </p:spPr>
        <p:txBody>
          <a:bodyPr wrap="none" anchor="ctr"/>
          <a:lstStyle/>
          <a:p>
            <a:endParaRPr lang="ru-RU"/>
          </a:p>
        </p:txBody>
      </p:sp>
      <p:sp>
        <p:nvSpPr>
          <p:cNvPr id="16393" name="Line 10"/>
          <p:cNvSpPr>
            <a:spLocks noChangeShapeType="1"/>
          </p:cNvSpPr>
          <p:nvPr/>
        </p:nvSpPr>
        <p:spPr bwMode="auto">
          <a:xfrm flipH="1">
            <a:off x="4467225" y="6324600"/>
            <a:ext cx="228600" cy="0"/>
          </a:xfrm>
          <a:prstGeom prst="line">
            <a:avLst/>
          </a:prstGeom>
          <a:noFill/>
          <a:ln w="57150">
            <a:solidFill>
              <a:srgbClr val="3399FF"/>
            </a:solidFill>
            <a:round/>
            <a:headEnd/>
            <a:tailEnd/>
          </a:ln>
        </p:spPr>
        <p:txBody>
          <a:bodyPr wrap="none" anchor="ctr"/>
          <a:lstStyle/>
          <a:p>
            <a:endParaRPr lang="ru-RU"/>
          </a:p>
        </p:txBody>
      </p:sp>
      <p:sp>
        <p:nvSpPr>
          <p:cNvPr id="16394" name="Line 11"/>
          <p:cNvSpPr>
            <a:spLocks noChangeShapeType="1"/>
          </p:cNvSpPr>
          <p:nvPr/>
        </p:nvSpPr>
        <p:spPr bwMode="auto">
          <a:xfrm flipH="1">
            <a:off x="4448175" y="5257800"/>
            <a:ext cx="228600" cy="0"/>
          </a:xfrm>
          <a:prstGeom prst="line">
            <a:avLst/>
          </a:prstGeom>
          <a:noFill/>
          <a:ln w="57150">
            <a:solidFill>
              <a:srgbClr val="3399FF"/>
            </a:solidFill>
            <a:round/>
            <a:headEnd/>
            <a:tailEnd/>
          </a:ln>
        </p:spPr>
        <p:txBody>
          <a:bodyPr wrap="none" anchor="ctr"/>
          <a:lstStyle/>
          <a:p>
            <a:endParaRPr lang="ru-RU"/>
          </a:p>
        </p:txBody>
      </p:sp>
      <p:sp>
        <p:nvSpPr>
          <p:cNvPr id="16395" name="Line 12"/>
          <p:cNvSpPr>
            <a:spLocks noChangeShapeType="1"/>
          </p:cNvSpPr>
          <p:nvPr/>
        </p:nvSpPr>
        <p:spPr bwMode="auto">
          <a:xfrm flipH="1">
            <a:off x="8899525" y="5257800"/>
            <a:ext cx="228600" cy="0"/>
          </a:xfrm>
          <a:prstGeom prst="line">
            <a:avLst/>
          </a:prstGeom>
          <a:noFill/>
          <a:ln w="57150">
            <a:solidFill>
              <a:srgbClr val="3399FF"/>
            </a:solidFill>
            <a:round/>
            <a:headEnd/>
            <a:tailEnd/>
          </a:ln>
        </p:spPr>
        <p:txBody>
          <a:bodyPr wrap="none" anchor="ctr"/>
          <a:lstStyle/>
          <a:p>
            <a:endParaRPr lang="ru-RU"/>
          </a:p>
        </p:txBody>
      </p:sp>
      <p:sp>
        <p:nvSpPr>
          <p:cNvPr id="16396" name="Line 13"/>
          <p:cNvSpPr>
            <a:spLocks noChangeShapeType="1"/>
          </p:cNvSpPr>
          <p:nvPr/>
        </p:nvSpPr>
        <p:spPr bwMode="auto">
          <a:xfrm flipH="1">
            <a:off x="8902700" y="6324600"/>
            <a:ext cx="228600" cy="0"/>
          </a:xfrm>
          <a:prstGeom prst="line">
            <a:avLst/>
          </a:prstGeom>
          <a:noFill/>
          <a:ln w="57150">
            <a:solidFill>
              <a:srgbClr val="3399FF"/>
            </a:solidFill>
            <a:round/>
            <a:headEnd/>
            <a:tailEnd/>
          </a:ln>
        </p:spPr>
        <p:txBody>
          <a:bodyPr wrap="none" anchor="ctr"/>
          <a:lstStyle/>
          <a:p>
            <a:endParaRPr lang="ru-RU"/>
          </a:p>
        </p:txBody>
      </p:sp>
      <p:sp>
        <p:nvSpPr>
          <p:cNvPr id="18446" name="Text Box 14"/>
          <p:cNvSpPr txBox="1">
            <a:spLocks noChangeArrowheads="1"/>
          </p:cNvSpPr>
          <p:nvPr/>
        </p:nvSpPr>
        <p:spPr bwMode="auto">
          <a:xfrm>
            <a:off x="611188" y="5006975"/>
            <a:ext cx="3657600" cy="461963"/>
          </a:xfrm>
          <a:prstGeom prst="rect">
            <a:avLst/>
          </a:prstGeom>
          <a:noFill/>
          <a:ln w="9525">
            <a:noFill/>
            <a:miter lim="800000"/>
            <a:headEnd/>
            <a:tailEnd/>
          </a:ln>
        </p:spPr>
        <p:txBody>
          <a:bodyPr>
            <a:spAutoFit/>
          </a:bodyPr>
          <a:lstStyle/>
          <a:p>
            <a:pPr marL="1079500" indent="-1079500">
              <a:spcBef>
                <a:spcPct val="50000"/>
              </a:spcBef>
            </a:pPr>
            <a:r>
              <a:rPr lang="en-US" b="1">
                <a:solidFill>
                  <a:srgbClr val="333399"/>
                </a:solidFill>
                <a:latin typeface="Arial" charset="0"/>
              </a:rPr>
              <a:t>A:</a:t>
            </a:r>
            <a:r>
              <a:rPr lang="ru-RU" b="1">
                <a:solidFill>
                  <a:srgbClr val="333399"/>
                </a:solidFill>
                <a:latin typeface="Arial" charset="0"/>
              </a:rPr>
              <a:t>   наречие</a:t>
            </a:r>
            <a:endParaRPr lang="en-US">
              <a:solidFill>
                <a:srgbClr val="333399"/>
              </a:solidFill>
            </a:endParaRPr>
          </a:p>
        </p:txBody>
      </p:sp>
      <p:sp>
        <p:nvSpPr>
          <p:cNvPr id="18447" name="Text Box 15"/>
          <p:cNvSpPr txBox="1">
            <a:spLocks noChangeArrowheads="1"/>
          </p:cNvSpPr>
          <p:nvPr/>
        </p:nvSpPr>
        <p:spPr bwMode="auto">
          <a:xfrm>
            <a:off x="533400" y="6096000"/>
            <a:ext cx="3633788" cy="461963"/>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C:</a:t>
            </a:r>
            <a:r>
              <a:rPr lang="ru-RU" b="1">
                <a:solidFill>
                  <a:srgbClr val="333399"/>
                </a:solidFill>
                <a:latin typeface="Arial" charset="0"/>
              </a:rPr>
              <a:t>   местоимение</a:t>
            </a:r>
            <a:endParaRPr lang="en-US">
              <a:solidFill>
                <a:srgbClr val="333399"/>
              </a:solidFill>
            </a:endParaRPr>
          </a:p>
        </p:txBody>
      </p:sp>
      <p:sp>
        <p:nvSpPr>
          <p:cNvPr id="18448" name="Text Box 16"/>
          <p:cNvSpPr txBox="1">
            <a:spLocks noChangeArrowheads="1"/>
          </p:cNvSpPr>
          <p:nvPr/>
        </p:nvSpPr>
        <p:spPr bwMode="auto">
          <a:xfrm>
            <a:off x="5094288" y="5121275"/>
            <a:ext cx="3606800" cy="461963"/>
          </a:xfrm>
          <a:prstGeom prst="rect">
            <a:avLst/>
          </a:prstGeom>
          <a:noFill/>
          <a:ln w="9525">
            <a:noFill/>
            <a:miter lim="800000"/>
            <a:headEnd/>
            <a:tailEnd/>
          </a:ln>
        </p:spPr>
        <p:txBody>
          <a:bodyPr>
            <a:spAutoFit/>
          </a:bodyPr>
          <a:lstStyle/>
          <a:p>
            <a:pPr marL="1349375" indent="-1349375">
              <a:spcBef>
                <a:spcPct val="50000"/>
              </a:spcBef>
            </a:pPr>
            <a:r>
              <a:rPr lang="en-US" b="1">
                <a:solidFill>
                  <a:srgbClr val="333399"/>
                </a:solidFill>
                <a:latin typeface="Arial" charset="0"/>
              </a:rPr>
              <a:t>B:</a:t>
            </a:r>
            <a:r>
              <a:rPr lang="ru-RU" b="1">
                <a:solidFill>
                  <a:srgbClr val="333399"/>
                </a:solidFill>
                <a:latin typeface="Arial" charset="0"/>
              </a:rPr>
              <a:t>   числительное</a:t>
            </a:r>
            <a:endParaRPr lang="en-US">
              <a:solidFill>
                <a:srgbClr val="333399"/>
              </a:solidFill>
            </a:endParaRPr>
          </a:p>
        </p:txBody>
      </p:sp>
      <p:sp>
        <p:nvSpPr>
          <p:cNvPr id="18449" name="Text Box 17"/>
          <p:cNvSpPr txBox="1">
            <a:spLocks noChangeArrowheads="1"/>
          </p:cNvSpPr>
          <p:nvPr/>
        </p:nvSpPr>
        <p:spPr bwMode="auto">
          <a:xfrm>
            <a:off x="5151438" y="6096000"/>
            <a:ext cx="2773362" cy="45720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D</a:t>
            </a:r>
            <a:r>
              <a:rPr lang="ru-RU" b="1">
                <a:solidFill>
                  <a:srgbClr val="333399"/>
                </a:solidFill>
                <a:latin typeface="Arial" charset="0"/>
              </a:rPr>
              <a:t>:   предлог</a:t>
            </a:r>
            <a:endParaRPr lang="en-US">
              <a:solidFill>
                <a:srgbClr val="333399"/>
              </a:solidFill>
            </a:endParaRPr>
          </a:p>
        </p:txBody>
      </p:sp>
      <p:sp>
        <p:nvSpPr>
          <p:cNvPr id="16401" name="Oval 18"/>
          <p:cNvSpPr>
            <a:spLocks noChangeArrowheads="1"/>
          </p:cNvSpPr>
          <p:nvPr/>
        </p:nvSpPr>
        <p:spPr bwMode="auto">
          <a:xfrm>
            <a:off x="1524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16402" name="Oval 19"/>
          <p:cNvSpPr>
            <a:spLocks noChangeArrowheads="1"/>
          </p:cNvSpPr>
          <p:nvPr/>
        </p:nvSpPr>
        <p:spPr bwMode="auto">
          <a:xfrm>
            <a:off x="30480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16403" name="Oval 20"/>
          <p:cNvSpPr>
            <a:spLocks noChangeArrowheads="1"/>
          </p:cNvSpPr>
          <p:nvPr/>
        </p:nvSpPr>
        <p:spPr bwMode="auto">
          <a:xfrm>
            <a:off x="16002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16404" name="Text Box 21"/>
          <p:cNvSpPr txBox="1">
            <a:spLocks noChangeArrowheads="1"/>
          </p:cNvSpPr>
          <p:nvPr/>
        </p:nvSpPr>
        <p:spPr bwMode="auto">
          <a:xfrm>
            <a:off x="336550" y="4102100"/>
            <a:ext cx="1066800" cy="457200"/>
          </a:xfrm>
          <a:prstGeom prst="rect">
            <a:avLst/>
          </a:prstGeom>
          <a:noFill/>
          <a:ln w="9525">
            <a:noFill/>
            <a:miter lim="800000"/>
            <a:headEnd/>
            <a:tailEnd/>
          </a:ln>
        </p:spPr>
        <p:txBody>
          <a:bodyPr>
            <a:spAutoFit/>
          </a:bodyPr>
          <a:lstStyle/>
          <a:p>
            <a:pPr>
              <a:spcBef>
                <a:spcPct val="50000"/>
              </a:spcBef>
            </a:pPr>
            <a:r>
              <a:rPr lang="en-US" b="1">
                <a:solidFill>
                  <a:schemeClr val="bg1"/>
                </a:solidFill>
                <a:latin typeface="Arial" charset="0"/>
              </a:rPr>
              <a:t>50:50</a:t>
            </a:r>
            <a:endParaRPr lang="en-US">
              <a:solidFill>
                <a:schemeClr val="bg1"/>
              </a:solidFill>
            </a:endParaRPr>
          </a:p>
        </p:txBody>
      </p:sp>
      <p:sp>
        <p:nvSpPr>
          <p:cNvPr id="16405" name="Rectangle 22"/>
          <p:cNvSpPr>
            <a:spLocks noChangeArrowheads="1"/>
          </p:cNvSpPr>
          <p:nvPr/>
        </p:nvSpPr>
        <p:spPr bwMode="auto">
          <a:xfrm>
            <a:off x="6629400" y="0"/>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16406" name="Text Box 23"/>
          <p:cNvSpPr txBox="1">
            <a:spLocks noChangeArrowheads="1"/>
          </p:cNvSpPr>
          <p:nvPr/>
        </p:nvSpPr>
        <p:spPr bwMode="auto">
          <a:xfrm>
            <a:off x="6705600" y="-1587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16407" name="Text Box 24"/>
          <p:cNvSpPr txBox="1">
            <a:spLocks noChangeArrowheads="1"/>
          </p:cNvSpPr>
          <p:nvPr/>
        </p:nvSpPr>
        <p:spPr bwMode="auto">
          <a:xfrm>
            <a:off x="6705600" y="304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16408" name="Text Box 25"/>
          <p:cNvSpPr txBox="1">
            <a:spLocks noChangeArrowheads="1"/>
          </p:cNvSpPr>
          <p:nvPr/>
        </p:nvSpPr>
        <p:spPr bwMode="auto">
          <a:xfrm>
            <a:off x="6705600" y="609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16409" name="Text Box 26"/>
          <p:cNvSpPr txBox="1">
            <a:spLocks noChangeArrowheads="1"/>
          </p:cNvSpPr>
          <p:nvPr/>
        </p:nvSpPr>
        <p:spPr bwMode="auto">
          <a:xfrm>
            <a:off x="6705600" y="914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16410" name="Text Box 27"/>
          <p:cNvSpPr txBox="1">
            <a:spLocks noChangeArrowheads="1"/>
          </p:cNvSpPr>
          <p:nvPr/>
        </p:nvSpPr>
        <p:spPr bwMode="auto">
          <a:xfrm>
            <a:off x="6705600" y="1219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16411" name="Text Box 28"/>
          <p:cNvSpPr txBox="1">
            <a:spLocks noChangeArrowheads="1"/>
          </p:cNvSpPr>
          <p:nvPr/>
        </p:nvSpPr>
        <p:spPr bwMode="auto">
          <a:xfrm>
            <a:off x="6705600" y="1524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16412" name="Rectangle 29"/>
          <p:cNvSpPr>
            <a:spLocks noChangeArrowheads="1"/>
          </p:cNvSpPr>
          <p:nvPr/>
        </p:nvSpPr>
        <p:spPr bwMode="auto">
          <a:xfrm>
            <a:off x="6696075" y="2838450"/>
            <a:ext cx="2413000" cy="322263"/>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16413" name="Text Box 30"/>
          <p:cNvSpPr txBox="1">
            <a:spLocks noChangeArrowheads="1"/>
          </p:cNvSpPr>
          <p:nvPr/>
        </p:nvSpPr>
        <p:spPr bwMode="auto">
          <a:xfrm>
            <a:off x="6705600" y="1828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16414" name="Text Box 31"/>
          <p:cNvSpPr txBox="1">
            <a:spLocks noChangeArrowheads="1"/>
          </p:cNvSpPr>
          <p:nvPr/>
        </p:nvSpPr>
        <p:spPr bwMode="auto">
          <a:xfrm>
            <a:off x="6705600" y="2133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16415" name="Text Box 32"/>
          <p:cNvSpPr txBox="1">
            <a:spLocks noChangeArrowheads="1"/>
          </p:cNvSpPr>
          <p:nvPr/>
        </p:nvSpPr>
        <p:spPr bwMode="auto">
          <a:xfrm>
            <a:off x="6705600" y="2438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16416" name="Text Box 33"/>
          <p:cNvSpPr txBox="1">
            <a:spLocks noChangeArrowheads="1"/>
          </p:cNvSpPr>
          <p:nvPr/>
        </p:nvSpPr>
        <p:spPr bwMode="auto">
          <a:xfrm>
            <a:off x="6705600" y="2743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16417" name="Text Box 34"/>
          <p:cNvSpPr txBox="1">
            <a:spLocks noChangeArrowheads="1"/>
          </p:cNvSpPr>
          <p:nvPr/>
        </p:nvSpPr>
        <p:spPr bwMode="auto">
          <a:xfrm>
            <a:off x="6705600" y="3048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16418" name="Text Box 35"/>
          <p:cNvSpPr txBox="1">
            <a:spLocks noChangeArrowheads="1"/>
          </p:cNvSpPr>
          <p:nvPr/>
        </p:nvSpPr>
        <p:spPr bwMode="auto">
          <a:xfrm>
            <a:off x="6705600" y="3352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16419" name="Text Box 36"/>
          <p:cNvSpPr txBox="1">
            <a:spLocks noChangeArrowheads="1"/>
          </p:cNvSpPr>
          <p:nvPr/>
        </p:nvSpPr>
        <p:spPr bwMode="auto">
          <a:xfrm>
            <a:off x="6705600" y="3657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16420" name="Text Box 37"/>
          <p:cNvSpPr txBox="1">
            <a:spLocks noChangeArrowheads="1"/>
          </p:cNvSpPr>
          <p:nvPr/>
        </p:nvSpPr>
        <p:spPr bwMode="auto">
          <a:xfrm>
            <a:off x="6705600" y="3962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16421" name="Text Box 38"/>
          <p:cNvSpPr txBox="1">
            <a:spLocks noChangeArrowheads="1"/>
          </p:cNvSpPr>
          <p:nvPr/>
        </p:nvSpPr>
        <p:spPr bwMode="auto">
          <a:xfrm>
            <a:off x="6705600" y="4267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16422" name="Text Box 39"/>
          <p:cNvSpPr txBox="1">
            <a:spLocks noChangeArrowheads="1"/>
          </p:cNvSpPr>
          <p:nvPr/>
        </p:nvSpPr>
        <p:spPr bwMode="auto">
          <a:xfrm>
            <a:off x="7543800" y="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16423" name="Text Box 40"/>
          <p:cNvSpPr txBox="1">
            <a:spLocks noChangeArrowheads="1"/>
          </p:cNvSpPr>
          <p:nvPr/>
        </p:nvSpPr>
        <p:spPr bwMode="auto">
          <a:xfrm>
            <a:off x="7543800" y="320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16424" name="Text Box 41"/>
          <p:cNvSpPr txBox="1">
            <a:spLocks noChangeArrowheads="1"/>
          </p:cNvSpPr>
          <p:nvPr/>
        </p:nvSpPr>
        <p:spPr bwMode="auto">
          <a:xfrm>
            <a:off x="7543800" y="625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16425" name="Text Box 42"/>
          <p:cNvSpPr txBox="1">
            <a:spLocks noChangeArrowheads="1"/>
          </p:cNvSpPr>
          <p:nvPr/>
        </p:nvSpPr>
        <p:spPr bwMode="auto">
          <a:xfrm>
            <a:off x="7543800" y="930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16426" name="Text Box 43"/>
          <p:cNvSpPr txBox="1">
            <a:spLocks noChangeArrowheads="1"/>
          </p:cNvSpPr>
          <p:nvPr/>
        </p:nvSpPr>
        <p:spPr bwMode="auto">
          <a:xfrm>
            <a:off x="7543800" y="1235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16427" name="Text Box 44"/>
          <p:cNvSpPr txBox="1">
            <a:spLocks noChangeArrowheads="1"/>
          </p:cNvSpPr>
          <p:nvPr/>
        </p:nvSpPr>
        <p:spPr bwMode="auto">
          <a:xfrm>
            <a:off x="7543800" y="1539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16428" name="Text Box 45"/>
          <p:cNvSpPr txBox="1">
            <a:spLocks noChangeArrowheads="1"/>
          </p:cNvSpPr>
          <p:nvPr/>
        </p:nvSpPr>
        <p:spPr bwMode="auto">
          <a:xfrm>
            <a:off x="7543800" y="1844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16429" name="Text Box 46"/>
          <p:cNvSpPr txBox="1">
            <a:spLocks noChangeArrowheads="1"/>
          </p:cNvSpPr>
          <p:nvPr/>
        </p:nvSpPr>
        <p:spPr bwMode="auto">
          <a:xfrm>
            <a:off x="7543800" y="2149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16430" name="Text Box 47"/>
          <p:cNvSpPr txBox="1">
            <a:spLocks noChangeArrowheads="1"/>
          </p:cNvSpPr>
          <p:nvPr/>
        </p:nvSpPr>
        <p:spPr bwMode="auto">
          <a:xfrm>
            <a:off x="7543800" y="2454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16431" name="Text Box 48"/>
          <p:cNvSpPr txBox="1">
            <a:spLocks noChangeArrowheads="1"/>
          </p:cNvSpPr>
          <p:nvPr/>
        </p:nvSpPr>
        <p:spPr bwMode="auto">
          <a:xfrm>
            <a:off x="7543800" y="2759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16432" name="Text Box 49"/>
          <p:cNvSpPr txBox="1">
            <a:spLocks noChangeArrowheads="1"/>
          </p:cNvSpPr>
          <p:nvPr/>
        </p:nvSpPr>
        <p:spPr bwMode="auto">
          <a:xfrm>
            <a:off x="7543800" y="3063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16433" name="Text Box 50"/>
          <p:cNvSpPr txBox="1">
            <a:spLocks noChangeArrowheads="1"/>
          </p:cNvSpPr>
          <p:nvPr/>
        </p:nvSpPr>
        <p:spPr bwMode="auto">
          <a:xfrm>
            <a:off x="7543800" y="3368675"/>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16434" name="Text Box 51"/>
          <p:cNvSpPr txBox="1">
            <a:spLocks noChangeArrowheads="1"/>
          </p:cNvSpPr>
          <p:nvPr/>
        </p:nvSpPr>
        <p:spPr bwMode="auto">
          <a:xfrm>
            <a:off x="7543800" y="3673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16435" name="Text Box 52"/>
          <p:cNvSpPr txBox="1">
            <a:spLocks noChangeArrowheads="1"/>
          </p:cNvSpPr>
          <p:nvPr/>
        </p:nvSpPr>
        <p:spPr bwMode="auto">
          <a:xfrm>
            <a:off x="7543800" y="3978275"/>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16436" name="Text Box 53"/>
          <p:cNvSpPr txBox="1">
            <a:spLocks noChangeArrowheads="1"/>
          </p:cNvSpPr>
          <p:nvPr/>
        </p:nvSpPr>
        <p:spPr bwMode="auto">
          <a:xfrm>
            <a:off x="7543800" y="4283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16437" name="Oval 54"/>
          <p:cNvSpPr>
            <a:spLocks noChangeArrowheads="1"/>
          </p:cNvSpPr>
          <p:nvPr/>
        </p:nvSpPr>
        <p:spPr bwMode="auto">
          <a:xfrm>
            <a:off x="7239000" y="4419600"/>
            <a:ext cx="152400" cy="152400"/>
          </a:xfrm>
          <a:prstGeom prst="ellipse">
            <a:avLst/>
          </a:prstGeom>
          <a:solidFill>
            <a:srgbClr val="FFCC00"/>
          </a:solidFill>
          <a:ln w="9525">
            <a:noFill/>
            <a:round/>
            <a:headEnd/>
            <a:tailEnd/>
          </a:ln>
        </p:spPr>
        <p:txBody>
          <a:bodyPr wrap="none" anchor="ctr"/>
          <a:lstStyle/>
          <a:p>
            <a:endParaRPr lang="ru-RU"/>
          </a:p>
        </p:txBody>
      </p:sp>
      <p:sp>
        <p:nvSpPr>
          <p:cNvPr id="16438" name="Oval 55"/>
          <p:cNvSpPr>
            <a:spLocks noChangeArrowheads="1"/>
          </p:cNvSpPr>
          <p:nvPr/>
        </p:nvSpPr>
        <p:spPr bwMode="auto">
          <a:xfrm>
            <a:off x="7239000" y="4114800"/>
            <a:ext cx="152400" cy="152400"/>
          </a:xfrm>
          <a:prstGeom prst="ellipse">
            <a:avLst/>
          </a:prstGeom>
          <a:solidFill>
            <a:srgbClr val="FFCC00"/>
          </a:solidFill>
          <a:ln w="9525">
            <a:noFill/>
            <a:round/>
            <a:headEnd/>
            <a:tailEnd/>
          </a:ln>
        </p:spPr>
        <p:txBody>
          <a:bodyPr wrap="none" anchor="ctr"/>
          <a:lstStyle/>
          <a:p>
            <a:endParaRPr lang="ru-RU"/>
          </a:p>
        </p:txBody>
      </p:sp>
      <p:sp>
        <p:nvSpPr>
          <p:cNvPr id="16439" name="Oval 56"/>
          <p:cNvSpPr>
            <a:spLocks noChangeArrowheads="1"/>
          </p:cNvSpPr>
          <p:nvPr/>
        </p:nvSpPr>
        <p:spPr bwMode="auto">
          <a:xfrm>
            <a:off x="7239000" y="3810000"/>
            <a:ext cx="152400" cy="152400"/>
          </a:xfrm>
          <a:prstGeom prst="ellipse">
            <a:avLst/>
          </a:prstGeom>
          <a:solidFill>
            <a:srgbClr val="FFCC00"/>
          </a:solidFill>
          <a:ln w="9525">
            <a:noFill/>
            <a:round/>
            <a:headEnd/>
            <a:tailEnd/>
          </a:ln>
        </p:spPr>
        <p:txBody>
          <a:bodyPr wrap="none" anchor="ctr"/>
          <a:lstStyle/>
          <a:p>
            <a:endParaRPr lang="ru-RU"/>
          </a:p>
        </p:txBody>
      </p:sp>
      <p:sp>
        <p:nvSpPr>
          <p:cNvPr id="16440" name="Oval 57"/>
          <p:cNvSpPr>
            <a:spLocks noChangeArrowheads="1"/>
          </p:cNvSpPr>
          <p:nvPr/>
        </p:nvSpPr>
        <p:spPr bwMode="auto">
          <a:xfrm>
            <a:off x="7239000" y="3505200"/>
            <a:ext cx="152400" cy="152400"/>
          </a:xfrm>
          <a:prstGeom prst="ellipse">
            <a:avLst/>
          </a:prstGeom>
          <a:solidFill>
            <a:srgbClr val="FFCC00"/>
          </a:solidFill>
          <a:ln w="9525">
            <a:noFill/>
            <a:round/>
            <a:headEnd/>
            <a:tailEnd/>
          </a:ln>
        </p:spPr>
        <p:txBody>
          <a:bodyPr wrap="none" anchor="ctr"/>
          <a:lstStyle/>
          <a:p>
            <a:endParaRPr lang="ru-RU"/>
          </a:p>
        </p:txBody>
      </p:sp>
      <p:sp>
        <p:nvSpPr>
          <p:cNvPr id="16441" name="Oval 58"/>
          <p:cNvSpPr>
            <a:spLocks noChangeArrowheads="1"/>
          </p:cNvSpPr>
          <p:nvPr/>
        </p:nvSpPr>
        <p:spPr bwMode="auto">
          <a:xfrm>
            <a:off x="7239000" y="3200400"/>
            <a:ext cx="152400" cy="152400"/>
          </a:xfrm>
          <a:prstGeom prst="ellipse">
            <a:avLst/>
          </a:prstGeom>
          <a:solidFill>
            <a:schemeClr val="bg1"/>
          </a:solidFill>
          <a:ln w="9525">
            <a:noFill/>
            <a:round/>
            <a:headEnd/>
            <a:tailEnd/>
          </a:ln>
        </p:spPr>
        <p:txBody>
          <a:bodyPr wrap="none" anchor="ctr"/>
          <a:lstStyle/>
          <a:p>
            <a:endParaRPr lang="ru-RU"/>
          </a:p>
        </p:txBody>
      </p:sp>
      <p:sp>
        <p:nvSpPr>
          <p:cNvPr id="16442" name="Oval 59"/>
          <p:cNvSpPr>
            <a:spLocks noChangeArrowheads="1"/>
          </p:cNvSpPr>
          <p:nvPr/>
        </p:nvSpPr>
        <p:spPr bwMode="auto">
          <a:xfrm>
            <a:off x="7239000" y="2895600"/>
            <a:ext cx="152400" cy="152400"/>
          </a:xfrm>
          <a:prstGeom prst="ellipse">
            <a:avLst/>
          </a:prstGeom>
          <a:solidFill>
            <a:srgbClr val="FFCC00"/>
          </a:solidFill>
          <a:ln w="9525">
            <a:noFill/>
            <a:round/>
            <a:headEnd/>
            <a:tailEnd/>
          </a:ln>
        </p:spPr>
        <p:txBody>
          <a:bodyPr wrap="none" anchor="ctr"/>
          <a:lstStyle/>
          <a:p>
            <a:endParaRPr lang="ru-RU"/>
          </a:p>
        </p:txBody>
      </p:sp>
      <p:sp>
        <p:nvSpPr>
          <p:cNvPr id="16443" name="Oval 60"/>
          <p:cNvSpPr>
            <a:spLocks noChangeArrowheads="1"/>
          </p:cNvSpPr>
          <p:nvPr/>
        </p:nvSpPr>
        <p:spPr bwMode="auto">
          <a:xfrm>
            <a:off x="7239000" y="2590800"/>
            <a:ext cx="152400" cy="152400"/>
          </a:xfrm>
          <a:prstGeom prst="ellipse">
            <a:avLst/>
          </a:prstGeom>
          <a:solidFill>
            <a:srgbClr val="FFCC00"/>
          </a:solidFill>
          <a:ln w="9525">
            <a:noFill/>
            <a:round/>
            <a:headEnd/>
            <a:tailEnd/>
          </a:ln>
        </p:spPr>
        <p:txBody>
          <a:bodyPr wrap="none" anchor="ctr"/>
          <a:lstStyle/>
          <a:p>
            <a:endParaRPr lang="ru-RU"/>
          </a:p>
        </p:txBody>
      </p:sp>
      <p:sp>
        <p:nvSpPr>
          <p:cNvPr id="16444" name="Oval 61"/>
          <p:cNvSpPr>
            <a:spLocks noChangeArrowheads="1"/>
          </p:cNvSpPr>
          <p:nvPr/>
        </p:nvSpPr>
        <p:spPr bwMode="auto">
          <a:xfrm>
            <a:off x="7239000" y="2286000"/>
            <a:ext cx="152400" cy="152400"/>
          </a:xfrm>
          <a:prstGeom prst="ellipse">
            <a:avLst/>
          </a:prstGeom>
          <a:solidFill>
            <a:srgbClr val="FFCC00"/>
          </a:solidFill>
          <a:ln w="9525">
            <a:noFill/>
            <a:round/>
            <a:headEnd/>
            <a:tailEnd/>
          </a:ln>
        </p:spPr>
        <p:txBody>
          <a:bodyPr wrap="none" anchor="ctr"/>
          <a:lstStyle/>
          <a:p>
            <a:endParaRPr lang="ru-RU"/>
          </a:p>
        </p:txBody>
      </p:sp>
      <p:sp>
        <p:nvSpPr>
          <p:cNvPr id="16445" name="Oval 62"/>
          <p:cNvSpPr>
            <a:spLocks noChangeArrowheads="1"/>
          </p:cNvSpPr>
          <p:nvPr/>
        </p:nvSpPr>
        <p:spPr bwMode="auto">
          <a:xfrm>
            <a:off x="7239000" y="1981200"/>
            <a:ext cx="152400" cy="152400"/>
          </a:xfrm>
          <a:prstGeom prst="ellipse">
            <a:avLst/>
          </a:prstGeom>
          <a:solidFill>
            <a:srgbClr val="FFCC00"/>
          </a:solidFill>
          <a:ln w="9525">
            <a:noFill/>
            <a:round/>
            <a:headEnd/>
            <a:tailEnd/>
          </a:ln>
        </p:spPr>
        <p:txBody>
          <a:bodyPr wrap="none" anchor="ctr"/>
          <a:lstStyle/>
          <a:p>
            <a:endParaRPr lang="ru-RU"/>
          </a:p>
        </p:txBody>
      </p:sp>
      <p:sp>
        <p:nvSpPr>
          <p:cNvPr id="16446" name="Oval 63"/>
          <p:cNvSpPr>
            <a:spLocks noChangeArrowheads="1"/>
          </p:cNvSpPr>
          <p:nvPr/>
        </p:nvSpPr>
        <p:spPr bwMode="auto">
          <a:xfrm>
            <a:off x="7239000" y="1676400"/>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16447" name="Oval 64"/>
          <p:cNvSpPr>
            <a:spLocks noChangeArrowheads="1"/>
          </p:cNvSpPr>
          <p:nvPr/>
        </p:nvSpPr>
        <p:spPr bwMode="auto">
          <a:xfrm>
            <a:off x="7239000" y="1371600"/>
            <a:ext cx="152400" cy="152400"/>
          </a:xfrm>
          <a:prstGeom prst="ellipse">
            <a:avLst/>
          </a:prstGeom>
          <a:solidFill>
            <a:srgbClr val="FFCC00"/>
          </a:solidFill>
          <a:ln w="9525">
            <a:noFill/>
            <a:round/>
            <a:headEnd/>
            <a:tailEnd/>
          </a:ln>
        </p:spPr>
        <p:txBody>
          <a:bodyPr wrap="none" anchor="ctr"/>
          <a:lstStyle/>
          <a:p>
            <a:endParaRPr lang="ru-RU"/>
          </a:p>
        </p:txBody>
      </p:sp>
      <p:sp>
        <p:nvSpPr>
          <p:cNvPr id="16448" name="Oval 65"/>
          <p:cNvSpPr>
            <a:spLocks noChangeArrowheads="1"/>
          </p:cNvSpPr>
          <p:nvPr/>
        </p:nvSpPr>
        <p:spPr bwMode="auto">
          <a:xfrm>
            <a:off x="7239000" y="1066800"/>
            <a:ext cx="152400" cy="152400"/>
          </a:xfrm>
          <a:prstGeom prst="ellipse">
            <a:avLst/>
          </a:prstGeom>
          <a:solidFill>
            <a:srgbClr val="FFCC00"/>
          </a:solidFill>
          <a:ln w="9525">
            <a:noFill/>
            <a:round/>
            <a:headEnd/>
            <a:tailEnd/>
          </a:ln>
        </p:spPr>
        <p:txBody>
          <a:bodyPr wrap="none" anchor="ctr"/>
          <a:lstStyle/>
          <a:p>
            <a:endParaRPr lang="ru-RU"/>
          </a:p>
        </p:txBody>
      </p:sp>
      <p:sp>
        <p:nvSpPr>
          <p:cNvPr id="16449" name="Oval 66"/>
          <p:cNvSpPr>
            <a:spLocks noChangeArrowheads="1"/>
          </p:cNvSpPr>
          <p:nvPr/>
        </p:nvSpPr>
        <p:spPr bwMode="auto">
          <a:xfrm>
            <a:off x="7239000" y="762000"/>
            <a:ext cx="152400" cy="152400"/>
          </a:xfrm>
          <a:prstGeom prst="ellipse">
            <a:avLst/>
          </a:prstGeom>
          <a:solidFill>
            <a:srgbClr val="FFCC00"/>
          </a:solidFill>
          <a:ln w="9525">
            <a:noFill/>
            <a:round/>
            <a:headEnd/>
            <a:tailEnd/>
          </a:ln>
        </p:spPr>
        <p:txBody>
          <a:bodyPr wrap="none" anchor="ctr"/>
          <a:lstStyle/>
          <a:p>
            <a:endParaRPr lang="ru-RU"/>
          </a:p>
        </p:txBody>
      </p:sp>
      <p:sp>
        <p:nvSpPr>
          <p:cNvPr id="16450" name="Oval 67"/>
          <p:cNvSpPr>
            <a:spLocks noChangeArrowheads="1"/>
          </p:cNvSpPr>
          <p:nvPr/>
        </p:nvSpPr>
        <p:spPr bwMode="auto">
          <a:xfrm>
            <a:off x="7239000" y="457200"/>
            <a:ext cx="152400" cy="152400"/>
          </a:xfrm>
          <a:prstGeom prst="ellipse">
            <a:avLst/>
          </a:prstGeom>
          <a:solidFill>
            <a:srgbClr val="FFCC00"/>
          </a:solidFill>
          <a:ln w="9525">
            <a:noFill/>
            <a:round/>
            <a:headEnd/>
            <a:tailEnd/>
          </a:ln>
        </p:spPr>
        <p:txBody>
          <a:bodyPr wrap="none" anchor="ctr"/>
          <a:lstStyle/>
          <a:p>
            <a:endParaRPr lang="ru-RU"/>
          </a:p>
        </p:txBody>
      </p:sp>
      <p:sp>
        <p:nvSpPr>
          <p:cNvPr id="16451" name="Oval 68"/>
          <p:cNvSpPr>
            <a:spLocks noChangeArrowheads="1"/>
          </p:cNvSpPr>
          <p:nvPr/>
        </p:nvSpPr>
        <p:spPr bwMode="auto">
          <a:xfrm>
            <a:off x="7239000" y="152400"/>
            <a:ext cx="152400" cy="152400"/>
          </a:xfrm>
          <a:prstGeom prst="ellipse">
            <a:avLst/>
          </a:prstGeom>
          <a:solidFill>
            <a:schemeClr val="bg1"/>
          </a:solidFill>
          <a:ln w="9525">
            <a:noFill/>
            <a:round/>
            <a:headEnd/>
            <a:tailEnd/>
          </a:ln>
        </p:spPr>
        <p:txBody>
          <a:bodyPr wrap="none" anchor="ctr"/>
          <a:lstStyle/>
          <a:p>
            <a:endParaRPr lang="ru-RU"/>
          </a:p>
        </p:txBody>
      </p:sp>
      <p:pic>
        <p:nvPicPr>
          <p:cNvPr id="16452" name="Picture 69"/>
          <p:cNvPicPr>
            <a:picLocks noChangeAspect="1" noChangeArrowheads="1"/>
          </p:cNvPicPr>
          <p:nvPr/>
        </p:nvPicPr>
        <p:blipFill>
          <a:blip r:embed="rId2"/>
          <a:srcRect/>
          <a:stretch>
            <a:fillRect/>
          </a:stretch>
        </p:blipFill>
        <p:spPr bwMode="auto">
          <a:xfrm flipV="1">
            <a:off x="1949450" y="3994150"/>
            <a:ext cx="514350" cy="606425"/>
          </a:xfrm>
          <a:prstGeom prst="rect">
            <a:avLst/>
          </a:prstGeom>
          <a:noFill/>
          <a:ln w="9525">
            <a:noFill/>
            <a:miter lim="800000"/>
            <a:headEnd/>
            <a:tailEnd/>
          </a:ln>
        </p:spPr>
      </p:pic>
      <p:sp>
        <p:nvSpPr>
          <p:cNvPr id="16453" name="AutoShape 70"/>
          <p:cNvSpPr>
            <a:spLocks noChangeArrowheads="1"/>
          </p:cNvSpPr>
          <p:nvPr/>
        </p:nvSpPr>
        <p:spPr bwMode="auto">
          <a:xfrm rot="5400000">
            <a:off x="32226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16454" name="Oval 71"/>
          <p:cNvSpPr>
            <a:spLocks noChangeArrowheads="1"/>
          </p:cNvSpPr>
          <p:nvPr/>
        </p:nvSpPr>
        <p:spPr bwMode="auto">
          <a:xfrm>
            <a:off x="3298825" y="4076700"/>
            <a:ext cx="152400" cy="152400"/>
          </a:xfrm>
          <a:prstGeom prst="ellipse">
            <a:avLst/>
          </a:prstGeom>
          <a:noFill/>
          <a:ln w="38100">
            <a:solidFill>
              <a:schemeClr val="bg1"/>
            </a:solidFill>
            <a:round/>
            <a:headEnd/>
            <a:tailEnd/>
          </a:ln>
        </p:spPr>
        <p:txBody>
          <a:bodyPr wrap="none" anchor="ctr"/>
          <a:lstStyle/>
          <a:p>
            <a:endParaRPr lang="ru-RU"/>
          </a:p>
        </p:txBody>
      </p:sp>
      <p:sp>
        <p:nvSpPr>
          <p:cNvPr id="16455" name="AutoShape 72"/>
          <p:cNvSpPr>
            <a:spLocks noChangeArrowheads="1"/>
          </p:cNvSpPr>
          <p:nvPr/>
        </p:nvSpPr>
        <p:spPr bwMode="auto">
          <a:xfrm rot="5400000">
            <a:off x="3527425" y="43053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16456" name="Oval 73"/>
          <p:cNvSpPr>
            <a:spLocks noChangeArrowheads="1"/>
          </p:cNvSpPr>
          <p:nvPr/>
        </p:nvSpPr>
        <p:spPr bwMode="auto">
          <a:xfrm>
            <a:off x="3603625" y="4152900"/>
            <a:ext cx="152400" cy="152400"/>
          </a:xfrm>
          <a:prstGeom prst="ellipse">
            <a:avLst/>
          </a:prstGeom>
          <a:noFill/>
          <a:ln w="38100">
            <a:solidFill>
              <a:schemeClr val="bg1"/>
            </a:solidFill>
            <a:round/>
            <a:headEnd/>
            <a:tailEnd/>
          </a:ln>
        </p:spPr>
        <p:txBody>
          <a:bodyPr wrap="none" anchor="ctr"/>
          <a:lstStyle/>
          <a:p>
            <a:endParaRPr lang="ru-RU"/>
          </a:p>
        </p:txBody>
      </p:sp>
      <p:sp>
        <p:nvSpPr>
          <p:cNvPr id="16457" name="AutoShape 74"/>
          <p:cNvSpPr>
            <a:spLocks noChangeArrowheads="1"/>
          </p:cNvSpPr>
          <p:nvPr/>
        </p:nvSpPr>
        <p:spPr bwMode="auto">
          <a:xfrm rot="5400000">
            <a:off x="38322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16458" name="Oval 75"/>
          <p:cNvSpPr>
            <a:spLocks noChangeArrowheads="1"/>
          </p:cNvSpPr>
          <p:nvPr/>
        </p:nvSpPr>
        <p:spPr bwMode="auto">
          <a:xfrm>
            <a:off x="3908425" y="4076700"/>
            <a:ext cx="152400" cy="152400"/>
          </a:xfrm>
          <a:prstGeom prst="ellipse">
            <a:avLst/>
          </a:prstGeom>
          <a:noFill/>
          <a:ln w="38100">
            <a:solidFill>
              <a:schemeClr val="bg1"/>
            </a:solidFill>
            <a:round/>
            <a:headEnd/>
            <a:tailEnd/>
          </a:ln>
        </p:spPr>
        <p:txBody>
          <a:bodyPr wrap="none" anchor="ctr"/>
          <a:lstStyle/>
          <a:p>
            <a:endParaRPr lang="ru-RU"/>
          </a:p>
        </p:txBody>
      </p:sp>
      <p:sp>
        <p:nvSpPr>
          <p:cNvPr id="18508" name="Text Box 76"/>
          <p:cNvSpPr txBox="1">
            <a:spLocks noChangeArrowheads="1"/>
          </p:cNvSpPr>
          <p:nvPr/>
        </p:nvSpPr>
        <p:spPr bwMode="auto">
          <a:xfrm>
            <a:off x="685800" y="344488"/>
            <a:ext cx="5181600" cy="1631950"/>
          </a:xfrm>
          <a:prstGeom prst="rect">
            <a:avLst/>
          </a:prstGeom>
          <a:noFill/>
          <a:ln w="9525">
            <a:noFill/>
            <a:miter lim="800000"/>
            <a:headEnd/>
            <a:tailEnd/>
          </a:ln>
        </p:spPr>
        <p:txBody>
          <a:bodyPr>
            <a:spAutoFit/>
          </a:bodyPr>
          <a:lstStyle/>
          <a:p>
            <a:pPr algn="ctr">
              <a:spcBef>
                <a:spcPct val="50000"/>
              </a:spcBef>
            </a:pPr>
            <a:r>
              <a:rPr lang="en-US" sz="4000" b="1">
                <a:solidFill>
                  <a:schemeClr val="bg1"/>
                </a:solidFill>
                <a:latin typeface="Arial" charset="0"/>
              </a:rPr>
              <a:t> $2,000</a:t>
            </a:r>
            <a:endParaRPr lang="ru-RU" sz="4000" b="1">
              <a:solidFill>
                <a:schemeClr val="bg1"/>
              </a:solidFill>
              <a:latin typeface="Arial" charset="0"/>
            </a:endParaRPr>
          </a:p>
          <a:p>
            <a:pPr algn="ctr">
              <a:spcBef>
                <a:spcPct val="50000"/>
              </a:spcBef>
            </a:pPr>
            <a:endParaRPr lang="ru-RU" sz="4000" b="1">
              <a:solidFill>
                <a:schemeClr val="bg1"/>
              </a:solidFill>
              <a:latin typeface="Arial" charset="0"/>
            </a:endParaRPr>
          </a:p>
        </p:txBody>
      </p:sp>
      <p:sp>
        <p:nvSpPr>
          <p:cNvPr id="79" name="AutoShape 81"/>
          <p:cNvSpPr>
            <a:spLocks noChangeArrowheads="1"/>
          </p:cNvSpPr>
          <p:nvPr/>
        </p:nvSpPr>
        <p:spPr bwMode="auto">
          <a:xfrm>
            <a:off x="4700588" y="4848225"/>
            <a:ext cx="4267200" cy="914400"/>
          </a:xfrm>
          <a:prstGeom prst="flowChartPreparation">
            <a:avLst/>
          </a:prstGeom>
          <a:solidFill>
            <a:srgbClr val="00FF00">
              <a:alpha val="45882"/>
            </a:srgbClr>
          </a:solidFill>
          <a:ln w="57150">
            <a:solidFill>
              <a:srgbClr val="3399FF"/>
            </a:solidFill>
            <a:miter lim="800000"/>
            <a:headEnd/>
            <a:tailEnd/>
          </a:ln>
        </p:spPr>
        <p:txBody>
          <a:bodyPr wrap="none" anchor="ctr"/>
          <a:lstStyle/>
          <a:p>
            <a:endParaRPr lang="ru-RU"/>
          </a:p>
        </p:txBody>
      </p:sp>
      <p:sp>
        <p:nvSpPr>
          <p:cNvPr id="16461" name="Прямоугольник 79"/>
          <p:cNvSpPr>
            <a:spLocks noChangeArrowheads="1"/>
          </p:cNvSpPr>
          <p:nvPr/>
        </p:nvSpPr>
        <p:spPr bwMode="auto">
          <a:xfrm>
            <a:off x="476250" y="1201738"/>
            <a:ext cx="5589588" cy="2062162"/>
          </a:xfrm>
          <a:prstGeom prst="rect">
            <a:avLst/>
          </a:prstGeom>
          <a:noFill/>
          <a:ln w="9525">
            <a:noFill/>
            <a:miter lim="800000"/>
            <a:headEnd/>
            <a:tailEnd/>
          </a:ln>
        </p:spPr>
        <p:txBody>
          <a:bodyPr>
            <a:spAutoFit/>
          </a:bodyPr>
          <a:lstStyle/>
          <a:p>
            <a:pPr algn="ctr">
              <a:spcBef>
                <a:spcPct val="50000"/>
              </a:spcBef>
            </a:pPr>
            <a:r>
              <a:rPr lang="ru-RU" sz="3200" b="1">
                <a:solidFill>
                  <a:schemeClr val="bg1"/>
                </a:solidFill>
              </a:rPr>
              <a:t>Какая часть слова самая малочисленная и включает лишь несколько десятков слов? </a:t>
            </a:r>
            <a:r>
              <a:rPr lang="en-US" sz="3200" b="1">
                <a:solidFill>
                  <a:schemeClr val="bg1"/>
                </a:solidFill>
              </a:rPr>
              <a:t> </a:t>
            </a:r>
            <a:endParaRPr lang="en-US" sz="320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2000"/>
                                  </p:stCondLst>
                                  <p:childTnLst>
                                    <p:set>
                                      <p:cBhvr>
                                        <p:cTn id="6" dur="1" fill="hold">
                                          <p:stCondLst>
                                            <p:cond delay="0"/>
                                          </p:stCondLst>
                                        </p:cTn>
                                        <p:tgtEl>
                                          <p:spTgt spid="18508"/>
                                        </p:tgtEl>
                                        <p:attrNameLst>
                                          <p:attrName>style.visibility</p:attrName>
                                        </p:attrNameLst>
                                      </p:cBhvr>
                                      <p:to>
                                        <p:strVal val="visible"/>
                                      </p:to>
                                    </p:set>
                                    <p:animEffect transition="in" filter="dissolve">
                                      <p:cBhvr>
                                        <p:cTn id="7" dur="500"/>
                                        <p:tgtEl>
                                          <p:spTgt spid="18508"/>
                                        </p:tgtEl>
                                      </p:cBhvr>
                                    </p:animEffect>
                                  </p:childTnLst>
                                </p:cTn>
                              </p:par>
                              <p:par>
                                <p:cTn id="8" presetID="1" presetClass="entr" presetSubtype="0" fill="hold" grpId="0" nodeType="withEffect">
                                  <p:stCondLst>
                                    <p:cond delay="2000"/>
                                  </p:stCondLst>
                                  <p:childTnLst>
                                    <p:set>
                                      <p:cBhvr>
                                        <p:cTn id="9" dur="1" fill="hold">
                                          <p:stCondLst>
                                            <p:cond delay="499"/>
                                          </p:stCondLst>
                                        </p:cTn>
                                        <p:tgtEl>
                                          <p:spTgt spid="18446"/>
                                        </p:tgtEl>
                                        <p:attrNameLst>
                                          <p:attrName>style.visibility</p:attrName>
                                        </p:attrNameLst>
                                      </p:cBhvr>
                                      <p:to>
                                        <p:strVal val="visible"/>
                                      </p:to>
                                    </p:set>
                                  </p:childTnLst>
                                </p:cTn>
                              </p:par>
                            </p:childTnLst>
                          </p:cTn>
                        </p:par>
                        <p:par>
                          <p:cTn id="10" fill="hold">
                            <p:stCondLst>
                              <p:cond delay="2500"/>
                            </p:stCondLst>
                            <p:childTnLst>
                              <p:par>
                                <p:cTn id="11" presetID="1" presetClass="entr" presetSubtype="0" fill="hold" grpId="0" nodeType="afterEffect">
                                  <p:stCondLst>
                                    <p:cond delay="2000"/>
                                  </p:stCondLst>
                                  <p:childTnLst>
                                    <p:set>
                                      <p:cBhvr>
                                        <p:cTn id="12" dur="1" fill="hold">
                                          <p:stCondLst>
                                            <p:cond delay="499"/>
                                          </p:stCondLst>
                                        </p:cTn>
                                        <p:tgtEl>
                                          <p:spTgt spid="18448"/>
                                        </p:tgtEl>
                                        <p:attrNameLst>
                                          <p:attrName>style.visibility</p:attrName>
                                        </p:attrNameLst>
                                      </p:cBhvr>
                                      <p:to>
                                        <p:strVal val="visible"/>
                                      </p:to>
                                    </p:set>
                                  </p:childTnLst>
                                </p:cTn>
                              </p:par>
                            </p:childTnLst>
                          </p:cTn>
                        </p:par>
                        <p:par>
                          <p:cTn id="13" fill="hold">
                            <p:stCondLst>
                              <p:cond delay="5000"/>
                            </p:stCondLst>
                            <p:childTnLst>
                              <p:par>
                                <p:cTn id="14" presetID="1" presetClass="entr" presetSubtype="0" fill="hold" grpId="0" nodeType="afterEffect">
                                  <p:stCondLst>
                                    <p:cond delay="2000"/>
                                  </p:stCondLst>
                                  <p:childTnLst>
                                    <p:set>
                                      <p:cBhvr>
                                        <p:cTn id="15" dur="1" fill="hold">
                                          <p:stCondLst>
                                            <p:cond delay="499"/>
                                          </p:stCondLst>
                                        </p:cTn>
                                        <p:tgtEl>
                                          <p:spTgt spid="18447"/>
                                        </p:tgtEl>
                                        <p:attrNameLst>
                                          <p:attrName>style.visibility</p:attrName>
                                        </p:attrNameLst>
                                      </p:cBhvr>
                                      <p:to>
                                        <p:strVal val="visible"/>
                                      </p:to>
                                    </p:set>
                                  </p:childTnLst>
                                </p:cTn>
                              </p:par>
                            </p:childTnLst>
                          </p:cTn>
                        </p:par>
                        <p:par>
                          <p:cTn id="16" fill="hold">
                            <p:stCondLst>
                              <p:cond delay="7500"/>
                            </p:stCondLst>
                            <p:childTnLst>
                              <p:par>
                                <p:cTn id="17" presetID="1" presetClass="entr" presetSubtype="0" fill="hold" grpId="0" nodeType="afterEffect">
                                  <p:stCondLst>
                                    <p:cond delay="2000"/>
                                  </p:stCondLst>
                                  <p:childTnLst>
                                    <p:set>
                                      <p:cBhvr>
                                        <p:cTn id="18" dur="1" fill="hold">
                                          <p:stCondLst>
                                            <p:cond delay="499"/>
                                          </p:stCondLst>
                                        </p:cTn>
                                        <p:tgtEl>
                                          <p:spTgt spid="184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6" grpId="0" autoUpdateAnimBg="0"/>
      <p:bldP spid="18447" grpId="0" autoUpdateAnimBg="0"/>
      <p:bldP spid="18448" grpId="0" autoUpdateAnimBg="0"/>
      <p:bldP spid="18449" grpId="0" autoUpdateAnimBg="0"/>
      <p:bldP spid="18508" grpId="0" autoUpdateAnimBg="0"/>
      <p:bldP spid="7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ChangeArrowheads="1"/>
          </p:cNvSpPr>
          <p:nvPr/>
        </p:nvSpPr>
        <p:spPr bwMode="auto">
          <a:xfrm>
            <a:off x="3505200" y="1127125"/>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19460" name="Rectangle 4"/>
          <p:cNvSpPr>
            <a:spLocks noChangeArrowheads="1"/>
          </p:cNvSpPr>
          <p:nvPr/>
        </p:nvSpPr>
        <p:spPr bwMode="auto">
          <a:xfrm>
            <a:off x="3571875" y="3652838"/>
            <a:ext cx="2413000" cy="322262"/>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17412" name="Text Box 5"/>
          <p:cNvSpPr txBox="1">
            <a:spLocks noChangeArrowheads="1"/>
          </p:cNvSpPr>
          <p:nvPr/>
        </p:nvSpPr>
        <p:spPr bwMode="auto">
          <a:xfrm>
            <a:off x="3581400" y="111125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17413" name="Text Box 6"/>
          <p:cNvSpPr txBox="1">
            <a:spLocks noChangeArrowheads="1"/>
          </p:cNvSpPr>
          <p:nvPr/>
        </p:nvSpPr>
        <p:spPr bwMode="auto">
          <a:xfrm>
            <a:off x="3581400" y="1431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17414" name="Text Box 7"/>
          <p:cNvSpPr txBox="1">
            <a:spLocks noChangeArrowheads="1"/>
          </p:cNvSpPr>
          <p:nvPr/>
        </p:nvSpPr>
        <p:spPr bwMode="auto">
          <a:xfrm>
            <a:off x="3581400" y="1736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17415" name="Text Box 8"/>
          <p:cNvSpPr txBox="1">
            <a:spLocks noChangeArrowheads="1"/>
          </p:cNvSpPr>
          <p:nvPr/>
        </p:nvSpPr>
        <p:spPr bwMode="auto">
          <a:xfrm>
            <a:off x="3581400" y="2041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17416" name="Text Box 9"/>
          <p:cNvSpPr txBox="1">
            <a:spLocks noChangeArrowheads="1"/>
          </p:cNvSpPr>
          <p:nvPr/>
        </p:nvSpPr>
        <p:spPr bwMode="auto">
          <a:xfrm>
            <a:off x="3581400" y="2346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17417" name="Text Box 10"/>
          <p:cNvSpPr txBox="1">
            <a:spLocks noChangeArrowheads="1"/>
          </p:cNvSpPr>
          <p:nvPr/>
        </p:nvSpPr>
        <p:spPr bwMode="auto">
          <a:xfrm>
            <a:off x="3581400" y="2651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17418" name="Text Box 11"/>
          <p:cNvSpPr txBox="1">
            <a:spLocks noChangeArrowheads="1"/>
          </p:cNvSpPr>
          <p:nvPr/>
        </p:nvSpPr>
        <p:spPr bwMode="auto">
          <a:xfrm>
            <a:off x="3581400" y="2955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17419" name="Text Box 12"/>
          <p:cNvSpPr txBox="1">
            <a:spLocks noChangeArrowheads="1"/>
          </p:cNvSpPr>
          <p:nvPr/>
        </p:nvSpPr>
        <p:spPr bwMode="auto">
          <a:xfrm>
            <a:off x="3581400" y="3260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17420" name="Text Box 13"/>
          <p:cNvSpPr txBox="1">
            <a:spLocks noChangeArrowheads="1"/>
          </p:cNvSpPr>
          <p:nvPr/>
        </p:nvSpPr>
        <p:spPr bwMode="auto">
          <a:xfrm>
            <a:off x="3581400" y="3565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17421" name="Text Box 14"/>
          <p:cNvSpPr txBox="1">
            <a:spLocks noChangeArrowheads="1"/>
          </p:cNvSpPr>
          <p:nvPr/>
        </p:nvSpPr>
        <p:spPr bwMode="auto">
          <a:xfrm>
            <a:off x="3581400" y="3870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17422" name="Text Box 15"/>
          <p:cNvSpPr txBox="1">
            <a:spLocks noChangeArrowheads="1"/>
          </p:cNvSpPr>
          <p:nvPr/>
        </p:nvSpPr>
        <p:spPr bwMode="auto">
          <a:xfrm>
            <a:off x="3581400" y="4175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17423" name="Text Box 16"/>
          <p:cNvSpPr txBox="1">
            <a:spLocks noChangeArrowheads="1"/>
          </p:cNvSpPr>
          <p:nvPr/>
        </p:nvSpPr>
        <p:spPr bwMode="auto">
          <a:xfrm>
            <a:off x="3581400" y="4479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17424" name="Text Box 17"/>
          <p:cNvSpPr txBox="1">
            <a:spLocks noChangeArrowheads="1"/>
          </p:cNvSpPr>
          <p:nvPr/>
        </p:nvSpPr>
        <p:spPr bwMode="auto">
          <a:xfrm>
            <a:off x="3581400" y="4784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17425" name="Text Box 18"/>
          <p:cNvSpPr txBox="1">
            <a:spLocks noChangeArrowheads="1"/>
          </p:cNvSpPr>
          <p:nvPr/>
        </p:nvSpPr>
        <p:spPr bwMode="auto">
          <a:xfrm>
            <a:off x="3581400" y="5089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17426" name="Text Box 19"/>
          <p:cNvSpPr txBox="1">
            <a:spLocks noChangeArrowheads="1"/>
          </p:cNvSpPr>
          <p:nvPr/>
        </p:nvSpPr>
        <p:spPr bwMode="auto">
          <a:xfrm>
            <a:off x="3581400" y="5394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17427" name="Text Box 20"/>
          <p:cNvSpPr txBox="1">
            <a:spLocks noChangeArrowheads="1"/>
          </p:cNvSpPr>
          <p:nvPr/>
        </p:nvSpPr>
        <p:spPr bwMode="auto">
          <a:xfrm>
            <a:off x="4419600" y="112712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17428" name="Text Box 21"/>
          <p:cNvSpPr txBox="1">
            <a:spLocks noChangeArrowheads="1"/>
          </p:cNvSpPr>
          <p:nvPr/>
        </p:nvSpPr>
        <p:spPr bwMode="auto">
          <a:xfrm>
            <a:off x="4419600" y="1447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17429" name="Text Box 22"/>
          <p:cNvSpPr txBox="1">
            <a:spLocks noChangeArrowheads="1"/>
          </p:cNvSpPr>
          <p:nvPr/>
        </p:nvSpPr>
        <p:spPr bwMode="auto">
          <a:xfrm>
            <a:off x="4419600" y="1752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17430" name="Text Box 23"/>
          <p:cNvSpPr txBox="1">
            <a:spLocks noChangeArrowheads="1"/>
          </p:cNvSpPr>
          <p:nvPr/>
        </p:nvSpPr>
        <p:spPr bwMode="auto">
          <a:xfrm>
            <a:off x="4419600" y="2057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17431" name="Text Box 24"/>
          <p:cNvSpPr txBox="1">
            <a:spLocks noChangeArrowheads="1"/>
          </p:cNvSpPr>
          <p:nvPr/>
        </p:nvSpPr>
        <p:spPr bwMode="auto">
          <a:xfrm>
            <a:off x="4419600" y="2362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17432" name="Text Box 25"/>
          <p:cNvSpPr txBox="1">
            <a:spLocks noChangeArrowheads="1"/>
          </p:cNvSpPr>
          <p:nvPr/>
        </p:nvSpPr>
        <p:spPr bwMode="auto">
          <a:xfrm>
            <a:off x="4419600" y="2667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17433" name="Text Box 26"/>
          <p:cNvSpPr txBox="1">
            <a:spLocks noChangeArrowheads="1"/>
          </p:cNvSpPr>
          <p:nvPr/>
        </p:nvSpPr>
        <p:spPr bwMode="auto">
          <a:xfrm>
            <a:off x="4419600" y="2971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17434" name="Text Box 27"/>
          <p:cNvSpPr txBox="1">
            <a:spLocks noChangeArrowheads="1"/>
          </p:cNvSpPr>
          <p:nvPr/>
        </p:nvSpPr>
        <p:spPr bwMode="auto">
          <a:xfrm>
            <a:off x="4419600" y="3276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17435" name="Text Box 28"/>
          <p:cNvSpPr txBox="1">
            <a:spLocks noChangeArrowheads="1"/>
          </p:cNvSpPr>
          <p:nvPr/>
        </p:nvSpPr>
        <p:spPr bwMode="auto">
          <a:xfrm>
            <a:off x="4419600" y="3581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17436" name="Text Box 29"/>
          <p:cNvSpPr txBox="1">
            <a:spLocks noChangeArrowheads="1"/>
          </p:cNvSpPr>
          <p:nvPr/>
        </p:nvSpPr>
        <p:spPr bwMode="auto">
          <a:xfrm>
            <a:off x="4419600" y="3886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17437" name="Text Box 30"/>
          <p:cNvSpPr txBox="1">
            <a:spLocks noChangeArrowheads="1"/>
          </p:cNvSpPr>
          <p:nvPr/>
        </p:nvSpPr>
        <p:spPr bwMode="auto">
          <a:xfrm>
            <a:off x="4419600" y="4191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17438" name="Text Box 31"/>
          <p:cNvSpPr txBox="1">
            <a:spLocks noChangeArrowheads="1"/>
          </p:cNvSpPr>
          <p:nvPr/>
        </p:nvSpPr>
        <p:spPr bwMode="auto">
          <a:xfrm>
            <a:off x="4419600" y="4495800"/>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17439" name="Text Box 32"/>
          <p:cNvSpPr txBox="1">
            <a:spLocks noChangeArrowheads="1"/>
          </p:cNvSpPr>
          <p:nvPr/>
        </p:nvSpPr>
        <p:spPr bwMode="auto">
          <a:xfrm>
            <a:off x="4419600" y="4800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17440" name="Text Box 33"/>
          <p:cNvSpPr txBox="1">
            <a:spLocks noChangeArrowheads="1"/>
          </p:cNvSpPr>
          <p:nvPr/>
        </p:nvSpPr>
        <p:spPr bwMode="auto">
          <a:xfrm>
            <a:off x="4419600" y="5105400"/>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17441" name="Text Box 34"/>
          <p:cNvSpPr txBox="1">
            <a:spLocks noChangeArrowheads="1"/>
          </p:cNvSpPr>
          <p:nvPr/>
        </p:nvSpPr>
        <p:spPr bwMode="auto">
          <a:xfrm>
            <a:off x="4419600" y="5410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17442" name="Oval 35"/>
          <p:cNvSpPr>
            <a:spLocks noChangeArrowheads="1"/>
          </p:cNvSpPr>
          <p:nvPr/>
        </p:nvSpPr>
        <p:spPr bwMode="auto">
          <a:xfrm>
            <a:off x="4114800" y="5546725"/>
            <a:ext cx="152400" cy="152400"/>
          </a:xfrm>
          <a:prstGeom prst="ellipse">
            <a:avLst/>
          </a:prstGeom>
          <a:solidFill>
            <a:srgbClr val="FFCC00"/>
          </a:solidFill>
          <a:ln w="9525">
            <a:noFill/>
            <a:round/>
            <a:headEnd/>
            <a:tailEnd/>
          </a:ln>
        </p:spPr>
        <p:txBody>
          <a:bodyPr wrap="none" anchor="ctr"/>
          <a:lstStyle/>
          <a:p>
            <a:endParaRPr lang="ru-RU"/>
          </a:p>
        </p:txBody>
      </p:sp>
      <p:sp>
        <p:nvSpPr>
          <p:cNvPr id="17443" name="Oval 36"/>
          <p:cNvSpPr>
            <a:spLocks noChangeArrowheads="1"/>
          </p:cNvSpPr>
          <p:nvPr/>
        </p:nvSpPr>
        <p:spPr bwMode="auto">
          <a:xfrm>
            <a:off x="4114800" y="5241925"/>
            <a:ext cx="152400" cy="152400"/>
          </a:xfrm>
          <a:prstGeom prst="ellipse">
            <a:avLst/>
          </a:prstGeom>
          <a:solidFill>
            <a:srgbClr val="FFCC00"/>
          </a:solidFill>
          <a:ln w="9525">
            <a:noFill/>
            <a:round/>
            <a:headEnd/>
            <a:tailEnd/>
          </a:ln>
        </p:spPr>
        <p:txBody>
          <a:bodyPr wrap="none" anchor="ctr"/>
          <a:lstStyle/>
          <a:p>
            <a:endParaRPr lang="ru-RU"/>
          </a:p>
        </p:txBody>
      </p:sp>
      <p:sp>
        <p:nvSpPr>
          <p:cNvPr id="17444" name="Oval 37"/>
          <p:cNvSpPr>
            <a:spLocks noChangeArrowheads="1"/>
          </p:cNvSpPr>
          <p:nvPr/>
        </p:nvSpPr>
        <p:spPr bwMode="auto">
          <a:xfrm>
            <a:off x="4114800" y="4937125"/>
            <a:ext cx="152400" cy="152400"/>
          </a:xfrm>
          <a:prstGeom prst="ellipse">
            <a:avLst/>
          </a:prstGeom>
          <a:solidFill>
            <a:srgbClr val="FFCC00"/>
          </a:solidFill>
          <a:ln w="9525">
            <a:noFill/>
            <a:round/>
            <a:headEnd/>
            <a:tailEnd/>
          </a:ln>
        </p:spPr>
        <p:txBody>
          <a:bodyPr wrap="none" anchor="ctr"/>
          <a:lstStyle/>
          <a:p>
            <a:endParaRPr lang="ru-RU"/>
          </a:p>
        </p:txBody>
      </p:sp>
      <p:sp>
        <p:nvSpPr>
          <p:cNvPr id="17445" name="Oval 38"/>
          <p:cNvSpPr>
            <a:spLocks noChangeArrowheads="1"/>
          </p:cNvSpPr>
          <p:nvPr/>
        </p:nvSpPr>
        <p:spPr bwMode="auto">
          <a:xfrm>
            <a:off x="4114800" y="4632325"/>
            <a:ext cx="152400" cy="152400"/>
          </a:xfrm>
          <a:prstGeom prst="ellipse">
            <a:avLst/>
          </a:prstGeom>
          <a:solidFill>
            <a:srgbClr val="FFCC00"/>
          </a:solidFill>
          <a:ln w="9525">
            <a:noFill/>
            <a:round/>
            <a:headEnd/>
            <a:tailEnd/>
          </a:ln>
        </p:spPr>
        <p:txBody>
          <a:bodyPr wrap="none" anchor="ctr"/>
          <a:lstStyle/>
          <a:p>
            <a:endParaRPr lang="ru-RU"/>
          </a:p>
        </p:txBody>
      </p:sp>
      <p:sp>
        <p:nvSpPr>
          <p:cNvPr id="17446" name="Oval 39"/>
          <p:cNvSpPr>
            <a:spLocks noChangeArrowheads="1"/>
          </p:cNvSpPr>
          <p:nvPr/>
        </p:nvSpPr>
        <p:spPr bwMode="auto">
          <a:xfrm>
            <a:off x="4114800" y="4327525"/>
            <a:ext cx="152400" cy="152400"/>
          </a:xfrm>
          <a:prstGeom prst="ellipse">
            <a:avLst/>
          </a:prstGeom>
          <a:solidFill>
            <a:schemeClr val="bg1"/>
          </a:solidFill>
          <a:ln w="9525">
            <a:noFill/>
            <a:round/>
            <a:headEnd/>
            <a:tailEnd/>
          </a:ln>
        </p:spPr>
        <p:txBody>
          <a:bodyPr wrap="none" anchor="ctr"/>
          <a:lstStyle/>
          <a:p>
            <a:endParaRPr lang="ru-RU"/>
          </a:p>
        </p:txBody>
      </p:sp>
      <p:sp>
        <p:nvSpPr>
          <p:cNvPr id="17447" name="Oval 40"/>
          <p:cNvSpPr>
            <a:spLocks noChangeArrowheads="1"/>
          </p:cNvSpPr>
          <p:nvPr/>
        </p:nvSpPr>
        <p:spPr bwMode="auto">
          <a:xfrm>
            <a:off x="4114800" y="4022725"/>
            <a:ext cx="152400" cy="152400"/>
          </a:xfrm>
          <a:prstGeom prst="ellipse">
            <a:avLst/>
          </a:prstGeom>
          <a:solidFill>
            <a:srgbClr val="FFCC00"/>
          </a:solidFill>
          <a:ln w="9525">
            <a:noFill/>
            <a:round/>
            <a:headEnd/>
            <a:tailEnd/>
          </a:ln>
        </p:spPr>
        <p:txBody>
          <a:bodyPr wrap="none" anchor="ctr"/>
          <a:lstStyle/>
          <a:p>
            <a:endParaRPr lang="ru-RU"/>
          </a:p>
        </p:txBody>
      </p:sp>
      <p:sp>
        <p:nvSpPr>
          <p:cNvPr id="17448" name="Oval 41"/>
          <p:cNvSpPr>
            <a:spLocks noChangeArrowheads="1"/>
          </p:cNvSpPr>
          <p:nvPr/>
        </p:nvSpPr>
        <p:spPr bwMode="auto">
          <a:xfrm>
            <a:off x="4114800" y="3717925"/>
            <a:ext cx="152400" cy="152400"/>
          </a:xfrm>
          <a:prstGeom prst="ellipse">
            <a:avLst/>
          </a:prstGeom>
          <a:solidFill>
            <a:srgbClr val="FFCC00"/>
          </a:solidFill>
          <a:ln w="9525">
            <a:noFill/>
            <a:round/>
            <a:headEnd/>
            <a:tailEnd/>
          </a:ln>
        </p:spPr>
        <p:txBody>
          <a:bodyPr wrap="none" anchor="ctr"/>
          <a:lstStyle/>
          <a:p>
            <a:endParaRPr lang="ru-RU"/>
          </a:p>
        </p:txBody>
      </p:sp>
      <p:sp>
        <p:nvSpPr>
          <p:cNvPr id="17449" name="Oval 42"/>
          <p:cNvSpPr>
            <a:spLocks noChangeArrowheads="1"/>
          </p:cNvSpPr>
          <p:nvPr/>
        </p:nvSpPr>
        <p:spPr bwMode="auto">
          <a:xfrm>
            <a:off x="4114800" y="3413125"/>
            <a:ext cx="152400" cy="152400"/>
          </a:xfrm>
          <a:prstGeom prst="ellipse">
            <a:avLst/>
          </a:prstGeom>
          <a:solidFill>
            <a:srgbClr val="FFCC00"/>
          </a:solidFill>
          <a:ln w="9525">
            <a:noFill/>
            <a:round/>
            <a:headEnd/>
            <a:tailEnd/>
          </a:ln>
        </p:spPr>
        <p:txBody>
          <a:bodyPr wrap="none" anchor="ctr"/>
          <a:lstStyle/>
          <a:p>
            <a:endParaRPr lang="ru-RU"/>
          </a:p>
        </p:txBody>
      </p:sp>
      <p:sp>
        <p:nvSpPr>
          <p:cNvPr id="17450" name="Oval 43"/>
          <p:cNvSpPr>
            <a:spLocks noChangeArrowheads="1"/>
          </p:cNvSpPr>
          <p:nvPr/>
        </p:nvSpPr>
        <p:spPr bwMode="auto">
          <a:xfrm>
            <a:off x="4114800" y="3108325"/>
            <a:ext cx="152400" cy="152400"/>
          </a:xfrm>
          <a:prstGeom prst="ellipse">
            <a:avLst/>
          </a:prstGeom>
          <a:solidFill>
            <a:srgbClr val="FFCC00"/>
          </a:solidFill>
          <a:ln w="9525">
            <a:noFill/>
            <a:round/>
            <a:headEnd/>
            <a:tailEnd/>
          </a:ln>
        </p:spPr>
        <p:txBody>
          <a:bodyPr wrap="none" anchor="ctr"/>
          <a:lstStyle/>
          <a:p>
            <a:endParaRPr lang="ru-RU"/>
          </a:p>
        </p:txBody>
      </p:sp>
      <p:sp>
        <p:nvSpPr>
          <p:cNvPr id="17451" name="Oval 44"/>
          <p:cNvSpPr>
            <a:spLocks noChangeArrowheads="1"/>
          </p:cNvSpPr>
          <p:nvPr/>
        </p:nvSpPr>
        <p:spPr bwMode="auto">
          <a:xfrm>
            <a:off x="4114800" y="2803525"/>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17452" name="Oval 45"/>
          <p:cNvSpPr>
            <a:spLocks noChangeArrowheads="1"/>
          </p:cNvSpPr>
          <p:nvPr/>
        </p:nvSpPr>
        <p:spPr bwMode="auto">
          <a:xfrm>
            <a:off x="4114800" y="2498725"/>
            <a:ext cx="152400" cy="152400"/>
          </a:xfrm>
          <a:prstGeom prst="ellipse">
            <a:avLst/>
          </a:prstGeom>
          <a:solidFill>
            <a:srgbClr val="FFCC00"/>
          </a:solidFill>
          <a:ln w="9525">
            <a:noFill/>
            <a:round/>
            <a:headEnd/>
            <a:tailEnd/>
          </a:ln>
        </p:spPr>
        <p:txBody>
          <a:bodyPr wrap="none" anchor="ctr"/>
          <a:lstStyle/>
          <a:p>
            <a:endParaRPr lang="ru-RU"/>
          </a:p>
        </p:txBody>
      </p:sp>
      <p:sp>
        <p:nvSpPr>
          <p:cNvPr id="17453" name="Oval 46"/>
          <p:cNvSpPr>
            <a:spLocks noChangeArrowheads="1"/>
          </p:cNvSpPr>
          <p:nvPr/>
        </p:nvSpPr>
        <p:spPr bwMode="auto">
          <a:xfrm>
            <a:off x="4114800" y="2193925"/>
            <a:ext cx="152400" cy="152400"/>
          </a:xfrm>
          <a:prstGeom prst="ellipse">
            <a:avLst/>
          </a:prstGeom>
          <a:solidFill>
            <a:srgbClr val="FFCC00"/>
          </a:solidFill>
          <a:ln w="9525">
            <a:noFill/>
            <a:round/>
            <a:headEnd/>
            <a:tailEnd/>
          </a:ln>
        </p:spPr>
        <p:txBody>
          <a:bodyPr wrap="none" anchor="ctr"/>
          <a:lstStyle/>
          <a:p>
            <a:endParaRPr lang="ru-RU"/>
          </a:p>
        </p:txBody>
      </p:sp>
      <p:sp>
        <p:nvSpPr>
          <p:cNvPr id="17454" name="Oval 47"/>
          <p:cNvSpPr>
            <a:spLocks noChangeArrowheads="1"/>
          </p:cNvSpPr>
          <p:nvPr/>
        </p:nvSpPr>
        <p:spPr bwMode="auto">
          <a:xfrm>
            <a:off x="4114800" y="1889125"/>
            <a:ext cx="152400" cy="152400"/>
          </a:xfrm>
          <a:prstGeom prst="ellipse">
            <a:avLst/>
          </a:prstGeom>
          <a:solidFill>
            <a:srgbClr val="FFCC00"/>
          </a:solidFill>
          <a:ln w="9525">
            <a:noFill/>
            <a:round/>
            <a:headEnd/>
            <a:tailEnd/>
          </a:ln>
        </p:spPr>
        <p:txBody>
          <a:bodyPr wrap="none" anchor="ctr"/>
          <a:lstStyle/>
          <a:p>
            <a:endParaRPr lang="ru-RU"/>
          </a:p>
        </p:txBody>
      </p:sp>
      <p:sp>
        <p:nvSpPr>
          <p:cNvPr id="17455" name="Oval 48"/>
          <p:cNvSpPr>
            <a:spLocks noChangeArrowheads="1"/>
          </p:cNvSpPr>
          <p:nvPr/>
        </p:nvSpPr>
        <p:spPr bwMode="auto">
          <a:xfrm>
            <a:off x="4114800" y="1584325"/>
            <a:ext cx="152400" cy="152400"/>
          </a:xfrm>
          <a:prstGeom prst="ellipse">
            <a:avLst/>
          </a:prstGeom>
          <a:solidFill>
            <a:srgbClr val="FFCC00"/>
          </a:solidFill>
          <a:ln w="9525">
            <a:noFill/>
            <a:round/>
            <a:headEnd/>
            <a:tailEnd/>
          </a:ln>
        </p:spPr>
        <p:txBody>
          <a:bodyPr wrap="none" anchor="ctr"/>
          <a:lstStyle/>
          <a:p>
            <a:endParaRPr lang="ru-RU"/>
          </a:p>
        </p:txBody>
      </p:sp>
      <p:sp>
        <p:nvSpPr>
          <p:cNvPr id="17456" name="Oval 49"/>
          <p:cNvSpPr>
            <a:spLocks noChangeArrowheads="1"/>
          </p:cNvSpPr>
          <p:nvPr/>
        </p:nvSpPr>
        <p:spPr bwMode="auto">
          <a:xfrm>
            <a:off x="4114800" y="1279525"/>
            <a:ext cx="152400" cy="152400"/>
          </a:xfrm>
          <a:prstGeom prst="ellipse">
            <a:avLst/>
          </a:prstGeom>
          <a:solidFill>
            <a:schemeClr val="bg1"/>
          </a:solidFill>
          <a:ln w="9525">
            <a:noFill/>
            <a:round/>
            <a:headEnd/>
            <a:tailEnd/>
          </a:ln>
        </p:spPr>
        <p:txBody>
          <a:bodyPr wrap="none" anchor="ct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1000"/>
                                  </p:stCondLst>
                                  <p:childTnLst>
                                    <p:set>
                                      <p:cBhvr>
                                        <p:cTn id="6" dur="1" fill="hold">
                                          <p:stCondLst>
                                            <p:cond delay="0"/>
                                          </p:stCondLst>
                                        </p:cTn>
                                        <p:tgtEl>
                                          <p:spTgt spid="19460"/>
                                        </p:tgtEl>
                                        <p:attrNameLst>
                                          <p:attrName>style.visibility</p:attrName>
                                        </p:attrNameLst>
                                      </p:cBhvr>
                                      <p:to>
                                        <p:strVal val="visible"/>
                                      </p:to>
                                    </p:set>
                                    <p:animEffect transition="in" filter="dissolve">
                                      <p:cBhvr>
                                        <p:cTn id="7" dur="500"/>
                                        <p:tgtEl>
                                          <p:spTgt spid="194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ChangeArrowheads="1"/>
          </p:cNvSpPr>
          <p:nvPr/>
        </p:nvSpPr>
        <p:spPr bwMode="auto">
          <a:xfrm>
            <a:off x="0" y="3733800"/>
            <a:ext cx="9144000" cy="3128963"/>
          </a:xfrm>
          <a:prstGeom prst="rect">
            <a:avLst/>
          </a:prstGeom>
          <a:gradFill rotWithShape="0">
            <a:gsLst>
              <a:gs pos="0">
                <a:srgbClr val="808080"/>
              </a:gs>
              <a:gs pos="100000">
                <a:srgbClr val="292929"/>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18435" name="AutoShape 4"/>
          <p:cNvSpPr>
            <a:spLocks noChangeArrowheads="1"/>
          </p:cNvSpPr>
          <p:nvPr/>
        </p:nvSpPr>
        <p:spPr bwMode="auto">
          <a:xfrm>
            <a:off x="228600" y="48006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18436" name="AutoShape 5"/>
          <p:cNvSpPr>
            <a:spLocks noChangeArrowheads="1"/>
          </p:cNvSpPr>
          <p:nvPr/>
        </p:nvSpPr>
        <p:spPr bwMode="auto">
          <a:xfrm>
            <a:off x="4648200" y="48006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18437" name="AutoShape 6"/>
          <p:cNvSpPr>
            <a:spLocks noChangeArrowheads="1"/>
          </p:cNvSpPr>
          <p:nvPr/>
        </p:nvSpPr>
        <p:spPr bwMode="auto">
          <a:xfrm>
            <a:off x="2286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18438" name="AutoShape 7"/>
          <p:cNvSpPr>
            <a:spLocks noChangeArrowheads="1"/>
          </p:cNvSpPr>
          <p:nvPr/>
        </p:nvSpPr>
        <p:spPr bwMode="auto">
          <a:xfrm>
            <a:off x="46482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18439" name="Line 8"/>
          <p:cNvSpPr>
            <a:spLocks noChangeShapeType="1"/>
          </p:cNvSpPr>
          <p:nvPr/>
        </p:nvSpPr>
        <p:spPr bwMode="auto">
          <a:xfrm flipH="1">
            <a:off x="28575" y="5257800"/>
            <a:ext cx="228600" cy="0"/>
          </a:xfrm>
          <a:prstGeom prst="line">
            <a:avLst/>
          </a:prstGeom>
          <a:noFill/>
          <a:ln w="57150">
            <a:solidFill>
              <a:srgbClr val="3399FF"/>
            </a:solidFill>
            <a:round/>
            <a:headEnd/>
            <a:tailEnd/>
          </a:ln>
        </p:spPr>
        <p:txBody>
          <a:bodyPr wrap="none" anchor="ctr"/>
          <a:lstStyle/>
          <a:p>
            <a:endParaRPr lang="ru-RU"/>
          </a:p>
        </p:txBody>
      </p:sp>
      <p:sp>
        <p:nvSpPr>
          <p:cNvPr id="18440" name="Line 9"/>
          <p:cNvSpPr>
            <a:spLocks noChangeShapeType="1"/>
          </p:cNvSpPr>
          <p:nvPr/>
        </p:nvSpPr>
        <p:spPr bwMode="auto">
          <a:xfrm flipH="1">
            <a:off x="38100" y="6324600"/>
            <a:ext cx="228600" cy="0"/>
          </a:xfrm>
          <a:prstGeom prst="line">
            <a:avLst/>
          </a:prstGeom>
          <a:noFill/>
          <a:ln w="57150">
            <a:solidFill>
              <a:srgbClr val="3399FF"/>
            </a:solidFill>
            <a:round/>
            <a:headEnd/>
            <a:tailEnd/>
          </a:ln>
        </p:spPr>
        <p:txBody>
          <a:bodyPr wrap="none" anchor="ctr"/>
          <a:lstStyle/>
          <a:p>
            <a:endParaRPr lang="ru-RU"/>
          </a:p>
        </p:txBody>
      </p:sp>
      <p:sp>
        <p:nvSpPr>
          <p:cNvPr id="18441" name="Line 10"/>
          <p:cNvSpPr>
            <a:spLocks noChangeShapeType="1"/>
          </p:cNvSpPr>
          <p:nvPr/>
        </p:nvSpPr>
        <p:spPr bwMode="auto">
          <a:xfrm flipH="1">
            <a:off x="4467225" y="6324600"/>
            <a:ext cx="228600" cy="0"/>
          </a:xfrm>
          <a:prstGeom prst="line">
            <a:avLst/>
          </a:prstGeom>
          <a:noFill/>
          <a:ln w="57150">
            <a:solidFill>
              <a:srgbClr val="3399FF"/>
            </a:solidFill>
            <a:round/>
            <a:headEnd/>
            <a:tailEnd/>
          </a:ln>
        </p:spPr>
        <p:txBody>
          <a:bodyPr wrap="none" anchor="ctr"/>
          <a:lstStyle/>
          <a:p>
            <a:endParaRPr lang="ru-RU"/>
          </a:p>
        </p:txBody>
      </p:sp>
      <p:sp>
        <p:nvSpPr>
          <p:cNvPr id="18442" name="Line 11"/>
          <p:cNvSpPr>
            <a:spLocks noChangeShapeType="1"/>
          </p:cNvSpPr>
          <p:nvPr/>
        </p:nvSpPr>
        <p:spPr bwMode="auto">
          <a:xfrm flipH="1">
            <a:off x="4448175" y="5257800"/>
            <a:ext cx="228600" cy="0"/>
          </a:xfrm>
          <a:prstGeom prst="line">
            <a:avLst/>
          </a:prstGeom>
          <a:noFill/>
          <a:ln w="57150">
            <a:solidFill>
              <a:srgbClr val="3399FF"/>
            </a:solidFill>
            <a:round/>
            <a:headEnd/>
            <a:tailEnd/>
          </a:ln>
        </p:spPr>
        <p:txBody>
          <a:bodyPr wrap="none" anchor="ctr"/>
          <a:lstStyle/>
          <a:p>
            <a:endParaRPr lang="ru-RU"/>
          </a:p>
        </p:txBody>
      </p:sp>
      <p:sp>
        <p:nvSpPr>
          <p:cNvPr id="18443" name="Line 12"/>
          <p:cNvSpPr>
            <a:spLocks noChangeShapeType="1"/>
          </p:cNvSpPr>
          <p:nvPr/>
        </p:nvSpPr>
        <p:spPr bwMode="auto">
          <a:xfrm flipH="1">
            <a:off x="8899525" y="5257800"/>
            <a:ext cx="228600" cy="0"/>
          </a:xfrm>
          <a:prstGeom prst="line">
            <a:avLst/>
          </a:prstGeom>
          <a:noFill/>
          <a:ln w="57150">
            <a:solidFill>
              <a:srgbClr val="3399FF"/>
            </a:solidFill>
            <a:round/>
            <a:headEnd/>
            <a:tailEnd/>
          </a:ln>
        </p:spPr>
        <p:txBody>
          <a:bodyPr wrap="none" anchor="ctr"/>
          <a:lstStyle/>
          <a:p>
            <a:endParaRPr lang="ru-RU"/>
          </a:p>
        </p:txBody>
      </p:sp>
      <p:sp>
        <p:nvSpPr>
          <p:cNvPr id="18444" name="Line 13"/>
          <p:cNvSpPr>
            <a:spLocks noChangeShapeType="1"/>
          </p:cNvSpPr>
          <p:nvPr/>
        </p:nvSpPr>
        <p:spPr bwMode="auto">
          <a:xfrm flipH="1">
            <a:off x="8902700" y="6324600"/>
            <a:ext cx="228600" cy="0"/>
          </a:xfrm>
          <a:prstGeom prst="line">
            <a:avLst/>
          </a:prstGeom>
          <a:noFill/>
          <a:ln w="57150">
            <a:solidFill>
              <a:srgbClr val="3399FF"/>
            </a:solidFill>
            <a:round/>
            <a:headEnd/>
            <a:tailEnd/>
          </a:ln>
        </p:spPr>
        <p:txBody>
          <a:bodyPr wrap="none" anchor="ctr"/>
          <a:lstStyle/>
          <a:p>
            <a:endParaRPr lang="ru-RU"/>
          </a:p>
        </p:txBody>
      </p:sp>
      <p:sp>
        <p:nvSpPr>
          <p:cNvPr id="20494" name="Text Box 14"/>
          <p:cNvSpPr txBox="1">
            <a:spLocks noChangeArrowheads="1"/>
          </p:cNvSpPr>
          <p:nvPr/>
        </p:nvSpPr>
        <p:spPr bwMode="auto">
          <a:xfrm>
            <a:off x="752475" y="5053013"/>
            <a:ext cx="3657600" cy="461962"/>
          </a:xfrm>
          <a:prstGeom prst="rect">
            <a:avLst/>
          </a:prstGeom>
          <a:noFill/>
          <a:ln w="9525">
            <a:noFill/>
            <a:miter lim="800000"/>
            <a:headEnd/>
            <a:tailEnd/>
          </a:ln>
        </p:spPr>
        <p:txBody>
          <a:bodyPr>
            <a:spAutoFit/>
          </a:bodyPr>
          <a:lstStyle/>
          <a:p>
            <a:pPr marL="1798638" indent="-1798638">
              <a:spcBef>
                <a:spcPct val="50000"/>
              </a:spcBef>
            </a:pPr>
            <a:r>
              <a:rPr lang="en-US" b="1">
                <a:solidFill>
                  <a:srgbClr val="333399"/>
                </a:solidFill>
                <a:latin typeface="Arial" charset="0"/>
              </a:rPr>
              <a:t>A:</a:t>
            </a:r>
            <a:r>
              <a:rPr lang="ru-RU" b="1">
                <a:solidFill>
                  <a:srgbClr val="333399"/>
                </a:solidFill>
                <a:latin typeface="Arial" charset="0"/>
              </a:rPr>
              <a:t>   Ожегов</a:t>
            </a:r>
            <a:r>
              <a:rPr lang="en-US" b="1">
                <a:solidFill>
                  <a:srgbClr val="333399"/>
                </a:solidFill>
                <a:latin typeface="Arial" charset="0"/>
              </a:rPr>
              <a:t>  </a:t>
            </a:r>
            <a:endParaRPr lang="en-US">
              <a:solidFill>
                <a:srgbClr val="333399"/>
              </a:solidFill>
            </a:endParaRPr>
          </a:p>
        </p:txBody>
      </p:sp>
      <p:sp>
        <p:nvSpPr>
          <p:cNvPr id="20495" name="Text Box 15"/>
          <p:cNvSpPr txBox="1">
            <a:spLocks noChangeArrowheads="1"/>
          </p:cNvSpPr>
          <p:nvPr/>
        </p:nvSpPr>
        <p:spPr bwMode="auto">
          <a:xfrm>
            <a:off x="644525" y="6096000"/>
            <a:ext cx="3387725" cy="45720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C:</a:t>
            </a:r>
            <a:r>
              <a:rPr lang="ru-RU" b="1">
                <a:solidFill>
                  <a:srgbClr val="333399"/>
                </a:solidFill>
                <a:latin typeface="Arial" charset="0"/>
              </a:rPr>
              <a:t>   Даль</a:t>
            </a:r>
            <a:r>
              <a:rPr lang="en-US" b="1">
                <a:solidFill>
                  <a:srgbClr val="333399"/>
                </a:solidFill>
                <a:latin typeface="Arial" charset="0"/>
              </a:rPr>
              <a:t>  </a:t>
            </a:r>
            <a:endParaRPr lang="en-US">
              <a:solidFill>
                <a:srgbClr val="333399"/>
              </a:solidFill>
            </a:endParaRPr>
          </a:p>
        </p:txBody>
      </p:sp>
      <p:sp>
        <p:nvSpPr>
          <p:cNvPr id="20496" name="Text Box 16"/>
          <p:cNvSpPr txBox="1">
            <a:spLocks noChangeArrowheads="1"/>
          </p:cNvSpPr>
          <p:nvPr/>
        </p:nvSpPr>
        <p:spPr bwMode="auto">
          <a:xfrm>
            <a:off x="5132388" y="5022850"/>
            <a:ext cx="3627437" cy="460375"/>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B:</a:t>
            </a:r>
            <a:r>
              <a:rPr lang="ru-RU" b="1">
                <a:solidFill>
                  <a:srgbClr val="333399"/>
                </a:solidFill>
                <a:latin typeface="Arial" charset="0"/>
              </a:rPr>
              <a:t>   Эфрон</a:t>
            </a:r>
            <a:r>
              <a:rPr lang="en-US" b="1">
                <a:solidFill>
                  <a:srgbClr val="333399"/>
                </a:solidFill>
                <a:latin typeface="Arial" charset="0"/>
              </a:rPr>
              <a:t>  </a:t>
            </a:r>
            <a:endParaRPr lang="en-US">
              <a:solidFill>
                <a:srgbClr val="333399"/>
              </a:solidFill>
            </a:endParaRPr>
          </a:p>
        </p:txBody>
      </p:sp>
      <p:sp>
        <p:nvSpPr>
          <p:cNvPr id="20497" name="Text Box 17"/>
          <p:cNvSpPr txBox="1">
            <a:spLocks noChangeArrowheads="1"/>
          </p:cNvSpPr>
          <p:nvPr/>
        </p:nvSpPr>
        <p:spPr bwMode="auto">
          <a:xfrm>
            <a:off x="5164138" y="6096000"/>
            <a:ext cx="2760662" cy="45720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D:</a:t>
            </a:r>
            <a:r>
              <a:rPr lang="ru-RU" b="1">
                <a:solidFill>
                  <a:srgbClr val="333399"/>
                </a:solidFill>
                <a:latin typeface="Arial" charset="0"/>
              </a:rPr>
              <a:t>   Чуковский</a:t>
            </a:r>
            <a:r>
              <a:rPr lang="en-US" b="1">
                <a:solidFill>
                  <a:srgbClr val="333399"/>
                </a:solidFill>
                <a:latin typeface="Arial" charset="0"/>
              </a:rPr>
              <a:t>  </a:t>
            </a:r>
            <a:endParaRPr lang="en-US">
              <a:solidFill>
                <a:srgbClr val="333399"/>
              </a:solidFill>
            </a:endParaRPr>
          </a:p>
        </p:txBody>
      </p:sp>
      <p:sp>
        <p:nvSpPr>
          <p:cNvPr id="18449" name="Oval 18"/>
          <p:cNvSpPr>
            <a:spLocks noChangeArrowheads="1"/>
          </p:cNvSpPr>
          <p:nvPr/>
        </p:nvSpPr>
        <p:spPr bwMode="auto">
          <a:xfrm>
            <a:off x="1524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18450" name="Oval 19"/>
          <p:cNvSpPr>
            <a:spLocks noChangeArrowheads="1"/>
          </p:cNvSpPr>
          <p:nvPr/>
        </p:nvSpPr>
        <p:spPr bwMode="auto">
          <a:xfrm>
            <a:off x="30480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18451" name="Oval 20"/>
          <p:cNvSpPr>
            <a:spLocks noChangeArrowheads="1"/>
          </p:cNvSpPr>
          <p:nvPr/>
        </p:nvSpPr>
        <p:spPr bwMode="auto">
          <a:xfrm>
            <a:off x="16002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18452" name="Text Box 21"/>
          <p:cNvSpPr txBox="1">
            <a:spLocks noChangeArrowheads="1"/>
          </p:cNvSpPr>
          <p:nvPr/>
        </p:nvSpPr>
        <p:spPr bwMode="auto">
          <a:xfrm>
            <a:off x="336550" y="4102100"/>
            <a:ext cx="1066800" cy="457200"/>
          </a:xfrm>
          <a:prstGeom prst="rect">
            <a:avLst/>
          </a:prstGeom>
          <a:noFill/>
          <a:ln w="9525">
            <a:noFill/>
            <a:miter lim="800000"/>
            <a:headEnd/>
            <a:tailEnd/>
          </a:ln>
        </p:spPr>
        <p:txBody>
          <a:bodyPr>
            <a:spAutoFit/>
          </a:bodyPr>
          <a:lstStyle/>
          <a:p>
            <a:pPr>
              <a:spcBef>
                <a:spcPct val="50000"/>
              </a:spcBef>
            </a:pPr>
            <a:r>
              <a:rPr lang="en-US" b="1">
                <a:solidFill>
                  <a:schemeClr val="bg1"/>
                </a:solidFill>
                <a:latin typeface="Arial" charset="0"/>
              </a:rPr>
              <a:t>50:50</a:t>
            </a:r>
            <a:endParaRPr lang="en-US">
              <a:solidFill>
                <a:schemeClr val="bg1"/>
              </a:solidFill>
            </a:endParaRPr>
          </a:p>
        </p:txBody>
      </p:sp>
      <p:sp>
        <p:nvSpPr>
          <p:cNvPr id="18453" name="Rectangle 22"/>
          <p:cNvSpPr>
            <a:spLocks noChangeArrowheads="1"/>
          </p:cNvSpPr>
          <p:nvPr/>
        </p:nvSpPr>
        <p:spPr bwMode="auto">
          <a:xfrm>
            <a:off x="6629400" y="0"/>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18454" name="Text Box 23"/>
          <p:cNvSpPr txBox="1">
            <a:spLocks noChangeArrowheads="1"/>
          </p:cNvSpPr>
          <p:nvPr/>
        </p:nvSpPr>
        <p:spPr bwMode="auto">
          <a:xfrm>
            <a:off x="6705600" y="-1587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18455" name="Text Box 24"/>
          <p:cNvSpPr txBox="1">
            <a:spLocks noChangeArrowheads="1"/>
          </p:cNvSpPr>
          <p:nvPr/>
        </p:nvSpPr>
        <p:spPr bwMode="auto">
          <a:xfrm>
            <a:off x="6705600" y="304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18456" name="Text Box 25"/>
          <p:cNvSpPr txBox="1">
            <a:spLocks noChangeArrowheads="1"/>
          </p:cNvSpPr>
          <p:nvPr/>
        </p:nvSpPr>
        <p:spPr bwMode="auto">
          <a:xfrm>
            <a:off x="6705600" y="609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18457" name="Text Box 26"/>
          <p:cNvSpPr txBox="1">
            <a:spLocks noChangeArrowheads="1"/>
          </p:cNvSpPr>
          <p:nvPr/>
        </p:nvSpPr>
        <p:spPr bwMode="auto">
          <a:xfrm>
            <a:off x="6705600" y="914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18458" name="Text Box 27"/>
          <p:cNvSpPr txBox="1">
            <a:spLocks noChangeArrowheads="1"/>
          </p:cNvSpPr>
          <p:nvPr/>
        </p:nvSpPr>
        <p:spPr bwMode="auto">
          <a:xfrm>
            <a:off x="6705600" y="1219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18459" name="Text Box 28"/>
          <p:cNvSpPr txBox="1">
            <a:spLocks noChangeArrowheads="1"/>
          </p:cNvSpPr>
          <p:nvPr/>
        </p:nvSpPr>
        <p:spPr bwMode="auto">
          <a:xfrm>
            <a:off x="6705600" y="1524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18460" name="Rectangle 29"/>
          <p:cNvSpPr>
            <a:spLocks noChangeArrowheads="1"/>
          </p:cNvSpPr>
          <p:nvPr/>
        </p:nvSpPr>
        <p:spPr bwMode="auto">
          <a:xfrm>
            <a:off x="6696075" y="2541588"/>
            <a:ext cx="2413000" cy="322262"/>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18461" name="Text Box 30"/>
          <p:cNvSpPr txBox="1">
            <a:spLocks noChangeArrowheads="1"/>
          </p:cNvSpPr>
          <p:nvPr/>
        </p:nvSpPr>
        <p:spPr bwMode="auto">
          <a:xfrm>
            <a:off x="6705600" y="1828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18462" name="Text Box 31"/>
          <p:cNvSpPr txBox="1">
            <a:spLocks noChangeArrowheads="1"/>
          </p:cNvSpPr>
          <p:nvPr/>
        </p:nvSpPr>
        <p:spPr bwMode="auto">
          <a:xfrm>
            <a:off x="6705600" y="2133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18463" name="Text Box 32"/>
          <p:cNvSpPr txBox="1">
            <a:spLocks noChangeArrowheads="1"/>
          </p:cNvSpPr>
          <p:nvPr/>
        </p:nvSpPr>
        <p:spPr bwMode="auto">
          <a:xfrm>
            <a:off x="6705600" y="2438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18464" name="Text Box 33"/>
          <p:cNvSpPr txBox="1">
            <a:spLocks noChangeArrowheads="1"/>
          </p:cNvSpPr>
          <p:nvPr/>
        </p:nvSpPr>
        <p:spPr bwMode="auto">
          <a:xfrm>
            <a:off x="6705600" y="2743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18465" name="Text Box 34"/>
          <p:cNvSpPr txBox="1">
            <a:spLocks noChangeArrowheads="1"/>
          </p:cNvSpPr>
          <p:nvPr/>
        </p:nvSpPr>
        <p:spPr bwMode="auto">
          <a:xfrm>
            <a:off x="6705600" y="3048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18466" name="Text Box 35"/>
          <p:cNvSpPr txBox="1">
            <a:spLocks noChangeArrowheads="1"/>
          </p:cNvSpPr>
          <p:nvPr/>
        </p:nvSpPr>
        <p:spPr bwMode="auto">
          <a:xfrm>
            <a:off x="6705600" y="3352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18467" name="Text Box 36"/>
          <p:cNvSpPr txBox="1">
            <a:spLocks noChangeArrowheads="1"/>
          </p:cNvSpPr>
          <p:nvPr/>
        </p:nvSpPr>
        <p:spPr bwMode="auto">
          <a:xfrm>
            <a:off x="6705600" y="3657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18468" name="Text Box 37"/>
          <p:cNvSpPr txBox="1">
            <a:spLocks noChangeArrowheads="1"/>
          </p:cNvSpPr>
          <p:nvPr/>
        </p:nvSpPr>
        <p:spPr bwMode="auto">
          <a:xfrm>
            <a:off x="6705600" y="3962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18469" name="Text Box 38"/>
          <p:cNvSpPr txBox="1">
            <a:spLocks noChangeArrowheads="1"/>
          </p:cNvSpPr>
          <p:nvPr/>
        </p:nvSpPr>
        <p:spPr bwMode="auto">
          <a:xfrm>
            <a:off x="6705600" y="4267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18470" name="Text Box 39"/>
          <p:cNvSpPr txBox="1">
            <a:spLocks noChangeArrowheads="1"/>
          </p:cNvSpPr>
          <p:nvPr/>
        </p:nvSpPr>
        <p:spPr bwMode="auto">
          <a:xfrm>
            <a:off x="7543800" y="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18471" name="Text Box 40"/>
          <p:cNvSpPr txBox="1">
            <a:spLocks noChangeArrowheads="1"/>
          </p:cNvSpPr>
          <p:nvPr/>
        </p:nvSpPr>
        <p:spPr bwMode="auto">
          <a:xfrm>
            <a:off x="7543800" y="320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18472" name="Text Box 41"/>
          <p:cNvSpPr txBox="1">
            <a:spLocks noChangeArrowheads="1"/>
          </p:cNvSpPr>
          <p:nvPr/>
        </p:nvSpPr>
        <p:spPr bwMode="auto">
          <a:xfrm>
            <a:off x="7543800" y="625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18473" name="Text Box 42"/>
          <p:cNvSpPr txBox="1">
            <a:spLocks noChangeArrowheads="1"/>
          </p:cNvSpPr>
          <p:nvPr/>
        </p:nvSpPr>
        <p:spPr bwMode="auto">
          <a:xfrm>
            <a:off x="7543800" y="930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18474" name="Text Box 43"/>
          <p:cNvSpPr txBox="1">
            <a:spLocks noChangeArrowheads="1"/>
          </p:cNvSpPr>
          <p:nvPr/>
        </p:nvSpPr>
        <p:spPr bwMode="auto">
          <a:xfrm>
            <a:off x="7543800" y="1235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18475" name="Text Box 44"/>
          <p:cNvSpPr txBox="1">
            <a:spLocks noChangeArrowheads="1"/>
          </p:cNvSpPr>
          <p:nvPr/>
        </p:nvSpPr>
        <p:spPr bwMode="auto">
          <a:xfrm>
            <a:off x="7543800" y="1539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18476" name="Text Box 45"/>
          <p:cNvSpPr txBox="1">
            <a:spLocks noChangeArrowheads="1"/>
          </p:cNvSpPr>
          <p:nvPr/>
        </p:nvSpPr>
        <p:spPr bwMode="auto">
          <a:xfrm>
            <a:off x="7543800" y="1844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18477" name="Text Box 46"/>
          <p:cNvSpPr txBox="1">
            <a:spLocks noChangeArrowheads="1"/>
          </p:cNvSpPr>
          <p:nvPr/>
        </p:nvSpPr>
        <p:spPr bwMode="auto">
          <a:xfrm>
            <a:off x="7543800" y="2149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18478" name="Text Box 47"/>
          <p:cNvSpPr txBox="1">
            <a:spLocks noChangeArrowheads="1"/>
          </p:cNvSpPr>
          <p:nvPr/>
        </p:nvSpPr>
        <p:spPr bwMode="auto">
          <a:xfrm>
            <a:off x="7543800" y="2454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18479" name="Text Box 48"/>
          <p:cNvSpPr txBox="1">
            <a:spLocks noChangeArrowheads="1"/>
          </p:cNvSpPr>
          <p:nvPr/>
        </p:nvSpPr>
        <p:spPr bwMode="auto">
          <a:xfrm>
            <a:off x="7543800" y="2759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18480" name="Text Box 49"/>
          <p:cNvSpPr txBox="1">
            <a:spLocks noChangeArrowheads="1"/>
          </p:cNvSpPr>
          <p:nvPr/>
        </p:nvSpPr>
        <p:spPr bwMode="auto">
          <a:xfrm>
            <a:off x="7543800" y="3063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18481" name="Text Box 50"/>
          <p:cNvSpPr txBox="1">
            <a:spLocks noChangeArrowheads="1"/>
          </p:cNvSpPr>
          <p:nvPr/>
        </p:nvSpPr>
        <p:spPr bwMode="auto">
          <a:xfrm>
            <a:off x="7543800" y="3368675"/>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18482" name="Text Box 51"/>
          <p:cNvSpPr txBox="1">
            <a:spLocks noChangeArrowheads="1"/>
          </p:cNvSpPr>
          <p:nvPr/>
        </p:nvSpPr>
        <p:spPr bwMode="auto">
          <a:xfrm>
            <a:off x="7543800" y="3673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18483" name="Text Box 52"/>
          <p:cNvSpPr txBox="1">
            <a:spLocks noChangeArrowheads="1"/>
          </p:cNvSpPr>
          <p:nvPr/>
        </p:nvSpPr>
        <p:spPr bwMode="auto">
          <a:xfrm>
            <a:off x="7543800" y="3978275"/>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18484" name="Text Box 53"/>
          <p:cNvSpPr txBox="1">
            <a:spLocks noChangeArrowheads="1"/>
          </p:cNvSpPr>
          <p:nvPr/>
        </p:nvSpPr>
        <p:spPr bwMode="auto">
          <a:xfrm>
            <a:off x="7543800" y="4283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18485" name="Oval 54"/>
          <p:cNvSpPr>
            <a:spLocks noChangeArrowheads="1"/>
          </p:cNvSpPr>
          <p:nvPr/>
        </p:nvSpPr>
        <p:spPr bwMode="auto">
          <a:xfrm>
            <a:off x="7239000" y="4419600"/>
            <a:ext cx="152400" cy="152400"/>
          </a:xfrm>
          <a:prstGeom prst="ellipse">
            <a:avLst/>
          </a:prstGeom>
          <a:solidFill>
            <a:srgbClr val="FFCC00"/>
          </a:solidFill>
          <a:ln w="9525">
            <a:noFill/>
            <a:round/>
            <a:headEnd/>
            <a:tailEnd/>
          </a:ln>
        </p:spPr>
        <p:txBody>
          <a:bodyPr wrap="none" anchor="ctr"/>
          <a:lstStyle/>
          <a:p>
            <a:endParaRPr lang="ru-RU"/>
          </a:p>
        </p:txBody>
      </p:sp>
      <p:sp>
        <p:nvSpPr>
          <p:cNvPr id="18486" name="Oval 55"/>
          <p:cNvSpPr>
            <a:spLocks noChangeArrowheads="1"/>
          </p:cNvSpPr>
          <p:nvPr/>
        </p:nvSpPr>
        <p:spPr bwMode="auto">
          <a:xfrm>
            <a:off x="7239000" y="4114800"/>
            <a:ext cx="152400" cy="152400"/>
          </a:xfrm>
          <a:prstGeom prst="ellipse">
            <a:avLst/>
          </a:prstGeom>
          <a:solidFill>
            <a:srgbClr val="FFCC00"/>
          </a:solidFill>
          <a:ln w="9525">
            <a:noFill/>
            <a:round/>
            <a:headEnd/>
            <a:tailEnd/>
          </a:ln>
        </p:spPr>
        <p:txBody>
          <a:bodyPr wrap="none" anchor="ctr"/>
          <a:lstStyle/>
          <a:p>
            <a:endParaRPr lang="ru-RU"/>
          </a:p>
        </p:txBody>
      </p:sp>
      <p:sp>
        <p:nvSpPr>
          <p:cNvPr id="18487" name="Oval 56"/>
          <p:cNvSpPr>
            <a:spLocks noChangeArrowheads="1"/>
          </p:cNvSpPr>
          <p:nvPr/>
        </p:nvSpPr>
        <p:spPr bwMode="auto">
          <a:xfrm>
            <a:off x="7239000" y="3810000"/>
            <a:ext cx="152400" cy="152400"/>
          </a:xfrm>
          <a:prstGeom prst="ellipse">
            <a:avLst/>
          </a:prstGeom>
          <a:solidFill>
            <a:srgbClr val="FFCC00"/>
          </a:solidFill>
          <a:ln w="9525">
            <a:noFill/>
            <a:round/>
            <a:headEnd/>
            <a:tailEnd/>
          </a:ln>
        </p:spPr>
        <p:txBody>
          <a:bodyPr wrap="none" anchor="ctr"/>
          <a:lstStyle/>
          <a:p>
            <a:endParaRPr lang="ru-RU"/>
          </a:p>
        </p:txBody>
      </p:sp>
      <p:sp>
        <p:nvSpPr>
          <p:cNvPr id="18488" name="Oval 57"/>
          <p:cNvSpPr>
            <a:spLocks noChangeArrowheads="1"/>
          </p:cNvSpPr>
          <p:nvPr/>
        </p:nvSpPr>
        <p:spPr bwMode="auto">
          <a:xfrm>
            <a:off x="7239000" y="3505200"/>
            <a:ext cx="152400" cy="152400"/>
          </a:xfrm>
          <a:prstGeom prst="ellipse">
            <a:avLst/>
          </a:prstGeom>
          <a:solidFill>
            <a:srgbClr val="FFCC00"/>
          </a:solidFill>
          <a:ln w="9525">
            <a:noFill/>
            <a:round/>
            <a:headEnd/>
            <a:tailEnd/>
          </a:ln>
        </p:spPr>
        <p:txBody>
          <a:bodyPr wrap="none" anchor="ctr"/>
          <a:lstStyle/>
          <a:p>
            <a:endParaRPr lang="ru-RU"/>
          </a:p>
        </p:txBody>
      </p:sp>
      <p:sp>
        <p:nvSpPr>
          <p:cNvPr id="18489" name="Oval 58"/>
          <p:cNvSpPr>
            <a:spLocks noChangeArrowheads="1"/>
          </p:cNvSpPr>
          <p:nvPr/>
        </p:nvSpPr>
        <p:spPr bwMode="auto">
          <a:xfrm>
            <a:off x="7239000" y="3200400"/>
            <a:ext cx="152400" cy="152400"/>
          </a:xfrm>
          <a:prstGeom prst="ellipse">
            <a:avLst/>
          </a:prstGeom>
          <a:solidFill>
            <a:schemeClr val="bg1"/>
          </a:solidFill>
          <a:ln w="9525">
            <a:noFill/>
            <a:round/>
            <a:headEnd/>
            <a:tailEnd/>
          </a:ln>
        </p:spPr>
        <p:txBody>
          <a:bodyPr wrap="none" anchor="ctr"/>
          <a:lstStyle/>
          <a:p>
            <a:endParaRPr lang="ru-RU"/>
          </a:p>
        </p:txBody>
      </p:sp>
      <p:sp>
        <p:nvSpPr>
          <p:cNvPr id="18490" name="Oval 59"/>
          <p:cNvSpPr>
            <a:spLocks noChangeArrowheads="1"/>
          </p:cNvSpPr>
          <p:nvPr/>
        </p:nvSpPr>
        <p:spPr bwMode="auto">
          <a:xfrm>
            <a:off x="7239000" y="2895600"/>
            <a:ext cx="152400" cy="152400"/>
          </a:xfrm>
          <a:prstGeom prst="ellipse">
            <a:avLst/>
          </a:prstGeom>
          <a:solidFill>
            <a:srgbClr val="FFCC00"/>
          </a:solidFill>
          <a:ln w="9525">
            <a:noFill/>
            <a:round/>
            <a:headEnd/>
            <a:tailEnd/>
          </a:ln>
        </p:spPr>
        <p:txBody>
          <a:bodyPr wrap="none" anchor="ctr"/>
          <a:lstStyle/>
          <a:p>
            <a:endParaRPr lang="ru-RU"/>
          </a:p>
        </p:txBody>
      </p:sp>
      <p:sp>
        <p:nvSpPr>
          <p:cNvPr id="18491" name="Oval 60"/>
          <p:cNvSpPr>
            <a:spLocks noChangeArrowheads="1"/>
          </p:cNvSpPr>
          <p:nvPr/>
        </p:nvSpPr>
        <p:spPr bwMode="auto">
          <a:xfrm>
            <a:off x="7239000" y="2590800"/>
            <a:ext cx="152400" cy="152400"/>
          </a:xfrm>
          <a:prstGeom prst="ellipse">
            <a:avLst/>
          </a:prstGeom>
          <a:solidFill>
            <a:srgbClr val="FFCC00"/>
          </a:solidFill>
          <a:ln w="9525">
            <a:noFill/>
            <a:round/>
            <a:headEnd/>
            <a:tailEnd/>
          </a:ln>
        </p:spPr>
        <p:txBody>
          <a:bodyPr wrap="none" anchor="ctr"/>
          <a:lstStyle/>
          <a:p>
            <a:endParaRPr lang="ru-RU"/>
          </a:p>
        </p:txBody>
      </p:sp>
      <p:sp>
        <p:nvSpPr>
          <p:cNvPr id="18492" name="Oval 61"/>
          <p:cNvSpPr>
            <a:spLocks noChangeArrowheads="1"/>
          </p:cNvSpPr>
          <p:nvPr/>
        </p:nvSpPr>
        <p:spPr bwMode="auto">
          <a:xfrm>
            <a:off x="7239000" y="2286000"/>
            <a:ext cx="152400" cy="152400"/>
          </a:xfrm>
          <a:prstGeom prst="ellipse">
            <a:avLst/>
          </a:prstGeom>
          <a:solidFill>
            <a:srgbClr val="FFCC00"/>
          </a:solidFill>
          <a:ln w="9525">
            <a:noFill/>
            <a:round/>
            <a:headEnd/>
            <a:tailEnd/>
          </a:ln>
        </p:spPr>
        <p:txBody>
          <a:bodyPr wrap="none" anchor="ctr"/>
          <a:lstStyle/>
          <a:p>
            <a:endParaRPr lang="ru-RU"/>
          </a:p>
        </p:txBody>
      </p:sp>
      <p:sp>
        <p:nvSpPr>
          <p:cNvPr id="18493" name="Oval 62"/>
          <p:cNvSpPr>
            <a:spLocks noChangeArrowheads="1"/>
          </p:cNvSpPr>
          <p:nvPr/>
        </p:nvSpPr>
        <p:spPr bwMode="auto">
          <a:xfrm>
            <a:off x="7239000" y="1981200"/>
            <a:ext cx="152400" cy="152400"/>
          </a:xfrm>
          <a:prstGeom prst="ellipse">
            <a:avLst/>
          </a:prstGeom>
          <a:solidFill>
            <a:srgbClr val="FFCC00"/>
          </a:solidFill>
          <a:ln w="9525">
            <a:noFill/>
            <a:round/>
            <a:headEnd/>
            <a:tailEnd/>
          </a:ln>
        </p:spPr>
        <p:txBody>
          <a:bodyPr wrap="none" anchor="ctr"/>
          <a:lstStyle/>
          <a:p>
            <a:endParaRPr lang="ru-RU"/>
          </a:p>
        </p:txBody>
      </p:sp>
      <p:sp>
        <p:nvSpPr>
          <p:cNvPr id="18494" name="Oval 63"/>
          <p:cNvSpPr>
            <a:spLocks noChangeArrowheads="1"/>
          </p:cNvSpPr>
          <p:nvPr/>
        </p:nvSpPr>
        <p:spPr bwMode="auto">
          <a:xfrm>
            <a:off x="7239000" y="1676400"/>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18495" name="Oval 64"/>
          <p:cNvSpPr>
            <a:spLocks noChangeArrowheads="1"/>
          </p:cNvSpPr>
          <p:nvPr/>
        </p:nvSpPr>
        <p:spPr bwMode="auto">
          <a:xfrm>
            <a:off x="7239000" y="1371600"/>
            <a:ext cx="152400" cy="152400"/>
          </a:xfrm>
          <a:prstGeom prst="ellipse">
            <a:avLst/>
          </a:prstGeom>
          <a:solidFill>
            <a:srgbClr val="FFCC00"/>
          </a:solidFill>
          <a:ln w="9525">
            <a:noFill/>
            <a:round/>
            <a:headEnd/>
            <a:tailEnd/>
          </a:ln>
        </p:spPr>
        <p:txBody>
          <a:bodyPr wrap="none" anchor="ctr"/>
          <a:lstStyle/>
          <a:p>
            <a:endParaRPr lang="ru-RU"/>
          </a:p>
        </p:txBody>
      </p:sp>
      <p:sp>
        <p:nvSpPr>
          <p:cNvPr id="18496" name="Oval 65"/>
          <p:cNvSpPr>
            <a:spLocks noChangeArrowheads="1"/>
          </p:cNvSpPr>
          <p:nvPr/>
        </p:nvSpPr>
        <p:spPr bwMode="auto">
          <a:xfrm>
            <a:off x="7239000" y="1066800"/>
            <a:ext cx="152400" cy="152400"/>
          </a:xfrm>
          <a:prstGeom prst="ellipse">
            <a:avLst/>
          </a:prstGeom>
          <a:solidFill>
            <a:srgbClr val="FFCC00"/>
          </a:solidFill>
          <a:ln w="9525">
            <a:noFill/>
            <a:round/>
            <a:headEnd/>
            <a:tailEnd/>
          </a:ln>
        </p:spPr>
        <p:txBody>
          <a:bodyPr wrap="none" anchor="ctr"/>
          <a:lstStyle/>
          <a:p>
            <a:endParaRPr lang="ru-RU"/>
          </a:p>
        </p:txBody>
      </p:sp>
      <p:sp>
        <p:nvSpPr>
          <p:cNvPr id="18497" name="Oval 66"/>
          <p:cNvSpPr>
            <a:spLocks noChangeArrowheads="1"/>
          </p:cNvSpPr>
          <p:nvPr/>
        </p:nvSpPr>
        <p:spPr bwMode="auto">
          <a:xfrm>
            <a:off x="7239000" y="762000"/>
            <a:ext cx="152400" cy="152400"/>
          </a:xfrm>
          <a:prstGeom prst="ellipse">
            <a:avLst/>
          </a:prstGeom>
          <a:solidFill>
            <a:srgbClr val="FFCC00"/>
          </a:solidFill>
          <a:ln w="9525">
            <a:noFill/>
            <a:round/>
            <a:headEnd/>
            <a:tailEnd/>
          </a:ln>
        </p:spPr>
        <p:txBody>
          <a:bodyPr wrap="none" anchor="ctr"/>
          <a:lstStyle/>
          <a:p>
            <a:endParaRPr lang="ru-RU"/>
          </a:p>
        </p:txBody>
      </p:sp>
      <p:sp>
        <p:nvSpPr>
          <p:cNvPr id="18498" name="Oval 67"/>
          <p:cNvSpPr>
            <a:spLocks noChangeArrowheads="1"/>
          </p:cNvSpPr>
          <p:nvPr/>
        </p:nvSpPr>
        <p:spPr bwMode="auto">
          <a:xfrm>
            <a:off x="7239000" y="457200"/>
            <a:ext cx="152400" cy="152400"/>
          </a:xfrm>
          <a:prstGeom prst="ellipse">
            <a:avLst/>
          </a:prstGeom>
          <a:solidFill>
            <a:srgbClr val="FFCC00"/>
          </a:solidFill>
          <a:ln w="9525">
            <a:noFill/>
            <a:round/>
            <a:headEnd/>
            <a:tailEnd/>
          </a:ln>
        </p:spPr>
        <p:txBody>
          <a:bodyPr wrap="none" anchor="ctr"/>
          <a:lstStyle/>
          <a:p>
            <a:endParaRPr lang="ru-RU"/>
          </a:p>
        </p:txBody>
      </p:sp>
      <p:sp>
        <p:nvSpPr>
          <p:cNvPr id="18499" name="Oval 68"/>
          <p:cNvSpPr>
            <a:spLocks noChangeArrowheads="1"/>
          </p:cNvSpPr>
          <p:nvPr/>
        </p:nvSpPr>
        <p:spPr bwMode="auto">
          <a:xfrm>
            <a:off x="7239000" y="152400"/>
            <a:ext cx="152400" cy="152400"/>
          </a:xfrm>
          <a:prstGeom prst="ellipse">
            <a:avLst/>
          </a:prstGeom>
          <a:solidFill>
            <a:schemeClr val="bg1"/>
          </a:solidFill>
          <a:ln w="9525">
            <a:noFill/>
            <a:round/>
            <a:headEnd/>
            <a:tailEnd/>
          </a:ln>
        </p:spPr>
        <p:txBody>
          <a:bodyPr wrap="none" anchor="ctr"/>
          <a:lstStyle/>
          <a:p>
            <a:endParaRPr lang="ru-RU"/>
          </a:p>
        </p:txBody>
      </p:sp>
      <p:pic>
        <p:nvPicPr>
          <p:cNvPr id="18500" name="Picture 69"/>
          <p:cNvPicPr>
            <a:picLocks noChangeAspect="1" noChangeArrowheads="1"/>
          </p:cNvPicPr>
          <p:nvPr/>
        </p:nvPicPr>
        <p:blipFill>
          <a:blip r:embed="rId2"/>
          <a:srcRect/>
          <a:stretch>
            <a:fillRect/>
          </a:stretch>
        </p:blipFill>
        <p:spPr bwMode="auto">
          <a:xfrm flipV="1">
            <a:off x="1949450" y="3994150"/>
            <a:ext cx="514350" cy="606425"/>
          </a:xfrm>
          <a:prstGeom prst="rect">
            <a:avLst/>
          </a:prstGeom>
          <a:noFill/>
          <a:ln w="9525">
            <a:noFill/>
            <a:miter lim="800000"/>
            <a:headEnd/>
            <a:tailEnd/>
          </a:ln>
        </p:spPr>
      </p:pic>
      <p:sp>
        <p:nvSpPr>
          <p:cNvPr id="18501" name="AutoShape 70"/>
          <p:cNvSpPr>
            <a:spLocks noChangeArrowheads="1"/>
          </p:cNvSpPr>
          <p:nvPr/>
        </p:nvSpPr>
        <p:spPr bwMode="auto">
          <a:xfrm rot="5400000">
            <a:off x="32226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18502" name="Oval 71"/>
          <p:cNvSpPr>
            <a:spLocks noChangeArrowheads="1"/>
          </p:cNvSpPr>
          <p:nvPr/>
        </p:nvSpPr>
        <p:spPr bwMode="auto">
          <a:xfrm>
            <a:off x="3298825" y="4076700"/>
            <a:ext cx="152400" cy="152400"/>
          </a:xfrm>
          <a:prstGeom prst="ellipse">
            <a:avLst/>
          </a:prstGeom>
          <a:noFill/>
          <a:ln w="38100">
            <a:solidFill>
              <a:schemeClr val="bg1"/>
            </a:solidFill>
            <a:round/>
            <a:headEnd/>
            <a:tailEnd/>
          </a:ln>
        </p:spPr>
        <p:txBody>
          <a:bodyPr wrap="none" anchor="ctr"/>
          <a:lstStyle/>
          <a:p>
            <a:endParaRPr lang="ru-RU"/>
          </a:p>
        </p:txBody>
      </p:sp>
      <p:sp>
        <p:nvSpPr>
          <p:cNvPr id="18503" name="AutoShape 72"/>
          <p:cNvSpPr>
            <a:spLocks noChangeArrowheads="1"/>
          </p:cNvSpPr>
          <p:nvPr/>
        </p:nvSpPr>
        <p:spPr bwMode="auto">
          <a:xfrm rot="5400000">
            <a:off x="3527425" y="43053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18504" name="Oval 73"/>
          <p:cNvSpPr>
            <a:spLocks noChangeArrowheads="1"/>
          </p:cNvSpPr>
          <p:nvPr/>
        </p:nvSpPr>
        <p:spPr bwMode="auto">
          <a:xfrm>
            <a:off x="3603625" y="4152900"/>
            <a:ext cx="152400" cy="152400"/>
          </a:xfrm>
          <a:prstGeom prst="ellipse">
            <a:avLst/>
          </a:prstGeom>
          <a:noFill/>
          <a:ln w="38100">
            <a:solidFill>
              <a:schemeClr val="bg1"/>
            </a:solidFill>
            <a:round/>
            <a:headEnd/>
            <a:tailEnd/>
          </a:ln>
        </p:spPr>
        <p:txBody>
          <a:bodyPr wrap="none" anchor="ctr"/>
          <a:lstStyle/>
          <a:p>
            <a:endParaRPr lang="ru-RU"/>
          </a:p>
        </p:txBody>
      </p:sp>
      <p:sp>
        <p:nvSpPr>
          <p:cNvPr id="18505" name="AutoShape 74"/>
          <p:cNvSpPr>
            <a:spLocks noChangeArrowheads="1"/>
          </p:cNvSpPr>
          <p:nvPr/>
        </p:nvSpPr>
        <p:spPr bwMode="auto">
          <a:xfrm rot="5400000">
            <a:off x="38322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18506" name="Oval 75"/>
          <p:cNvSpPr>
            <a:spLocks noChangeArrowheads="1"/>
          </p:cNvSpPr>
          <p:nvPr/>
        </p:nvSpPr>
        <p:spPr bwMode="auto">
          <a:xfrm>
            <a:off x="3908425" y="4076700"/>
            <a:ext cx="152400" cy="152400"/>
          </a:xfrm>
          <a:prstGeom prst="ellipse">
            <a:avLst/>
          </a:prstGeom>
          <a:noFill/>
          <a:ln w="38100">
            <a:solidFill>
              <a:schemeClr val="bg1"/>
            </a:solidFill>
            <a:round/>
            <a:headEnd/>
            <a:tailEnd/>
          </a:ln>
        </p:spPr>
        <p:txBody>
          <a:bodyPr wrap="none" anchor="ctr"/>
          <a:lstStyle/>
          <a:p>
            <a:endParaRPr lang="ru-RU"/>
          </a:p>
        </p:txBody>
      </p:sp>
      <p:sp>
        <p:nvSpPr>
          <p:cNvPr id="20556" name="Text Box 76"/>
          <p:cNvSpPr txBox="1">
            <a:spLocks noChangeArrowheads="1"/>
          </p:cNvSpPr>
          <p:nvPr/>
        </p:nvSpPr>
        <p:spPr bwMode="auto">
          <a:xfrm>
            <a:off x="685800" y="465138"/>
            <a:ext cx="5181600" cy="1446212"/>
          </a:xfrm>
          <a:prstGeom prst="rect">
            <a:avLst/>
          </a:prstGeom>
          <a:noFill/>
          <a:ln w="9525">
            <a:noFill/>
            <a:miter lim="800000"/>
            <a:headEnd/>
            <a:tailEnd/>
          </a:ln>
        </p:spPr>
        <p:txBody>
          <a:bodyPr>
            <a:spAutoFit/>
          </a:bodyPr>
          <a:lstStyle/>
          <a:p>
            <a:pPr algn="ctr">
              <a:spcBef>
                <a:spcPct val="50000"/>
              </a:spcBef>
              <a:defRPr/>
            </a:pPr>
            <a:r>
              <a:rPr lang="en-US" sz="4000" b="1" dirty="0">
                <a:solidFill>
                  <a:schemeClr val="bg1"/>
                </a:solidFill>
                <a:latin typeface="Arial" charset="0"/>
              </a:rPr>
              <a:t> $4,000</a:t>
            </a:r>
            <a:endParaRPr lang="ru-RU" sz="4000" b="1" dirty="0">
              <a:solidFill>
                <a:schemeClr val="bg1"/>
              </a:solidFill>
              <a:latin typeface="Arial" charset="0"/>
            </a:endParaRPr>
          </a:p>
          <a:p>
            <a:pPr algn="ctr">
              <a:spcBef>
                <a:spcPct val="50000"/>
              </a:spcBef>
              <a:defRPr/>
            </a:pPr>
            <a:r>
              <a:rPr lang="en-US" sz="3200" b="1" dirty="0">
                <a:solidFill>
                  <a:schemeClr val="bg1"/>
                </a:solidFill>
                <a:latin typeface="+mn-lt"/>
              </a:rPr>
              <a:t> </a:t>
            </a:r>
            <a:endParaRPr lang="en-US" sz="3200" dirty="0">
              <a:solidFill>
                <a:schemeClr val="bg1"/>
              </a:solidFill>
              <a:latin typeface="+mn-lt"/>
            </a:endParaRPr>
          </a:p>
        </p:txBody>
      </p:sp>
      <p:sp>
        <p:nvSpPr>
          <p:cNvPr id="79" name="AutoShape 81"/>
          <p:cNvSpPr>
            <a:spLocks noChangeArrowheads="1"/>
          </p:cNvSpPr>
          <p:nvPr/>
        </p:nvSpPr>
        <p:spPr bwMode="auto">
          <a:xfrm>
            <a:off x="153988" y="5789613"/>
            <a:ext cx="4373562" cy="1068387"/>
          </a:xfrm>
          <a:prstGeom prst="flowChartPreparation">
            <a:avLst/>
          </a:prstGeom>
          <a:solidFill>
            <a:srgbClr val="00FF00">
              <a:alpha val="45882"/>
            </a:srgbClr>
          </a:solidFill>
          <a:ln w="57150">
            <a:solidFill>
              <a:srgbClr val="3399FF"/>
            </a:solidFill>
            <a:miter lim="800000"/>
            <a:headEnd/>
            <a:tailEnd/>
          </a:ln>
        </p:spPr>
        <p:txBody>
          <a:bodyPr wrap="none" anchor="ctr"/>
          <a:lstStyle/>
          <a:p>
            <a:endParaRPr lang="ru-RU"/>
          </a:p>
        </p:txBody>
      </p:sp>
      <p:sp>
        <p:nvSpPr>
          <p:cNvPr id="18509" name="Прямоугольник 79"/>
          <p:cNvSpPr>
            <a:spLocks noChangeArrowheads="1"/>
          </p:cNvSpPr>
          <p:nvPr/>
        </p:nvSpPr>
        <p:spPr bwMode="auto">
          <a:xfrm>
            <a:off x="604838" y="1196975"/>
            <a:ext cx="5576887" cy="585788"/>
          </a:xfrm>
          <a:prstGeom prst="rect">
            <a:avLst/>
          </a:prstGeom>
          <a:noFill/>
          <a:ln w="9525">
            <a:noFill/>
            <a:miter lim="800000"/>
            <a:headEnd/>
            <a:tailEnd/>
          </a:ln>
        </p:spPr>
        <p:txBody>
          <a:bodyPr>
            <a:spAutoFit/>
          </a:bodyPr>
          <a:lstStyle/>
          <a:p>
            <a:pPr algn="ctr">
              <a:spcBef>
                <a:spcPct val="50000"/>
              </a:spcBef>
            </a:pPr>
            <a:endParaRPr lang="ru-RU" sz="3200">
              <a:solidFill>
                <a:schemeClr val="bg1"/>
              </a:solidFill>
            </a:endParaRPr>
          </a:p>
        </p:txBody>
      </p:sp>
      <p:sp>
        <p:nvSpPr>
          <p:cNvPr id="18510" name="Прямоугольник 80"/>
          <p:cNvSpPr>
            <a:spLocks noChangeArrowheads="1"/>
          </p:cNvSpPr>
          <p:nvPr/>
        </p:nvSpPr>
        <p:spPr bwMode="auto">
          <a:xfrm>
            <a:off x="566738" y="1347788"/>
            <a:ext cx="5106987" cy="1570037"/>
          </a:xfrm>
          <a:prstGeom prst="rect">
            <a:avLst/>
          </a:prstGeom>
          <a:noFill/>
          <a:ln w="9525">
            <a:noFill/>
            <a:miter lim="800000"/>
            <a:headEnd/>
            <a:tailEnd/>
          </a:ln>
        </p:spPr>
        <p:txBody>
          <a:bodyPr>
            <a:spAutoFit/>
          </a:bodyPr>
          <a:lstStyle/>
          <a:p>
            <a:pPr algn="ctr">
              <a:spcBef>
                <a:spcPct val="50000"/>
              </a:spcBef>
            </a:pPr>
            <a:r>
              <a:rPr lang="ru-RU" sz="3200" b="1">
                <a:solidFill>
                  <a:schemeClr val="bg1"/>
                </a:solidFill>
              </a:rPr>
              <a:t>Кто составил «Толковый словарь живого великорусского языка»</a:t>
            </a:r>
            <a:endParaRPr lang="en-US" sz="320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2000"/>
                                  </p:stCondLst>
                                  <p:childTnLst>
                                    <p:set>
                                      <p:cBhvr>
                                        <p:cTn id="6" dur="1" fill="hold">
                                          <p:stCondLst>
                                            <p:cond delay="0"/>
                                          </p:stCondLst>
                                        </p:cTn>
                                        <p:tgtEl>
                                          <p:spTgt spid="20556"/>
                                        </p:tgtEl>
                                        <p:attrNameLst>
                                          <p:attrName>style.visibility</p:attrName>
                                        </p:attrNameLst>
                                      </p:cBhvr>
                                      <p:to>
                                        <p:strVal val="visible"/>
                                      </p:to>
                                    </p:set>
                                    <p:animEffect transition="in" filter="dissolve">
                                      <p:cBhvr>
                                        <p:cTn id="7" dur="500"/>
                                        <p:tgtEl>
                                          <p:spTgt spid="20556"/>
                                        </p:tgtEl>
                                      </p:cBhvr>
                                    </p:animEffect>
                                  </p:childTnLst>
                                </p:cTn>
                              </p:par>
                              <p:par>
                                <p:cTn id="8" presetID="1" presetClass="entr" presetSubtype="0" fill="hold" grpId="0" nodeType="withEffect">
                                  <p:stCondLst>
                                    <p:cond delay="2000"/>
                                  </p:stCondLst>
                                  <p:childTnLst>
                                    <p:set>
                                      <p:cBhvr>
                                        <p:cTn id="9" dur="1" fill="hold">
                                          <p:stCondLst>
                                            <p:cond delay="499"/>
                                          </p:stCondLst>
                                        </p:cTn>
                                        <p:tgtEl>
                                          <p:spTgt spid="20494"/>
                                        </p:tgtEl>
                                        <p:attrNameLst>
                                          <p:attrName>style.visibility</p:attrName>
                                        </p:attrNameLst>
                                      </p:cBhvr>
                                      <p:to>
                                        <p:strVal val="visible"/>
                                      </p:to>
                                    </p:set>
                                  </p:childTnLst>
                                </p:cTn>
                              </p:par>
                            </p:childTnLst>
                          </p:cTn>
                        </p:par>
                        <p:par>
                          <p:cTn id="10" fill="hold">
                            <p:stCondLst>
                              <p:cond delay="2500"/>
                            </p:stCondLst>
                            <p:childTnLst>
                              <p:par>
                                <p:cTn id="11" presetID="1" presetClass="entr" presetSubtype="0" fill="hold" grpId="0" nodeType="afterEffect">
                                  <p:stCondLst>
                                    <p:cond delay="2000"/>
                                  </p:stCondLst>
                                  <p:childTnLst>
                                    <p:set>
                                      <p:cBhvr>
                                        <p:cTn id="12" dur="1" fill="hold">
                                          <p:stCondLst>
                                            <p:cond delay="499"/>
                                          </p:stCondLst>
                                        </p:cTn>
                                        <p:tgtEl>
                                          <p:spTgt spid="20496"/>
                                        </p:tgtEl>
                                        <p:attrNameLst>
                                          <p:attrName>style.visibility</p:attrName>
                                        </p:attrNameLst>
                                      </p:cBhvr>
                                      <p:to>
                                        <p:strVal val="visible"/>
                                      </p:to>
                                    </p:set>
                                  </p:childTnLst>
                                </p:cTn>
                              </p:par>
                            </p:childTnLst>
                          </p:cTn>
                        </p:par>
                        <p:par>
                          <p:cTn id="13" fill="hold">
                            <p:stCondLst>
                              <p:cond delay="5000"/>
                            </p:stCondLst>
                            <p:childTnLst>
                              <p:par>
                                <p:cTn id="14" presetID="1" presetClass="entr" presetSubtype="0" fill="hold" grpId="0" nodeType="afterEffect">
                                  <p:stCondLst>
                                    <p:cond delay="2000"/>
                                  </p:stCondLst>
                                  <p:childTnLst>
                                    <p:set>
                                      <p:cBhvr>
                                        <p:cTn id="15" dur="1" fill="hold">
                                          <p:stCondLst>
                                            <p:cond delay="499"/>
                                          </p:stCondLst>
                                        </p:cTn>
                                        <p:tgtEl>
                                          <p:spTgt spid="20495"/>
                                        </p:tgtEl>
                                        <p:attrNameLst>
                                          <p:attrName>style.visibility</p:attrName>
                                        </p:attrNameLst>
                                      </p:cBhvr>
                                      <p:to>
                                        <p:strVal val="visible"/>
                                      </p:to>
                                    </p:set>
                                  </p:childTnLst>
                                </p:cTn>
                              </p:par>
                            </p:childTnLst>
                          </p:cTn>
                        </p:par>
                        <p:par>
                          <p:cTn id="16" fill="hold">
                            <p:stCondLst>
                              <p:cond delay="7500"/>
                            </p:stCondLst>
                            <p:childTnLst>
                              <p:par>
                                <p:cTn id="17" presetID="1" presetClass="entr" presetSubtype="0" fill="hold" grpId="0" nodeType="afterEffect">
                                  <p:stCondLst>
                                    <p:cond delay="2000"/>
                                  </p:stCondLst>
                                  <p:childTnLst>
                                    <p:set>
                                      <p:cBhvr>
                                        <p:cTn id="18" dur="1" fill="hold">
                                          <p:stCondLst>
                                            <p:cond delay="499"/>
                                          </p:stCondLst>
                                        </p:cTn>
                                        <p:tgtEl>
                                          <p:spTgt spid="2049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94" grpId="0" autoUpdateAnimBg="0"/>
      <p:bldP spid="20495" grpId="0" autoUpdateAnimBg="0"/>
      <p:bldP spid="20496" grpId="0" autoUpdateAnimBg="0"/>
      <p:bldP spid="20497" grpId="0" autoUpdateAnimBg="0"/>
      <p:bldP spid="20556" grpId="0" autoUpdateAnimBg="0"/>
      <p:bldP spid="7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ChangeArrowheads="1"/>
          </p:cNvSpPr>
          <p:nvPr/>
        </p:nvSpPr>
        <p:spPr bwMode="auto">
          <a:xfrm>
            <a:off x="3505200" y="1127125"/>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21555" name="Rectangle 51"/>
          <p:cNvSpPr>
            <a:spLocks noChangeArrowheads="1"/>
          </p:cNvSpPr>
          <p:nvPr/>
        </p:nvSpPr>
        <p:spPr bwMode="auto">
          <a:xfrm>
            <a:off x="3571875" y="3338513"/>
            <a:ext cx="2413000" cy="322262"/>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19460" name="Text Box 5"/>
          <p:cNvSpPr txBox="1">
            <a:spLocks noChangeArrowheads="1"/>
          </p:cNvSpPr>
          <p:nvPr/>
        </p:nvSpPr>
        <p:spPr bwMode="auto">
          <a:xfrm>
            <a:off x="3581400" y="111125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19461" name="Text Box 6"/>
          <p:cNvSpPr txBox="1">
            <a:spLocks noChangeArrowheads="1"/>
          </p:cNvSpPr>
          <p:nvPr/>
        </p:nvSpPr>
        <p:spPr bwMode="auto">
          <a:xfrm>
            <a:off x="3581400" y="1431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19462" name="Text Box 7"/>
          <p:cNvSpPr txBox="1">
            <a:spLocks noChangeArrowheads="1"/>
          </p:cNvSpPr>
          <p:nvPr/>
        </p:nvSpPr>
        <p:spPr bwMode="auto">
          <a:xfrm>
            <a:off x="3581400" y="1736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19463" name="Text Box 8"/>
          <p:cNvSpPr txBox="1">
            <a:spLocks noChangeArrowheads="1"/>
          </p:cNvSpPr>
          <p:nvPr/>
        </p:nvSpPr>
        <p:spPr bwMode="auto">
          <a:xfrm>
            <a:off x="3581400" y="2041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19464" name="Text Box 9"/>
          <p:cNvSpPr txBox="1">
            <a:spLocks noChangeArrowheads="1"/>
          </p:cNvSpPr>
          <p:nvPr/>
        </p:nvSpPr>
        <p:spPr bwMode="auto">
          <a:xfrm>
            <a:off x="3581400" y="2346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19465" name="Text Box 10"/>
          <p:cNvSpPr txBox="1">
            <a:spLocks noChangeArrowheads="1"/>
          </p:cNvSpPr>
          <p:nvPr/>
        </p:nvSpPr>
        <p:spPr bwMode="auto">
          <a:xfrm>
            <a:off x="3581400" y="2651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19466" name="Text Box 11"/>
          <p:cNvSpPr txBox="1">
            <a:spLocks noChangeArrowheads="1"/>
          </p:cNvSpPr>
          <p:nvPr/>
        </p:nvSpPr>
        <p:spPr bwMode="auto">
          <a:xfrm>
            <a:off x="3581400" y="2955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19467" name="Text Box 12"/>
          <p:cNvSpPr txBox="1">
            <a:spLocks noChangeArrowheads="1"/>
          </p:cNvSpPr>
          <p:nvPr/>
        </p:nvSpPr>
        <p:spPr bwMode="auto">
          <a:xfrm>
            <a:off x="3581400" y="3260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19468" name="Text Box 13"/>
          <p:cNvSpPr txBox="1">
            <a:spLocks noChangeArrowheads="1"/>
          </p:cNvSpPr>
          <p:nvPr/>
        </p:nvSpPr>
        <p:spPr bwMode="auto">
          <a:xfrm>
            <a:off x="3581400" y="3565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19469" name="Text Box 14"/>
          <p:cNvSpPr txBox="1">
            <a:spLocks noChangeArrowheads="1"/>
          </p:cNvSpPr>
          <p:nvPr/>
        </p:nvSpPr>
        <p:spPr bwMode="auto">
          <a:xfrm>
            <a:off x="3581400" y="3870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19470" name="Text Box 15"/>
          <p:cNvSpPr txBox="1">
            <a:spLocks noChangeArrowheads="1"/>
          </p:cNvSpPr>
          <p:nvPr/>
        </p:nvSpPr>
        <p:spPr bwMode="auto">
          <a:xfrm>
            <a:off x="3581400" y="4175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19471" name="Text Box 16"/>
          <p:cNvSpPr txBox="1">
            <a:spLocks noChangeArrowheads="1"/>
          </p:cNvSpPr>
          <p:nvPr/>
        </p:nvSpPr>
        <p:spPr bwMode="auto">
          <a:xfrm>
            <a:off x="3581400" y="4479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19472" name="Text Box 17"/>
          <p:cNvSpPr txBox="1">
            <a:spLocks noChangeArrowheads="1"/>
          </p:cNvSpPr>
          <p:nvPr/>
        </p:nvSpPr>
        <p:spPr bwMode="auto">
          <a:xfrm>
            <a:off x="3581400" y="4784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19473" name="Text Box 18"/>
          <p:cNvSpPr txBox="1">
            <a:spLocks noChangeArrowheads="1"/>
          </p:cNvSpPr>
          <p:nvPr/>
        </p:nvSpPr>
        <p:spPr bwMode="auto">
          <a:xfrm>
            <a:off x="3581400" y="5089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19474" name="Text Box 19"/>
          <p:cNvSpPr txBox="1">
            <a:spLocks noChangeArrowheads="1"/>
          </p:cNvSpPr>
          <p:nvPr/>
        </p:nvSpPr>
        <p:spPr bwMode="auto">
          <a:xfrm>
            <a:off x="3581400" y="5394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19475" name="Text Box 20"/>
          <p:cNvSpPr txBox="1">
            <a:spLocks noChangeArrowheads="1"/>
          </p:cNvSpPr>
          <p:nvPr/>
        </p:nvSpPr>
        <p:spPr bwMode="auto">
          <a:xfrm>
            <a:off x="4419600" y="112712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19476" name="Text Box 21"/>
          <p:cNvSpPr txBox="1">
            <a:spLocks noChangeArrowheads="1"/>
          </p:cNvSpPr>
          <p:nvPr/>
        </p:nvSpPr>
        <p:spPr bwMode="auto">
          <a:xfrm>
            <a:off x="4419600" y="1447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19477" name="Text Box 22"/>
          <p:cNvSpPr txBox="1">
            <a:spLocks noChangeArrowheads="1"/>
          </p:cNvSpPr>
          <p:nvPr/>
        </p:nvSpPr>
        <p:spPr bwMode="auto">
          <a:xfrm>
            <a:off x="4419600" y="1752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19478" name="Text Box 23"/>
          <p:cNvSpPr txBox="1">
            <a:spLocks noChangeArrowheads="1"/>
          </p:cNvSpPr>
          <p:nvPr/>
        </p:nvSpPr>
        <p:spPr bwMode="auto">
          <a:xfrm>
            <a:off x="4419600" y="2057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19479" name="Text Box 24"/>
          <p:cNvSpPr txBox="1">
            <a:spLocks noChangeArrowheads="1"/>
          </p:cNvSpPr>
          <p:nvPr/>
        </p:nvSpPr>
        <p:spPr bwMode="auto">
          <a:xfrm>
            <a:off x="4419600" y="2362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19480" name="Text Box 25"/>
          <p:cNvSpPr txBox="1">
            <a:spLocks noChangeArrowheads="1"/>
          </p:cNvSpPr>
          <p:nvPr/>
        </p:nvSpPr>
        <p:spPr bwMode="auto">
          <a:xfrm>
            <a:off x="4419600" y="2667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19481" name="Text Box 26"/>
          <p:cNvSpPr txBox="1">
            <a:spLocks noChangeArrowheads="1"/>
          </p:cNvSpPr>
          <p:nvPr/>
        </p:nvSpPr>
        <p:spPr bwMode="auto">
          <a:xfrm>
            <a:off x="4419600" y="2971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19482" name="Text Box 27"/>
          <p:cNvSpPr txBox="1">
            <a:spLocks noChangeArrowheads="1"/>
          </p:cNvSpPr>
          <p:nvPr/>
        </p:nvSpPr>
        <p:spPr bwMode="auto">
          <a:xfrm>
            <a:off x="4419600" y="3276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19483" name="Text Box 28"/>
          <p:cNvSpPr txBox="1">
            <a:spLocks noChangeArrowheads="1"/>
          </p:cNvSpPr>
          <p:nvPr/>
        </p:nvSpPr>
        <p:spPr bwMode="auto">
          <a:xfrm>
            <a:off x="4419600" y="3581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19484" name="Text Box 29"/>
          <p:cNvSpPr txBox="1">
            <a:spLocks noChangeArrowheads="1"/>
          </p:cNvSpPr>
          <p:nvPr/>
        </p:nvSpPr>
        <p:spPr bwMode="auto">
          <a:xfrm>
            <a:off x="4419600" y="3886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19485" name="Text Box 30"/>
          <p:cNvSpPr txBox="1">
            <a:spLocks noChangeArrowheads="1"/>
          </p:cNvSpPr>
          <p:nvPr/>
        </p:nvSpPr>
        <p:spPr bwMode="auto">
          <a:xfrm>
            <a:off x="4419600" y="4191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19486" name="Text Box 31"/>
          <p:cNvSpPr txBox="1">
            <a:spLocks noChangeArrowheads="1"/>
          </p:cNvSpPr>
          <p:nvPr/>
        </p:nvSpPr>
        <p:spPr bwMode="auto">
          <a:xfrm>
            <a:off x="4419600" y="4495800"/>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19487" name="Text Box 32"/>
          <p:cNvSpPr txBox="1">
            <a:spLocks noChangeArrowheads="1"/>
          </p:cNvSpPr>
          <p:nvPr/>
        </p:nvSpPr>
        <p:spPr bwMode="auto">
          <a:xfrm>
            <a:off x="4419600" y="4800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19488" name="Text Box 33"/>
          <p:cNvSpPr txBox="1">
            <a:spLocks noChangeArrowheads="1"/>
          </p:cNvSpPr>
          <p:nvPr/>
        </p:nvSpPr>
        <p:spPr bwMode="auto">
          <a:xfrm>
            <a:off x="4419600" y="5105400"/>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19489" name="Text Box 34"/>
          <p:cNvSpPr txBox="1">
            <a:spLocks noChangeArrowheads="1"/>
          </p:cNvSpPr>
          <p:nvPr/>
        </p:nvSpPr>
        <p:spPr bwMode="auto">
          <a:xfrm>
            <a:off x="4419600" y="5410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19490" name="Oval 35"/>
          <p:cNvSpPr>
            <a:spLocks noChangeArrowheads="1"/>
          </p:cNvSpPr>
          <p:nvPr/>
        </p:nvSpPr>
        <p:spPr bwMode="auto">
          <a:xfrm>
            <a:off x="4114800" y="5546725"/>
            <a:ext cx="152400" cy="152400"/>
          </a:xfrm>
          <a:prstGeom prst="ellipse">
            <a:avLst/>
          </a:prstGeom>
          <a:solidFill>
            <a:srgbClr val="FFCC00"/>
          </a:solidFill>
          <a:ln w="9525">
            <a:noFill/>
            <a:round/>
            <a:headEnd/>
            <a:tailEnd/>
          </a:ln>
        </p:spPr>
        <p:txBody>
          <a:bodyPr wrap="none" anchor="ctr"/>
          <a:lstStyle/>
          <a:p>
            <a:endParaRPr lang="ru-RU"/>
          </a:p>
        </p:txBody>
      </p:sp>
      <p:sp>
        <p:nvSpPr>
          <p:cNvPr id="19491" name="Oval 36"/>
          <p:cNvSpPr>
            <a:spLocks noChangeArrowheads="1"/>
          </p:cNvSpPr>
          <p:nvPr/>
        </p:nvSpPr>
        <p:spPr bwMode="auto">
          <a:xfrm>
            <a:off x="4114800" y="5241925"/>
            <a:ext cx="152400" cy="152400"/>
          </a:xfrm>
          <a:prstGeom prst="ellipse">
            <a:avLst/>
          </a:prstGeom>
          <a:solidFill>
            <a:srgbClr val="FFCC00"/>
          </a:solidFill>
          <a:ln w="9525">
            <a:noFill/>
            <a:round/>
            <a:headEnd/>
            <a:tailEnd/>
          </a:ln>
        </p:spPr>
        <p:txBody>
          <a:bodyPr wrap="none" anchor="ctr"/>
          <a:lstStyle/>
          <a:p>
            <a:endParaRPr lang="ru-RU"/>
          </a:p>
        </p:txBody>
      </p:sp>
      <p:sp>
        <p:nvSpPr>
          <p:cNvPr id="19492" name="Oval 37"/>
          <p:cNvSpPr>
            <a:spLocks noChangeArrowheads="1"/>
          </p:cNvSpPr>
          <p:nvPr/>
        </p:nvSpPr>
        <p:spPr bwMode="auto">
          <a:xfrm>
            <a:off x="4114800" y="4937125"/>
            <a:ext cx="152400" cy="152400"/>
          </a:xfrm>
          <a:prstGeom prst="ellipse">
            <a:avLst/>
          </a:prstGeom>
          <a:solidFill>
            <a:srgbClr val="FFCC00"/>
          </a:solidFill>
          <a:ln w="9525">
            <a:noFill/>
            <a:round/>
            <a:headEnd/>
            <a:tailEnd/>
          </a:ln>
        </p:spPr>
        <p:txBody>
          <a:bodyPr wrap="none" anchor="ctr"/>
          <a:lstStyle/>
          <a:p>
            <a:endParaRPr lang="ru-RU"/>
          </a:p>
        </p:txBody>
      </p:sp>
      <p:sp>
        <p:nvSpPr>
          <p:cNvPr id="19493" name="Oval 38"/>
          <p:cNvSpPr>
            <a:spLocks noChangeArrowheads="1"/>
          </p:cNvSpPr>
          <p:nvPr/>
        </p:nvSpPr>
        <p:spPr bwMode="auto">
          <a:xfrm>
            <a:off x="4114800" y="4632325"/>
            <a:ext cx="152400" cy="152400"/>
          </a:xfrm>
          <a:prstGeom prst="ellipse">
            <a:avLst/>
          </a:prstGeom>
          <a:solidFill>
            <a:srgbClr val="FFCC00"/>
          </a:solidFill>
          <a:ln w="9525">
            <a:noFill/>
            <a:round/>
            <a:headEnd/>
            <a:tailEnd/>
          </a:ln>
        </p:spPr>
        <p:txBody>
          <a:bodyPr wrap="none" anchor="ctr"/>
          <a:lstStyle/>
          <a:p>
            <a:endParaRPr lang="ru-RU"/>
          </a:p>
        </p:txBody>
      </p:sp>
      <p:sp>
        <p:nvSpPr>
          <p:cNvPr id="19494" name="Oval 39"/>
          <p:cNvSpPr>
            <a:spLocks noChangeArrowheads="1"/>
          </p:cNvSpPr>
          <p:nvPr/>
        </p:nvSpPr>
        <p:spPr bwMode="auto">
          <a:xfrm>
            <a:off x="4114800" y="4327525"/>
            <a:ext cx="152400" cy="152400"/>
          </a:xfrm>
          <a:prstGeom prst="ellipse">
            <a:avLst/>
          </a:prstGeom>
          <a:solidFill>
            <a:schemeClr val="bg1"/>
          </a:solidFill>
          <a:ln w="9525">
            <a:noFill/>
            <a:round/>
            <a:headEnd/>
            <a:tailEnd/>
          </a:ln>
        </p:spPr>
        <p:txBody>
          <a:bodyPr wrap="none" anchor="ctr"/>
          <a:lstStyle/>
          <a:p>
            <a:endParaRPr lang="ru-RU"/>
          </a:p>
        </p:txBody>
      </p:sp>
      <p:sp>
        <p:nvSpPr>
          <p:cNvPr id="19495" name="Oval 40"/>
          <p:cNvSpPr>
            <a:spLocks noChangeArrowheads="1"/>
          </p:cNvSpPr>
          <p:nvPr/>
        </p:nvSpPr>
        <p:spPr bwMode="auto">
          <a:xfrm>
            <a:off x="4114800" y="4022725"/>
            <a:ext cx="152400" cy="152400"/>
          </a:xfrm>
          <a:prstGeom prst="ellipse">
            <a:avLst/>
          </a:prstGeom>
          <a:solidFill>
            <a:srgbClr val="FFCC00"/>
          </a:solidFill>
          <a:ln w="9525">
            <a:noFill/>
            <a:round/>
            <a:headEnd/>
            <a:tailEnd/>
          </a:ln>
        </p:spPr>
        <p:txBody>
          <a:bodyPr wrap="none" anchor="ctr"/>
          <a:lstStyle/>
          <a:p>
            <a:endParaRPr lang="ru-RU"/>
          </a:p>
        </p:txBody>
      </p:sp>
      <p:sp>
        <p:nvSpPr>
          <p:cNvPr id="19496" name="Oval 41"/>
          <p:cNvSpPr>
            <a:spLocks noChangeArrowheads="1"/>
          </p:cNvSpPr>
          <p:nvPr/>
        </p:nvSpPr>
        <p:spPr bwMode="auto">
          <a:xfrm>
            <a:off x="4114800" y="3717925"/>
            <a:ext cx="152400" cy="152400"/>
          </a:xfrm>
          <a:prstGeom prst="ellipse">
            <a:avLst/>
          </a:prstGeom>
          <a:solidFill>
            <a:srgbClr val="FFCC00"/>
          </a:solidFill>
          <a:ln w="9525">
            <a:noFill/>
            <a:round/>
            <a:headEnd/>
            <a:tailEnd/>
          </a:ln>
        </p:spPr>
        <p:txBody>
          <a:bodyPr wrap="none" anchor="ctr"/>
          <a:lstStyle/>
          <a:p>
            <a:endParaRPr lang="ru-RU"/>
          </a:p>
        </p:txBody>
      </p:sp>
      <p:sp>
        <p:nvSpPr>
          <p:cNvPr id="19497" name="Oval 42"/>
          <p:cNvSpPr>
            <a:spLocks noChangeArrowheads="1"/>
          </p:cNvSpPr>
          <p:nvPr/>
        </p:nvSpPr>
        <p:spPr bwMode="auto">
          <a:xfrm>
            <a:off x="4114800" y="3413125"/>
            <a:ext cx="152400" cy="152400"/>
          </a:xfrm>
          <a:prstGeom prst="ellipse">
            <a:avLst/>
          </a:prstGeom>
          <a:solidFill>
            <a:srgbClr val="FFCC00"/>
          </a:solidFill>
          <a:ln w="9525">
            <a:noFill/>
            <a:round/>
            <a:headEnd/>
            <a:tailEnd/>
          </a:ln>
        </p:spPr>
        <p:txBody>
          <a:bodyPr wrap="none" anchor="ctr"/>
          <a:lstStyle/>
          <a:p>
            <a:endParaRPr lang="ru-RU"/>
          </a:p>
        </p:txBody>
      </p:sp>
      <p:sp>
        <p:nvSpPr>
          <p:cNvPr id="19498" name="Oval 43"/>
          <p:cNvSpPr>
            <a:spLocks noChangeArrowheads="1"/>
          </p:cNvSpPr>
          <p:nvPr/>
        </p:nvSpPr>
        <p:spPr bwMode="auto">
          <a:xfrm>
            <a:off x="4114800" y="3108325"/>
            <a:ext cx="152400" cy="152400"/>
          </a:xfrm>
          <a:prstGeom prst="ellipse">
            <a:avLst/>
          </a:prstGeom>
          <a:solidFill>
            <a:srgbClr val="FFCC00"/>
          </a:solidFill>
          <a:ln w="9525">
            <a:noFill/>
            <a:round/>
            <a:headEnd/>
            <a:tailEnd/>
          </a:ln>
        </p:spPr>
        <p:txBody>
          <a:bodyPr wrap="none" anchor="ctr"/>
          <a:lstStyle/>
          <a:p>
            <a:endParaRPr lang="ru-RU"/>
          </a:p>
        </p:txBody>
      </p:sp>
      <p:sp>
        <p:nvSpPr>
          <p:cNvPr id="19499" name="Oval 44"/>
          <p:cNvSpPr>
            <a:spLocks noChangeArrowheads="1"/>
          </p:cNvSpPr>
          <p:nvPr/>
        </p:nvSpPr>
        <p:spPr bwMode="auto">
          <a:xfrm>
            <a:off x="4114800" y="2803525"/>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19500" name="Oval 45"/>
          <p:cNvSpPr>
            <a:spLocks noChangeArrowheads="1"/>
          </p:cNvSpPr>
          <p:nvPr/>
        </p:nvSpPr>
        <p:spPr bwMode="auto">
          <a:xfrm>
            <a:off x="4114800" y="2498725"/>
            <a:ext cx="152400" cy="152400"/>
          </a:xfrm>
          <a:prstGeom prst="ellipse">
            <a:avLst/>
          </a:prstGeom>
          <a:solidFill>
            <a:srgbClr val="FFCC00"/>
          </a:solidFill>
          <a:ln w="9525">
            <a:noFill/>
            <a:round/>
            <a:headEnd/>
            <a:tailEnd/>
          </a:ln>
        </p:spPr>
        <p:txBody>
          <a:bodyPr wrap="none" anchor="ctr"/>
          <a:lstStyle/>
          <a:p>
            <a:endParaRPr lang="ru-RU"/>
          </a:p>
        </p:txBody>
      </p:sp>
      <p:sp>
        <p:nvSpPr>
          <p:cNvPr id="19501" name="Oval 46"/>
          <p:cNvSpPr>
            <a:spLocks noChangeArrowheads="1"/>
          </p:cNvSpPr>
          <p:nvPr/>
        </p:nvSpPr>
        <p:spPr bwMode="auto">
          <a:xfrm>
            <a:off x="4114800" y="2193925"/>
            <a:ext cx="152400" cy="152400"/>
          </a:xfrm>
          <a:prstGeom prst="ellipse">
            <a:avLst/>
          </a:prstGeom>
          <a:solidFill>
            <a:srgbClr val="FFCC00"/>
          </a:solidFill>
          <a:ln w="9525">
            <a:noFill/>
            <a:round/>
            <a:headEnd/>
            <a:tailEnd/>
          </a:ln>
        </p:spPr>
        <p:txBody>
          <a:bodyPr wrap="none" anchor="ctr"/>
          <a:lstStyle/>
          <a:p>
            <a:endParaRPr lang="ru-RU"/>
          </a:p>
        </p:txBody>
      </p:sp>
      <p:sp>
        <p:nvSpPr>
          <p:cNvPr id="19502" name="Oval 47"/>
          <p:cNvSpPr>
            <a:spLocks noChangeArrowheads="1"/>
          </p:cNvSpPr>
          <p:nvPr/>
        </p:nvSpPr>
        <p:spPr bwMode="auto">
          <a:xfrm>
            <a:off x="4114800" y="1889125"/>
            <a:ext cx="152400" cy="152400"/>
          </a:xfrm>
          <a:prstGeom prst="ellipse">
            <a:avLst/>
          </a:prstGeom>
          <a:solidFill>
            <a:srgbClr val="FFCC00"/>
          </a:solidFill>
          <a:ln w="9525">
            <a:noFill/>
            <a:round/>
            <a:headEnd/>
            <a:tailEnd/>
          </a:ln>
        </p:spPr>
        <p:txBody>
          <a:bodyPr wrap="none" anchor="ctr"/>
          <a:lstStyle/>
          <a:p>
            <a:endParaRPr lang="ru-RU"/>
          </a:p>
        </p:txBody>
      </p:sp>
      <p:sp>
        <p:nvSpPr>
          <p:cNvPr id="19503" name="Oval 48"/>
          <p:cNvSpPr>
            <a:spLocks noChangeArrowheads="1"/>
          </p:cNvSpPr>
          <p:nvPr/>
        </p:nvSpPr>
        <p:spPr bwMode="auto">
          <a:xfrm>
            <a:off x="4114800" y="1584325"/>
            <a:ext cx="152400" cy="152400"/>
          </a:xfrm>
          <a:prstGeom prst="ellipse">
            <a:avLst/>
          </a:prstGeom>
          <a:solidFill>
            <a:srgbClr val="FFCC00"/>
          </a:solidFill>
          <a:ln w="9525">
            <a:noFill/>
            <a:round/>
            <a:headEnd/>
            <a:tailEnd/>
          </a:ln>
        </p:spPr>
        <p:txBody>
          <a:bodyPr wrap="none" anchor="ctr"/>
          <a:lstStyle/>
          <a:p>
            <a:endParaRPr lang="ru-RU"/>
          </a:p>
        </p:txBody>
      </p:sp>
      <p:sp>
        <p:nvSpPr>
          <p:cNvPr id="19504" name="Oval 49"/>
          <p:cNvSpPr>
            <a:spLocks noChangeArrowheads="1"/>
          </p:cNvSpPr>
          <p:nvPr/>
        </p:nvSpPr>
        <p:spPr bwMode="auto">
          <a:xfrm>
            <a:off x="4114800" y="1279525"/>
            <a:ext cx="152400" cy="152400"/>
          </a:xfrm>
          <a:prstGeom prst="ellipse">
            <a:avLst/>
          </a:prstGeom>
          <a:solidFill>
            <a:schemeClr val="bg1"/>
          </a:solidFill>
          <a:ln w="9525">
            <a:noFill/>
            <a:round/>
            <a:headEnd/>
            <a:tailEnd/>
          </a:ln>
        </p:spPr>
        <p:txBody>
          <a:bodyPr wrap="none" anchor="ct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1000"/>
                                  </p:stCondLst>
                                  <p:childTnLst>
                                    <p:set>
                                      <p:cBhvr>
                                        <p:cTn id="6" dur="1" fill="hold">
                                          <p:stCondLst>
                                            <p:cond delay="0"/>
                                          </p:stCondLst>
                                        </p:cTn>
                                        <p:tgtEl>
                                          <p:spTgt spid="21555"/>
                                        </p:tgtEl>
                                        <p:attrNameLst>
                                          <p:attrName>style.visibility</p:attrName>
                                        </p:attrNameLst>
                                      </p:cBhvr>
                                      <p:to>
                                        <p:strVal val="visible"/>
                                      </p:to>
                                    </p:set>
                                    <p:animEffect transition="in" filter="dissolve">
                                      <p:cBhvr>
                                        <p:cTn id="7" dur="500"/>
                                        <p:tgtEl>
                                          <p:spTgt spid="215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5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ChangeArrowheads="1"/>
          </p:cNvSpPr>
          <p:nvPr/>
        </p:nvSpPr>
        <p:spPr bwMode="auto">
          <a:xfrm>
            <a:off x="0" y="3733800"/>
            <a:ext cx="9144000" cy="3128963"/>
          </a:xfrm>
          <a:prstGeom prst="rect">
            <a:avLst/>
          </a:prstGeom>
          <a:gradFill rotWithShape="0">
            <a:gsLst>
              <a:gs pos="0">
                <a:srgbClr val="808080"/>
              </a:gs>
              <a:gs pos="100000">
                <a:srgbClr val="292929"/>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20483" name="AutoShape 4"/>
          <p:cNvSpPr>
            <a:spLocks noChangeArrowheads="1"/>
          </p:cNvSpPr>
          <p:nvPr/>
        </p:nvSpPr>
        <p:spPr bwMode="auto">
          <a:xfrm>
            <a:off x="228600" y="48006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20484" name="AutoShape 5"/>
          <p:cNvSpPr>
            <a:spLocks noChangeArrowheads="1"/>
          </p:cNvSpPr>
          <p:nvPr/>
        </p:nvSpPr>
        <p:spPr bwMode="auto">
          <a:xfrm>
            <a:off x="4648200" y="48006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20485" name="AutoShape 6"/>
          <p:cNvSpPr>
            <a:spLocks noChangeArrowheads="1"/>
          </p:cNvSpPr>
          <p:nvPr/>
        </p:nvSpPr>
        <p:spPr bwMode="auto">
          <a:xfrm>
            <a:off x="2286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20486" name="AutoShape 7"/>
          <p:cNvSpPr>
            <a:spLocks noChangeArrowheads="1"/>
          </p:cNvSpPr>
          <p:nvPr/>
        </p:nvSpPr>
        <p:spPr bwMode="auto">
          <a:xfrm>
            <a:off x="46482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20487" name="Line 8"/>
          <p:cNvSpPr>
            <a:spLocks noChangeShapeType="1"/>
          </p:cNvSpPr>
          <p:nvPr/>
        </p:nvSpPr>
        <p:spPr bwMode="auto">
          <a:xfrm flipH="1">
            <a:off x="28575" y="5257800"/>
            <a:ext cx="228600" cy="0"/>
          </a:xfrm>
          <a:prstGeom prst="line">
            <a:avLst/>
          </a:prstGeom>
          <a:noFill/>
          <a:ln w="57150">
            <a:solidFill>
              <a:srgbClr val="3399FF"/>
            </a:solidFill>
            <a:round/>
            <a:headEnd/>
            <a:tailEnd/>
          </a:ln>
        </p:spPr>
        <p:txBody>
          <a:bodyPr wrap="none" anchor="ctr"/>
          <a:lstStyle/>
          <a:p>
            <a:endParaRPr lang="ru-RU"/>
          </a:p>
        </p:txBody>
      </p:sp>
      <p:sp>
        <p:nvSpPr>
          <p:cNvPr id="20488" name="Line 9"/>
          <p:cNvSpPr>
            <a:spLocks noChangeShapeType="1"/>
          </p:cNvSpPr>
          <p:nvPr/>
        </p:nvSpPr>
        <p:spPr bwMode="auto">
          <a:xfrm flipH="1">
            <a:off x="38100" y="6324600"/>
            <a:ext cx="228600" cy="0"/>
          </a:xfrm>
          <a:prstGeom prst="line">
            <a:avLst/>
          </a:prstGeom>
          <a:noFill/>
          <a:ln w="57150">
            <a:solidFill>
              <a:srgbClr val="3399FF"/>
            </a:solidFill>
            <a:round/>
            <a:headEnd/>
            <a:tailEnd/>
          </a:ln>
        </p:spPr>
        <p:txBody>
          <a:bodyPr wrap="none" anchor="ctr"/>
          <a:lstStyle/>
          <a:p>
            <a:endParaRPr lang="ru-RU"/>
          </a:p>
        </p:txBody>
      </p:sp>
      <p:sp>
        <p:nvSpPr>
          <p:cNvPr id="20489" name="Line 10"/>
          <p:cNvSpPr>
            <a:spLocks noChangeShapeType="1"/>
          </p:cNvSpPr>
          <p:nvPr/>
        </p:nvSpPr>
        <p:spPr bwMode="auto">
          <a:xfrm flipH="1">
            <a:off x="4467225" y="6324600"/>
            <a:ext cx="228600" cy="0"/>
          </a:xfrm>
          <a:prstGeom prst="line">
            <a:avLst/>
          </a:prstGeom>
          <a:noFill/>
          <a:ln w="57150">
            <a:solidFill>
              <a:srgbClr val="3399FF"/>
            </a:solidFill>
            <a:round/>
            <a:headEnd/>
            <a:tailEnd/>
          </a:ln>
        </p:spPr>
        <p:txBody>
          <a:bodyPr wrap="none" anchor="ctr"/>
          <a:lstStyle/>
          <a:p>
            <a:endParaRPr lang="ru-RU"/>
          </a:p>
        </p:txBody>
      </p:sp>
      <p:sp>
        <p:nvSpPr>
          <p:cNvPr id="20490" name="Line 11"/>
          <p:cNvSpPr>
            <a:spLocks noChangeShapeType="1"/>
          </p:cNvSpPr>
          <p:nvPr/>
        </p:nvSpPr>
        <p:spPr bwMode="auto">
          <a:xfrm flipH="1">
            <a:off x="4448175" y="5257800"/>
            <a:ext cx="228600" cy="0"/>
          </a:xfrm>
          <a:prstGeom prst="line">
            <a:avLst/>
          </a:prstGeom>
          <a:noFill/>
          <a:ln w="57150">
            <a:solidFill>
              <a:srgbClr val="3399FF"/>
            </a:solidFill>
            <a:round/>
            <a:headEnd/>
            <a:tailEnd/>
          </a:ln>
        </p:spPr>
        <p:txBody>
          <a:bodyPr wrap="none" anchor="ctr"/>
          <a:lstStyle/>
          <a:p>
            <a:endParaRPr lang="ru-RU"/>
          </a:p>
        </p:txBody>
      </p:sp>
      <p:sp>
        <p:nvSpPr>
          <p:cNvPr id="20491" name="Line 12"/>
          <p:cNvSpPr>
            <a:spLocks noChangeShapeType="1"/>
          </p:cNvSpPr>
          <p:nvPr/>
        </p:nvSpPr>
        <p:spPr bwMode="auto">
          <a:xfrm flipH="1">
            <a:off x="8899525" y="5257800"/>
            <a:ext cx="228600" cy="0"/>
          </a:xfrm>
          <a:prstGeom prst="line">
            <a:avLst/>
          </a:prstGeom>
          <a:noFill/>
          <a:ln w="57150">
            <a:solidFill>
              <a:srgbClr val="3399FF"/>
            </a:solidFill>
            <a:round/>
            <a:headEnd/>
            <a:tailEnd/>
          </a:ln>
        </p:spPr>
        <p:txBody>
          <a:bodyPr wrap="none" anchor="ctr"/>
          <a:lstStyle/>
          <a:p>
            <a:endParaRPr lang="ru-RU"/>
          </a:p>
        </p:txBody>
      </p:sp>
      <p:sp>
        <p:nvSpPr>
          <p:cNvPr id="20492" name="Line 13"/>
          <p:cNvSpPr>
            <a:spLocks noChangeShapeType="1"/>
          </p:cNvSpPr>
          <p:nvPr/>
        </p:nvSpPr>
        <p:spPr bwMode="auto">
          <a:xfrm flipH="1">
            <a:off x="8902700" y="6324600"/>
            <a:ext cx="228600" cy="0"/>
          </a:xfrm>
          <a:prstGeom prst="line">
            <a:avLst/>
          </a:prstGeom>
          <a:noFill/>
          <a:ln w="57150">
            <a:solidFill>
              <a:srgbClr val="3399FF"/>
            </a:solidFill>
            <a:round/>
            <a:headEnd/>
            <a:tailEnd/>
          </a:ln>
        </p:spPr>
        <p:txBody>
          <a:bodyPr wrap="none" anchor="ctr"/>
          <a:lstStyle/>
          <a:p>
            <a:endParaRPr lang="ru-RU"/>
          </a:p>
        </p:txBody>
      </p:sp>
      <p:sp>
        <p:nvSpPr>
          <p:cNvPr id="22542" name="Text Box 14"/>
          <p:cNvSpPr txBox="1">
            <a:spLocks noChangeArrowheads="1"/>
          </p:cNvSpPr>
          <p:nvPr/>
        </p:nvSpPr>
        <p:spPr bwMode="auto">
          <a:xfrm>
            <a:off x="533400" y="5029200"/>
            <a:ext cx="3657600" cy="45720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A:  </a:t>
            </a:r>
            <a:r>
              <a:rPr lang="ru-RU" b="1">
                <a:solidFill>
                  <a:srgbClr val="333399"/>
                </a:solidFill>
                <a:latin typeface="Arial" charset="0"/>
              </a:rPr>
              <a:t>пиктография</a:t>
            </a:r>
            <a:endParaRPr lang="en-US">
              <a:solidFill>
                <a:srgbClr val="333399"/>
              </a:solidFill>
            </a:endParaRPr>
          </a:p>
        </p:txBody>
      </p:sp>
      <p:sp>
        <p:nvSpPr>
          <p:cNvPr id="22543" name="Text Box 15"/>
          <p:cNvSpPr txBox="1">
            <a:spLocks noChangeArrowheads="1"/>
          </p:cNvSpPr>
          <p:nvPr/>
        </p:nvSpPr>
        <p:spPr bwMode="auto">
          <a:xfrm>
            <a:off x="533400" y="6096000"/>
            <a:ext cx="2959100" cy="461963"/>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C:  </a:t>
            </a:r>
            <a:r>
              <a:rPr lang="ru-RU" b="1">
                <a:solidFill>
                  <a:srgbClr val="333399"/>
                </a:solidFill>
                <a:latin typeface="Arial" charset="0"/>
              </a:rPr>
              <a:t>клинопись</a:t>
            </a:r>
            <a:endParaRPr lang="en-US">
              <a:solidFill>
                <a:srgbClr val="333399"/>
              </a:solidFill>
            </a:endParaRPr>
          </a:p>
        </p:txBody>
      </p:sp>
      <p:sp>
        <p:nvSpPr>
          <p:cNvPr id="22544" name="Text Box 16"/>
          <p:cNvSpPr txBox="1">
            <a:spLocks noChangeArrowheads="1"/>
          </p:cNvSpPr>
          <p:nvPr/>
        </p:nvSpPr>
        <p:spPr bwMode="auto">
          <a:xfrm>
            <a:off x="4953000" y="5029200"/>
            <a:ext cx="2895600" cy="45720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B:  </a:t>
            </a:r>
            <a:r>
              <a:rPr lang="ru-RU" b="1">
                <a:solidFill>
                  <a:srgbClr val="333399"/>
                </a:solidFill>
                <a:latin typeface="Arial" charset="0"/>
              </a:rPr>
              <a:t>каллиграфия</a:t>
            </a:r>
            <a:endParaRPr lang="en-US">
              <a:solidFill>
                <a:srgbClr val="333399"/>
              </a:solidFill>
            </a:endParaRPr>
          </a:p>
        </p:txBody>
      </p:sp>
      <p:sp>
        <p:nvSpPr>
          <p:cNvPr id="22545" name="Text Box 17"/>
          <p:cNvSpPr txBox="1">
            <a:spLocks noChangeArrowheads="1"/>
          </p:cNvSpPr>
          <p:nvPr/>
        </p:nvSpPr>
        <p:spPr bwMode="auto">
          <a:xfrm>
            <a:off x="5113338" y="6096000"/>
            <a:ext cx="2811462" cy="45720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D:  </a:t>
            </a:r>
            <a:r>
              <a:rPr lang="ru-RU" b="1">
                <a:solidFill>
                  <a:srgbClr val="333399"/>
                </a:solidFill>
                <a:latin typeface="Arial" charset="0"/>
              </a:rPr>
              <a:t>скоропись</a:t>
            </a:r>
            <a:endParaRPr lang="en-US">
              <a:solidFill>
                <a:srgbClr val="333399"/>
              </a:solidFill>
            </a:endParaRPr>
          </a:p>
        </p:txBody>
      </p:sp>
      <p:sp>
        <p:nvSpPr>
          <p:cNvPr id="20497" name="Oval 18"/>
          <p:cNvSpPr>
            <a:spLocks noChangeArrowheads="1"/>
          </p:cNvSpPr>
          <p:nvPr/>
        </p:nvSpPr>
        <p:spPr bwMode="auto">
          <a:xfrm>
            <a:off x="1524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20498" name="Oval 19"/>
          <p:cNvSpPr>
            <a:spLocks noChangeArrowheads="1"/>
          </p:cNvSpPr>
          <p:nvPr/>
        </p:nvSpPr>
        <p:spPr bwMode="auto">
          <a:xfrm>
            <a:off x="30480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20499" name="Oval 20"/>
          <p:cNvSpPr>
            <a:spLocks noChangeArrowheads="1"/>
          </p:cNvSpPr>
          <p:nvPr/>
        </p:nvSpPr>
        <p:spPr bwMode="auto">
          <a:xfrm>
            <a:off x="16002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20500" name="Text Box 21"/>
          <p:cNvSpPr txBox="1">
            <a:spLocks noChangeArrowheads="1"/>
          </p:cNvSpPr>
          <p:nvPr/>
        </p:nvSpPr>
        <p:spPr bwMode="auto">
          <a:xfrm>
            <a:off x="336550" y="4102100"/>
            <a:ext cx="1066800" cy="457200"/>
          </a:xfrm>
          <a:prstGeom prst="rect">
            <a:avLst/>
          </a:prstGeom>
          <a:noFill/>
          <a:ln w="9525">
            <a:noFill/>
            <a:miter lim="800000"/>
            <a:headEnd/>
            <a:tailEnd/>
          </a:ln>
        </p:spPr>
        <p:txBody>
          <a:bodyPr>
            <a:spAutoFit/>
          </a:bodyPr>
          <a:lstStyle/>
          <a:p>
            <a:pPr>
              <a:spcBef>
                <a:spcPct val="50000"/>
              </a:spcBef>
            </a:pPr>
            <a:r>
              <a:rPr lang="en-US" b="1">
                <a:solidFill>
                  <a:schemeClr val="bg1"/>
                </a:solidFill>
                <a:latin typeface="Arial" charset="0"/>
              </a:rPr>
              <a:t>50:50</a:t>
            </a:r>
            <a:endParaRPr lang="en-US">
              <a:solidFill>
                <a:schemeClr val="bg1"/>
              </a:solidFill>
            </a:endParaRPr>
          </a:p>
        </p:txBody>
      </p:sp>
      <p:sp>
        <p:nvSpPr>
          <p:cNvPr id="20501" name="Rectangle 22"/>
          <p:cNvSpPr>
            <a:spLocks noChangeArrowheads="1"/>
          </p:cNvSpPr>
          <p:nvPr/>
        </p:nvSpPr>
        <p:spPr bwMode="auto">
          <a:xfrm>
            <a:off x="6629400" y="0"/>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20502" name="Text Box 23"/>
          <p:cNvSpPr txBox="1">
            <a:spLocks noChangeArrowheads="1"/>
          </p:cNvSpPr>
          <p:nvPr/>
        </p:nvSpPr>
        <p:spPr bwMode="auto">
          <a:xfrm>
            <a:off x="6705600" y="-1587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20503" name="Text Box 24"/>
          <p:cNvSpPr txBox="1">
            <a:spLocks noChangeArrowheads="1"/>
          </p:cNvSpPr>
          <p:nvPr/>
        </p:nvSpPr>
        <p:spPr bwMode="auto">
          <a:xfrm>
            <a:off x="6705600" y="304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20504" name="Text Box 25"/>
          <p:cNvSpPr txBox="1">
            <a:spLocks noChangeArrowheads="1"/>
          </p:cNvSpPr>
          <p:nvPr/>
        </p:nvSpPr>
        <p:spPr bwMode="auto">
          <a:xfrm>
            <a:off x="6705600" y="609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20505" name="Text Box 26"/>
          <p:cNvSpPr txBox="1">
            <a:spLocks noChangeArrowheads="1"/>
          </p:cNvSpPr>
          <p:nvPr/>
        </p:nvSpPr>
        <p:spPr bwMode="auto">
          <a:xfrm>
            <a:off x="6705600" y="914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20506" name="Text Box 27"/>
          <p:cNvSpPr txBox="1">
            <a:spLocks noChangeArrowheads="1"/>
          </p:cNvSpPr>
          <p:nvPr/>
        </p:nvSpPr>
        <p:spPr bwMode="auto">
          <a:xfrm>
            <a:off x="6705600" y="1219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20507" name="Text Box 28"/>
          <p:cNvSpPr txBox="1">
            <a:spLocks noChangeArrowheads="1"/>
          </p:cNvSpPr>
          <p:nvPr/>
        </p:nvSpPr>
        <p:spPr bwMode="auto">
          <a:xfrm>
            <a:off x="6705600" y="1524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20508" name="Rectangle 29"/>
          <p:cNvSpPr>
            <a:spLocks noChangeArrowheads="1"/>
          </p:cNvSpPr>
          <p:nvPr/>
        </p:nvSpPr>
        <p:spPr bwMode="auto">
          <a:xfrm>
            <a:off x="6696075" y="2209800"/>
            <a:ext cx="2413000" cy="322263"/>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20509" name="Text Box 30"/>
          <p:cNvSpPr txBox="1">
            <a:spLocks noChangeArrowheads="1"/>
          </p:cNvSpPr>
          <p:nvPr/>
        </p:nvSpPr>
        <p:spPr bwMode="auto">
          <a:xfrm>
            <a:off x="6705600" y="1828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20510" name="Text Box 31"/>
          <p:cNvSpPr txBox="1">
            <a:spLocks noChangeArrowheads="1"/>
          </p:cNvSpPr>
          <p:nvPr/>
        </p:nvSpPr>
        <p:spPr bwMode="auto">
          <a:xfrm>
            <a:off x="6705600" y="2133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20511" name="Text Box 32"/>
          <p:cNvSpPr txBox="1">
            <a:spLocks noChangeArrowheads="1"/>
          </p:cNvSpPr>
          <p:nvPr/>
        </p:nvSpPr>
        <p:spPr bwMode="auto">
          <a:xfrm>
            <a:off x="6705600" y="2438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20512" name="Text Box 33"/>
          <p:cNvSpPr txBox="1">
            <a:spLocks noChangeArrowheads="1"/>
          </p:cNvSpPr>
          <p:nvPr/>
        </p:nvSpPr>
        <p:spPr bwMode="auto">
          <a:xfrm>
            <a:off x="6705600" y="2743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20513" name="Text Box 34"/>
          <p:cNvSpPr txBox="1">
            <a:spLocks noChangeArrowheads="1"/>
          </p:cNvSpPr>
          <p:nvPr/>
        </p:nvSpPr>
        <p:spPr bwMode="auto">
          <a:xfrm>
            <a:off x="6705600" y="3048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20514" name="Text Box 35"/>
          <p:cNvSpPr txBox="1">
            <a:spLocks noChangeArrowheads="1"/>
          </p:cNvSpPr>
          <p:nvPr/>
        </p:nvSpPr>
        <p:spPr bwMode="auto">
          <a:xfrm>
            <a:off x="6705600" y="3352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20515" name="Text Box 36"/>
          <p:cNvSpPr txBox="1">
            <a:spLocks noChangeArrowheads="1"/>
          </p:cNvSpPr>
          <p:nvPr/>
        </p:nvSpPr>
        <p:spPr bwMode="auto">
          <a:xfrm>
            <a:off x="6705600" y="3657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20516" name="Text Box 37"/>
          <p:cNvSpPr txBox="1">
            <a:spLocks noChangeArrowheads="1"/>
          </p:cNvSpPr>
          <p:nvPr/>
        </p:nvSpPr>
        <p:spPr bwMode="auto">
          <a:xfrm>
            <a:off x="6705600" y="3962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20517" name="Text Box 38"/>
          <p:cNvSpPr txBox="1">
            <a:spLocks noChangeArrowheads="1"/>
          </p:cNvSpPr>
          <p:nvPr/>
        </p:nvSpPr>
        <p:spPr bwMode="auto">
          <a:xfrm>
            <a:off x="6705600" y="4267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20518" name="Text Box 39"/>
          <p:cNvSpPr txBox="1">
            <a:spLocks noChangeArrowheads="1"/>
          </p:cNvSpPr>
          <p:nvPr/>
        </p:nvSpPr>
        <p:spPr bwMode="auto">
          <a:xfrm>
            <a:off x="7543800" y="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20519" name="Text Box 40"/>
          <p:cNvSpPr txBox="1">
            <a:spLocks noChangeArrowheads="1"/>
          </p:cNvSpPr>
          <p:nvPr/>
        </p:nvSpPr>
        <p:spPr bwMode="auto">
          <a:xfrm>
            <a:off x="7543800" y="320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20520" name="Text Box 41"/>
          <p:cNvSpPr txBox="1">
            <a:spLocks noChangeArrowheads="1"/>
          </p:cNvSpPr>
          <p:nvPr/>
        </p:nvSpPr>
        <p:spPr bwMode="auto">
          <a:xfrm>
            <a:off x="7543800" y="625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20521" name="Text Box 42"/>
          <p:cNvSpPr txBox="1">
            <a:spLocks noChangeArrowheads="1"/>
          </p:cNvSpPr>
          <p:nvPr/>
        </p:nvSpPr>
        <p:spPr bwMode="auto">
          <a:xfrm>
            <a:off x="7543800" y="930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20522" name="Text Box 43"/>
          <p:cNvSpPr txBox="1">
            <a:spLocks noChangeArrowheads="1"/>
          </p:cNvSpPr>
          <p:nvPr/>
        </p:nvSpPr>
        <p:spPr bwMode="auto">
          <a:xfrm>
            <a:off x="7543800" y="1235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20523" name="Text Box 44"/>
          <p:cNvSpPr txBox="1">
            <a:spLocks noChangeArrowheads="1"/>
          </p:cNvSpPr>
          <p:nvPr/>
        </p:nvSpPr>
        <p:spPr bwMode="auto">
          <a:xfrm>
            <a:off x="7543800" y="1539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20524" name="Text Box 45"/>
          <p:cNvSpPr txBox="1">
            <a:spLocks noChangeArrowheads="1"/>
          </p:cNvSpPr>
          <p:nvPr/>
        </p:nvSpPr>
        <p:spPr bwMode="auto">
          <a:xfrm>
            <a:off x="7543800" y="1844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20525" name="Text Box 46"/>
          <p:cNvSpPr txBox="1">
            <a:spLocks noChangeArrowheads="1"/>
          </p:cNvSpPr>
          <p:nvPr/>
        </p:nvSpPr>
        <p:spPr bwMode="auto">
          <a:xfrm>
            <a:off x="7543800" y="2149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20526" name="Text Box 47"/>
          <p:cNvSpPr txBox="1">
            <a:spLocks noChangeArrowheads="1"/>
          </p:cNvSpPr>
          <p:nvPr/>
        </p:nvSpPr>
        <p:spPr bwMode="auto">
          <a:xfrm>
            <a:off x="7543800" y="2454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20527" name="Text Box 48"/>
          <p:cNvSpPr txBox="1">
            <a:spLocks noChangeArrowheads="1"/>
          </p:cNvSpPr>
          <p:nvPr/>
        </p:nvSpPr>
        <p:spPr bwMode="auto">
          <a:xfrm>
            <a:off x="7543800" y="2759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20528" name="Text Box 49"/>
          <p:cNvSpPr txBox="1">
            <a:spLocks noChangeArrowheads="1"/>
          </p:cNvSpPr>
          <p:nvPr/>
        </p:nvSpPr>
        <p:spPr bwMode="auto">
          <a:xfrm>
            <a:off x="7543800" y="3063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20529" name="Text Box 50"/>
          <p:cNvSpPr txBox="1">
            <a:spLocks noChangeArrowheads="1"/>
          </p:cNvSpPr>
          <p:nvPr/>
        </p:nvSpPr>
        <p:spPr bwMode="auto">
          <a:xfrm>
            <a:off x="7543800" y="3368675"/>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20530" name="Text Box 51"/>
          <p:cNvSpPr txBox="1">
            <a:spLocks noChangeArrowheads="1"/>
          </p:cNvSpPr>
          <p:nvPr/>
        </p:nvSpPr>
        <p:spPr bwMode="auto">
          <a:xfrm>
            <a:off x="7543800" y="3673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20531" name="Text Box 52"/>
          <p:cNvSpPr txBox="1">
            <a:spLocks noChangeArrowheads="1"/>
          </p:cNvSpPr>
          <p:nvPr/>
        </p:nvSpPr>
        <p:spPr bwMode="auto">
          <a:xfrm>
            <a:off x="7543800" y="3978275"/>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20532" name="Text Box 53"/>
          <p:cNvSpPr txBox="1">
            <a:spLocks noChangeArrowheads="1"/>
          </p:cNvSpPr>
          <p:nvPr/>
        </p:nvSpPr>
        <p:spPr bwMode="auto">
          <a:xfrm>
            <a:off x="7543800" y="4283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20533" name="Oval 54"/>
          <p:cNvSpPr>
            <a:spLocks noChangeArrowheads="1"/>
          </p:cNvSpPr>
          <p:nvPr/>
        </p:nvSpPr>
        <p:spPr bwMode="auto">
          <a:xfrm>
            <a:off x="7239000" y="4419600"/>
            <a:ext cx="152400" cy="152400"/>
          </a:xfrm>
          <a:prstGeom prst="ellipse">
            <a:avLst/>
          </a:prstGeom>
          <a:solidFill>
            <a:srgbClr val="FFCC00"/>
          </a:solidFill>
          <a:ln w="9525">
            <a:noFill/>
            <a:round/>
            <a:headEnd/>
            <a:tailEnd/>
          </a:ln>
        </p:spPr>
        <p:txBody>
          <a:bodyPr wrap="none" anchor="ctr"/>
          <a:lstStyle/>
          <a:p>
            <a:endParaRPr lang="ru-RU"/>
          </a:p>
        </p:txBody>
      </p:sp>
      <p:sp>
        <p:nvSpPr>
          <p:cNvPr id="20534" name="Oval 55"/>
          <p:cNvSpPr>
            <a:spLocks noChangeArrowheads="1"/>
          </p:cNvSpPr>
          <p:nvPr/>
        </p:nvSpPr>
        <p:spPr bwMode="auto">
          <a:xfrm>
            <a:off x="7239000" y="4114800"/>
            <a:ext cx="152400" cy="152400"/>
          </a:xfrm>
          <a:prstGeom prst="ellipse">
            <a:avLst/>
          </a:prstGeom>
          <a:solidFill>
            <a:srgbClr val="FFCC00"/>
          </a:solidFill>
          <a:ln w="9525">
            <a:noFill/>
            <a:round/>
            <a:headEnd/>
            <a:tailEnd/>
          </a:ln>
        </p:spPr>
        <p:txBody>
          <a:bodyPr wrap="none" anchor="ctr"/>
          <a:lstStyle/>
          <a:p>
            <a:endParaRPr lang="ru-RU"/>
          </a:p>
        </p:txBody>
      </p:sp>
      <p:sp>
        <p:nvSpPr>
          <p:cNvPr id="20535" name="Oval 56"/>
          <p:cNvSpPr>
            <a:spLocks noChangeArrowheads="1"/>
          </p:cNvSpPr>
          <p:nvPr/>
        </p:nvSpPr>
        <p:spPr bwMode="auto">
          <a:xfrm>
            <a:off x="7239000" y="3810000"/>
            <a:ext cx="152400" cy="152400"/>
          </a:xfrm>
          <a:prstGeom prst="ellipse">
            <a:avLst/>
          </a:prstGeom>
          <a:solidFill>
            <a:srgbClr val="FFCC00"/>
          </a:solidFill>
          <a:ln w="9525">
            <a:noFill/>
            <a:round/>
            <a:headEnd/>
            <a:tailEnd/>
          </a:ln>
        </p:spPr>
        <p:txBody>
          <a:bodyPr wrap="none" anchor="ctr"/>
          <a:lstStyle/>
          <a:p>
            <a:endParaRPr lang="ru-RU"/>
          </a:p>
        </p:txBody>
      </p:sp>
      <p:sp>
        <p:nvSpPr>
          <p:cNvPr id="20536" name="Oval 57"/>
          <p:cNvSpPr>
            <a:spLocks noChangeArrowheads="1"/>
          </p:cNvSpPr>
          <p:nvPr/>
        </p:nvSpPr>
        <p:spPr bwMode="auto">
          <a:xfrm>
            <a:off x="7239000" y="3505200"/>
            <a:ext cx="152400" cy="152400"/>
          </a:xfrm>
          <a:prstGeom prst="ellipse">
            <a:avLst/>
          </a:prstGeom>
          <a:solidFill>
            <a:srgbClr val="FFCC00"/>
          </a:solidFill>
          <a:ln w="9525">
            <a:noFill/>
            <a:round/>
            <a:headEnd/>
            <a:tailEnd/>
          </a:ln>
        </p:spPr>
        <p:txBody>
          <a:bodyPr wrap="none" anchor="ctr"/>
          <a:lstStyle/>
          <a:p>
            <a:endParaRPr lang="ru-RU"/>
          </a:p>
        </p:txBody>
      </p:sp>
      <p:sp>
        <p:nvSpPr>
          <p:cNvPr id="20537" name="Oval 58"/>
          <p:cNvSpPr>
            <a:spLocks noChangeArrowheads="1"/>
          </p:cNvSpPr>
          <p:nvPr/>
        </p:nvSpPr>
        <p:spPr bwMode="auto">
          <a:xfrm>
            <a:off x="7239000" y="3200400"/>
            <a:ext cx="152400" cy="152400"/>
          </a:xfrm>
          <a:prstGeom prst="ellipse">
            <a:avLst/>
          </a:prstGeom>
          <a:solidFill>
            <a:schemeClr val="bg1"/>
          </a:solidFill>
          <a:ln w="9525">
            <a:noFill/>
            <a:round/>
            <a:headEnd/>
            <a:tailEnd/>
          </a:ln>
        </p:spPr>
        <p:txBody>
          <a:bodyPr wrap="none" anchor="ctr"/>
          <a:lstStyle/>
          <a:p>
            <a:endParaRPr lang="ru-RU"/>
          </a:p>
        </p:txBody>
      </p:sp>
      <p:sp>
        <p:nvSpPr>
          <p:cNvPr id="20538" name="Oval 59"/>
          <p:cNvSpPr>
            <a:spLocks noChangeArrowheads="1"/>
          </p:cNvSpPr>
          <p:nvPr/>
        </p:nvSpPr>
        <p:spPr bwMode="auto">
          <a:xfrm>
            <a:off x="7239000" y="2895600"/>
            <a:ext cx="152400" cy="152400"/>
          </a:xfrm>
          <a:prstGeom prst="ellipse">
            <a:avLst/>
          </a:prstGeom>
          <a:solidFill>
            <a:srgbClr val="FFCC00"/>
          </a:solidFill>
          <a:ln w="9525">
            <a:noFill/>
            <a:round/>
            <a:headEnd/>
            <a:tailEnd/>
          </a:ln>
        </p:spPr>
        <p:txBody>
          <a:bodyPr wrap="none" anchor="ctr"/>
          <a:lstStyle/>
          <a:p>
            <a:endParaRPr lang="ru-RU"/>
          </a:p>
        </p:txBody>
      </p:sp>
      <p:sp>
        <p:nvSpPr>
          <p:cNvPr id="20539" name="Oval 60"/>
          <p:cNvSpPr>
            <a:spLocks noChangeArrowheads="1"/>
          </p:cNvSpPr>
          <p:nvPr/>
        </p:nvSpPr>
        <p:spPr bwMode="auto">
          <a:xfrm>
            <a:off x="7239000" y="2590800"/>
            <a:ext cx="152400" cy="152400"/>
          </a:xfrm>
          <a:prstGeom prst="ellipse">
            <a:avLst/>
          </a:prstGeom>
          <a:solidFill>
            <a:srgbClr val="FFCC00"/>
          </a:solidFill>
          <a:ln w="9525">
            <a:noFill/>
            <a:round/>
            <a:headEnd/>
            <a:tailEnd/>
          </a:ln>
        </p:spPr>
        <p:txBody>
          <a:bodyPr wrap="none" anchor="ctr"/>
          <a:lstStyle/>
          <a:p>
            <a:endParaRPr lang="ru-RU"/>
          </a:p>
        </p:txBody>
      </p:sp>
      <p:sp>
        <p:nvSpPr>
          <p:cNvPr id="20540" name="Oval 61"/>
          <p:cNvSpPr>
            <a:spLocks noChangeArrowheads="1"/>
          </p:cNvSpPr>
          <p:nvPr/>
        </p:nvSpPr>
        <p:spPr bwMode="auto">
          <a:xfrm>
            <a:off x="7239000" y="2286000"/>
            <a:ext cx="152400" cy="152400"/>
          </a:xfrm>
          <a:prstGeom prst="ellipse">
            <a:avLst/>
          </a:prstGeom>
          <a:solidFill>
            <a:srgbClr val="FFCC00"/>
          </a:solidFill>
          <a:ln w="9525">
            <a:noFill/>
            <a:round/>
            <a:headEnd/>
            <a:tailEnd/>
          </a:ln>
        </p:spPr>
        <p:txBody>
          <a:bodyPr wrap="none" anchor="ctr"/>
          <a:lstStyle/>
          <a:p>
            <a:endParaRPr lang="ru-RU"/>
          </a:p>
        </p:txBody>
      </p:sp>
      <p:sp>
        <p:nvSpPr>
          <p:cNvPr id="20541" name="Oval 62"/>
          <p:cNvSpPr>
            <a:spLocks noChangeArrowheads="1"/>
          </p:cNvSpPr>
          <p:nvPr/>
        </p:nvSpPr>
        <p:spPr bwMode="auto">
          <a:xfrm>
            <a:off x="7239000" y="1981200"/>
            <a:ext cx="152400" cy="152400"/>
          </a:xfrm>
          <a:prstGeom prst="ellipse">
            <a:avLst/>
          </a:prstGeom>
          <a:solidFill>
            <a:srgbClr val="FFCC00"/>
          </a:solidFill>
          <a:ln w="9525">
            <a:noFill/>
            <a:round/>
            <a:headEnd/>
            <a:tailEnd/>
          </a:ln>
        </p:spPr>
        <p:txBody>
          <a:bodyPr wrap="none" anchor="ctr"/>
          <a:lstStyle/>
          <a:p>
            <a:endParaRPr lang="ru-RU"/>
          </a:p>
        </p:txBody>
      </p:sp>
      <p:sp>
        <p:nvSpPr>
          <p:cNvPr id="20542" name="Oval 63"/>
          <p:cNvSpPr>
            <a:spLocks noChangeArrowheads="1"/>
          </p:cNvSpPr>
          <p:nvPr/>
        </p:nvSpPr>
        <p:spPr bwMode="auto">
          <a:xfrm>
            <a:off x="7239000" y="1676400"/>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20543" name="Oval 64"/>
          <p:cNvSpPr>
            <a:spLocks noChangeArrowheads="1"/>
          </p:cNvSpPr>
          <p:nvPr/>
        </p:nvSpPr>
        <p:spPr bwMode="auto">
          <a:xfrm>
            <a:off x="7239000" y="1371600"/>
            <a:ext cx="152400" cy="152400"/>
          </a:xfrm>
          <a:prstGeom prst="ellipse">
            <a:avLst/>
          </a:prstGeom>
          <a:solidFill>
            <a:srgbClr val="FFCC00"/>
          </a:solidFill>
          <a:ln w="9525">
            <a:noFill/>
            <a:round/>
            <a:headEnd/>
            <a:tailEnd/>
          </a:ln>
        </p:spPr>
        <p:txBody>
          <a:bodyPr wrap="none" anchor="ctr"/>
          <a:lstStyle/>
          <a:p>
            <a:endParaRPr lang="ru-RU"/>
          </a:p>
        </p:txBody>
      </p:sp>
      <p:sp>
        <p:nvSpPr>
          <p:cNvPr id="20544" name="Oval 65"/>
          <p:cNvSpPr>
            <a:spLocks noChangeArrowheads="1"/>
          </p:cNvSpPr>
          <p:nvPr/>
        </p:nvSpPr>
        <p:spPr bwMode="auto">
          <a:xfrm>
            <a:off x="7239000" y="1066800"/>
            <a:ext cx="152400" cy="152400"/>
          </a:xfrm>
          <a:prstGeom prst="ellipse">
            <a:avLst/>
          </a:prstGeom>
          <a:solidFill>
            <a:srgbClr val="FFCC00"/>
          </a:solidFill>
          <a:ln w="9525">
            <a:noFill/>
            <a:round/>
            <a:headEnd/>
            <a:tailEnd/>
          </a:ln>
        </p:spPr>
        <p:txBody>
          <a:bodyPr wrap="none" anchor="ctr"/>
          <a:lstStyle/>
          <a:p>
            <a:endParaRPr lang="ru-RU"/>
          </a:p>
        </p:txBody>
      </p:sp>
      <p:sp>
        <p:nvSpPr>
          <p:cNvPr id="20545" name="Oval 66"/>
          <p:cNvSpPr>
            <a:spLocks noChangeArrowheads="1"/>
          </p:cNvSpPr>
          <p:nvPr/>
        </p:nvSpPr>
        <p:spPr bwMode="auto">
          <a:xfrm>
            <a:off x="7239000" y="762000"/>
            <a:ext cx="152400" cy="152400"/>
          </a:xfrm>
          <a:prstGeom prst="ellipse">
            <a:avLst/>
          </a:prstGeom>
          <a:solidFill>
            <a:srgbClr val="FFCC00"/>
          </a:solidFill>
          <a:ln w="9525">
            <a:noFill/>
            <a:round/>
            <a:headEnd/>
            <a:tailEnd/>
          </a:ln>
        </p:spPr>
        <p:txBody>
          <a:bodyPr wrap="none" anchor="ctr"/>
          <a:lstStyle/>
          <a:p>
            <a:endParaRPr lang="ru-RU"/>
          </a:p>
        </p:txBody>
      </p:sp>
      <p:sp>
        <p:nvSpPr>
          <p:cNvPr id="20546" name="Oval 67"/>
          <p:cNvSpPr>
            <a:spLocks noChangeArrowheads="1"/>
          </p:cNvSpPr>
          <p:nvPr/>
        </p:nvSpPr>
        <p:spPr bwMode="auto">
          <a:xfrm>
            <a:off x="7239000" y="457200"/>
            <a:ext cx="152400" cy="152400"/>
          </a:xfrm>
          <a:prstGeom prst="ellipse">
            <a:avLst/>
          </a:prstGeom>
          <a:solidFill>
            <a:srgbClr val="FFCC00"/>
          </a:solidFill>
          <a:ln w="9525">
            <a:noFill/>
            <a:round/>
            <a:headEnd/>
            <a:tailEnd/>
          </a:ln>
        </p:spPr>
        <p:txBody>
          <a:bodyPr wrap="none" anchor="ctr"/>
          <a:lstStyle/>
          <a:p>
            <a:endParaRPr lang="ru-RU"/>
          </a:p>
        </p:txBody>
      </p:sp>
      <p:sp>
        <p:nvSpPr>
          <p:cNvPr id="20547" name="Oval 68"/>
          <p:cNvSpPr>
            <a:spLocks noChangeArrowheads="1"/>
          </p:cNvSpPr>
          <p:nvPr/>
        </p:nvSpPr>
        <p:spPr bwMode="auto">
          <a:xfrm>
            <a:off x="7239000" y="152400"/>
            <a:ext cx="152400" cy="152400"/>
          </a:xfrm>
          <a:prstGeom prst="ellipse">
            <a:avLst/>
          </a:prstGeom>
          <a:solidFill>
            <a:schemeClr val="bg1"/>
          </a:solidFill>
          <a:ln w="9525">
            <a:noFill/>
            <a:round/>
            <a:headEnd/>
            <a:tailEnd/>
          </a:ln>
        </p:spPr>
        <p:txBody>
          <a:bodyPr wrap="none" anchor="ctr"/>
          <a:lstStyle/>
          <a:p>
            <a:endParaRPr lang="ru-RU"/>
          </a:p>
        </p:txBody>
      </p:sp>
      <p:pic>
        <p:nvPicPr>
          <p:cNvPr id="20548" name="Picture 69"/>
          <p:cNvPicPr>
            <a:picLocks noChangeAspect="1" noChangeArrowheads="1"/>
          </p:cNvPicPr>
          <p:nvPr/>
        </p:nvPicPr>
        <p:blipFill>
          <a:blip r:embed="rId2"/>
          <a:srcRect/>
          <a:stretch>
            <a:fillRect/>
          </a:stretch>
        </p:blipFill>
        <p:spPr bwMode="auto">
          <a:xfrm flipV="1">
            <a:off x="1949450" y="3994150"/>
            <a:ext cx="514350" cy="606425"/>
          </a:xfrm>
          <a:prstGeom prst="rect">
            <a:avLst/>
          </a:prstGeom>
          <a:noFill/>
          <a:ln w="9525">
            <a:noFill/>
            <a:miter lim="800000"/>
            <a:headEnd/>
            <a:tailEnd/>
          </a:ln>
        </p:spPr>
      </p:pic>
      <p:sp>
        <p:nvSpPr>
          <p:cNvPr id="20549" name="AutoShape 70"/>
          <p:cNvSpPr>
            <a:spLocks noChangeArrowheads="1"/>
          </p:cNvSpPr>
          <p:nvPr/>
        </p:nvSpPr>
        <p:spPr bwMode="auto">
          <a:xfrm rot="5400000">
            <a:off x="32226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20550" name="Oval 71"/>
          <p:cNvSpPr>
            <a:spLocks noChangeArrowheads="1"/>
          </p:cNvSpPr>
          <p:nvPr/>
        </p:nvSpPr>
        <p:spPr bwMode="auto">
          <a:xfrm>
            <a:off x="3298825" y="4076700"/>
            <a:ext cx="152400" cy="152400"/>
          </a:xfrm>
          <a:prstGeom prst="ellipse">
            <a:avLst/>
          </a:prstGeom>
          <a:noFill/>
          <a:ln w="38100">
            <a:solidFill>
              <a:schemeClr val="bg1"/>
            </a:solidFill>
            <a:round/>
            <a:headEnd/>
            <a:tailEnd/>
          </a:ln>
        </p:spPr>
        <p:txBody>
          <a:bodyPr wrap="none" anchor="ctr"/>
          <a:lstStyle/>
          <a:p>
            <a:endParaRPr lang="ru-RU"/>
          </a:p>
        </p:txBody>
      </p:sp>
      <p:sp>
        <p:nvSpPr>
          <p:cNvPr id="20551" name="AutoShape 72"/>
          <p:cNvSpPr>
            <a:spLocks noChangeArrowheads="1"/>
          </p:cNvSpPr>
          <p:nvPr/>
        </p:nvSpPr>
        <p:spPr bwMode="auto">
          <a:xfrm rot="5400000">
            <a:off x="3527425" y="43053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20552" name="Oval 73"/>
          <p:cNvSpPr>
            <a:spLocks noChangeArrowheads="1"/>
          </p:cNvSpPr>
          <p:nvPr/>
        </p:nvSpPr>
        <p:spPr bwMode="auto">
          <a:xfrm>
            <a:off x="3603625" y="4152900"/>
            <a:ext cx="152400" cy="152400"/>
          </a:xfrm>
          <a:prstGeom prst="ellipse">
            <a:avLst/>
          </a:prstGeom>
          <a:noFill/>
          <a:ln w="38100">
            <a:solidFill>
              <a:schemeClr val="bg1"/>
            </a:solidFill>
            <a:round/>
            <a:headEnd/>
            <a:tailEnd/>
          </a:ln>
        </p:spPr>
        <p:txBody>
          <a:bodyPr wrap="none" anchor="ctr"/>
          <a:lstStyle/>
          <a:p>
            <a:endParaRPr lang="ru-RU"/>
          </a:p>
        </p:txBody>
      </p:sp>
      <p:sp>
        <p:nvSpPr>
          <p:cNvPr id="20553" name="AutoShape 74"/>
          <p:cNvSpPr>
            <a:spLocks noChangeArrowheads="1"/>
          </p:cNvSpPr>
          <p:nvPr/>
        </p:nvSpPr>
        <p:spPr bwMode="auto">
          <a:xfrm rot="5400000">
            <a:off x="38322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20554" name="Oval 75"/>
          <p:cNvSpPr>
            <a:spLocks noChangeArrowheads="1"/>
          </p:cNvSpPr>
          <p:nvPr/>
        </p:nvSpPr>
        <p:spPr bwMode="auto">
          <a:xfrm>
            <a:off x="3908425" y="4076700"/>
            <a:ext cx="152400" cy="152400"/>
          </a:xfrm>
          <a:prstGeom prst="ellipse">
            <a:avLst/>
          </a:prstGeom>
          <a:noFill/>
          <a:ln w="38100">
            <a:solidFill>
              <a:schemeClr val="bg1"/>
            </a:solidFill>
            <a:round/>
            <a:headEnd/>
            <a:tailEnd/>
          </a:ln>
        </p:spPr>
        <p:txBody>
          <a:bodyPr wrap="none" anchor="ctr"/>
          <a:lstStyle/>
          <a:p>
            <a:endParaRPr lang="ru-RU"/>
          </a:p>
        </p:txBody>
      </p:sp>
      <p:sp>
        <p:nvSpPr>
          <p:cNvPr id="22604" name="Text Box 76"/>
          <p:cNvSpPr txBox="1">
            <a:spLocks noChangeArrowheads="1"/>
          </p:cNvSpPr>
          <p:nvPr/>
        </p:nvSpPr>
        <p:spPr bwMode="auto">
          <a:xfrm>
            <a:off x="685800" y="377825"/>
            <a:ext cx="5181600" cy="1631950"/>
          </a:xfrm>
          <a:prstGeom prst="rect">
            <a:avLst/>
          </a:prstGeom>
          <a:noFill/>
          <a:ln w="9525">
            <a:noFill/>
            <a:miter lim="800000"/>
            <a:headEnd/>
            <a:tailEnd/>
          </a:ln>
        </p:spPr>
        <p:txBody>
          <a:bodyPr>
            <a:spAutoFit/>
          </a:bodyPr>
          <a:lstStyle/>
          <a:p>
            <a:pPr algn="ctr">
              <a:spcBef>
                <a:spcPct val="50000"/>
              </a:spcBef>
            </a:pPr>
            <a:r>
              <a:rPr lang="en-US" sz="4000" b="1">
                <a:solidFill>
                  <a:schemeClr val="bg1"/>
                </a:solidFill>
                <a:latin typeface="Arial" charset="0"/>
              </a:rPr>
              <a:t>$8,000</a:t>
            </a:r>
            <a:endParaRPr lang="ru-RU" sz="4000" b="1">
              <a:solidFill>
                <a:schemeClr val="bg1"/>
              </a:solidFill>
              <a:latin typeface="Arial" charset="0"/>
            </a:endParaRPr>
          </a:p>
          <a:p>
            <a:pPr algn="ctr">
              <a:spcBef>
                <a:spcPct val="50000"/>
              </a:spcBef>
            </a:pPr>
            <a:endParaRPr lang="ru-RU" sz="4000">
              <a:solidFill>
                <a:schemeClr val="bg1"/>
              </a:solidFill>
            </a:endParaRPr>
          </a:p>
        </p:txBody>
      </p:sp>
      <p:sp>
        <p:nvSpPr>
          <p:cNvPr id="79" name="AutoShape 81"/>
          <p:cNvSpPr>
            <a:spLocks noChangeArrowheads="1"/>
          </p:cNvSpPr>
          <p:nvPr/>
        </p:nvSpPr>
        <p:spPr bwMode="auto">
          <a:xfrm>
            <a:off x="4646613" y="4810125"/>
            <a:ext cx="4267200" cy="914400"/>
          </a:xfrm>
          <a:prstGeom prst="flowChartPreparation">
            <a:avLst/>
          </a:prstGeom>
          <a:solidFill>
            <a:srgbClr val="00FF00">
              <a:alpha val="45882"/>
            </a:srgbClr>
          </a:solidFill>
          <a:ln w="57150">
            <a:solidFill>
              <a:srgbClr val="3399FF"/>
            </a:solidFill>
            <a:miter lim="800000"/>
            <a:headEnd/>
            <a:tailEnd/>
          </a:ln>
        </p:spPr>
        <p:txBody>
          <a:bodyPr wrap="none" anchor="ctr"/>
          <a:lstStyle/>
          <a:p>
            <a:endParaRPr lang="ru-RU"/>
          </a:p>
        </p:txBody>
      </p:sp>
      <p:sp>
        <p:nvSpPr>
          <p:cNvPr id="20557" name="Прямоугольник 79"/>
          <p:cNvSpPr>
            <a:spLocks noChangeArrowheads="1"/>
          </p:cNvSpPr>
          <p:nvPr/>
        </p:nvSpPr>
        <p:spPr bwMode="auto">
          <a:xfrm>
            <a:off x="296863" y="1146175"/>
            <a:ext cx="6091237" cy="2308225"/>
          </a:xfrm>
          <a:prstGeom prst="rect">
            <a:avLst/>
          </a:prstGeom>
          <a:noFill/>
          <a:ln w="9525">
            <a:noFill/>
            <a:miter lim="800000"/>
            <a:headEnd/>
            <a:tailEnd/>
          </a:ln>
        </p:spPr>
        <p:txBody>
          <a:bodyPr>
            <a:spAutoFit/>
          </a:bodyPr>
          <a:lstStyle/>
          <a:p>
            <a:pPr algn="ctr">
              <a:spcBef>
                <a:spcPct val="50000"/>
              </a:spcBef>
            </a:pPr>
            <a:r>
              <a:rPr lang="ru-RU" b="1">
                <a:solidFill>
                  <a:schemeClr val="bg1"/>
                </a:solidFill>
              </a:rPr>
              <a:t>С тех пор, как люди изобрели письмо, они старались усовершенствовать его в двух направлениях: научиться писать, во-первых, красивее и, во-вторых, быстрее. Как называется искусство красиво писать?</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2000"/>
                                  </p:stCondLst>
                                  <p:childTnLst>
                                    <p:set>
                                      <p:cBhvr>
                                        <p:cTn id="6" dur="1" fill="hold">
                                          <p:stCondLst>
                                            <p:cond delay="0"/>
                                          </p:stCondLst>
                                        </p:cTn>
                                        <p:tgtEl>
                                          <p:spTgt spid="22604"/>
                                        </p:tgtEl>
                                        <p:attrNameLst>
                                          <p:attrName>style.visibility</p:attrName>
                                        </p:attrNameLst>
                                      </p:cBhvr>
                                      <p:to>
                                        <p:strVal val="visible"/>
                                      </p:to>
                                    </p:set>
                                    <p:animEffect transition="in" filter="dissolve">
                                      <p:cBhvr>
                                        <p:cTn id="7" dur="500"/>
                                        <p:tgtEl>
                                          <p:spTgt spid="22604"/>
                                        </p:tgtEl>
                                      </p:cBhvr>
                                    </p:animEffect>
                                  </p:childTnLst>
                                </p:cTn>
                              </p:par>
                              <p:par>
                                <p:cTn id="8" presetID="1" presetClass="entr" presetSubtype="0" fill="hold" grpId="0" nodeType="withEffect">
                                  <p:stCondLst>
                                    <p:cond delay="2000"/>
                                  </p:stCondLst>
                                  <p:childTnLst>
                                    <p:set>
                                      <p:cBhvr>
                                        <p:cTn id="9" dur="1" fill="hold">
                                          <p:stCondLst>
                                            <p:cond delay="499"/>
                                          </p:stCondLst>
                                        </p:cTn>
                                        <p:tgtEl>
                                          <p:spTgt spid="22542"/>
                                        </p:tgtEl>
                                        <p:attrNameLst>
                                          <p:attrName>style.visibility</p:attrName>
                                        </p:attrNameLst>
                                      </p:cBhvr>
                                      <p:to>
                                        <p:strVal val="visible"/>
                                      </p:to>
                                    </p:set>
                                  </p:childTnLst>
                                </p:cTn>
                              </p:par>
                            </p:childTnLst>
                          </p:cTn>
                        </p:par>
                        <p:par>
                          <p:cTn id="10" fill="hold">
                            <p:stCondLst>
                              <p:cond delay="2500"/>
                            </p:stCondLst>
                            <p:childTnLst>
                              <p:par>
                                <p:cTn id="11" presetID="1" presetClass="entr" presetSubtype="0" fill="hold" grpId="0" nodeType="afterEffect">
                                  <p:stCondLst>
                                    <p:cond delay="2000"/>
                                  </p:stCondLst>
                                  <p:childTnLst>
                                    <p:set>
                                      <p:cBhvr>
                                        <p:cTn id="12" dur="1" fill="hold">
                                          <p:stCondLst>
                                            <p:cond delay="499"/>
                                          </p:stCondLst>
                                        </p:cTn>
                                        <p:tgtEl>
                                          <p:spTgt spid="22544"/>
                                        </p:tgtEl>
                                        <p:attrNameLst>
                                          <p:attrName>style.visibility</p:attrName>
                                        </p:attrNameLst>
                                      </p:cBhvr>
                                      <p:to>
                                        <p:strVal val="visible"/>
                                      </p:to>
                                    </p:set>
                                  </p:childTnLst>
                                </p:cTn>
                              </p:par>
                            </p:childTnLst>
                          </p:cTn>
                        </p:par>
                        <p:par>
                          <p:cTn id="13" fill="hold">
                            <p:stCondLst>
                              <p:cond delay="5000"/>
                            </p:stCondLst>
                            <p:childTnLst>
                              <p:par>
                                <p:cTn id="14" presetID="1" presetClass="entr" presetSubtype="0" fill="hold" grpId="0" nodeType="afterEffect">
                                  <p:stCondLst>
                                    <p:cond delay="2000"/>
                                  </p:stCondLst>
                                  <p:childTnLst>
                                    <p:set>
                                      <p:cBhvr>
                                        <p:cTn id="15" dur="1" fill="hold">
                                          <p:stCondLst>
                                            <p:cond delay="499"/>
                                          </p:stCondLst>
                                        </p:cTn>
                                        <p:tgtEl>
                                          <p:spTgt spid="22543"/>
                                        </p:tgtEl>
                                        <p:attrNameLst>
                                          <p:attrName>style.visibility</p:attrName>
                                        </p:attrNameLst>
                                      </p:cBhvr>
                                      <p:to>
                                        <p:strVal val="visible"/>
                                      </p:to>
                                    </p:set>
                                  </p:childTnLst>
                                </p:cTn>
                              </p:par>
                            </p:childTnLst>
                          </p:cTn>
                        </p:par>
                        <p:par>
                          <p:cTn id="16" fill="hold">
                            <p:stCondLst>
                              <p:cond delay="7500"/>
                            </p:stCondLst>
                            <p:childTnLst>
                              <p:par>
                                <p:cTn id="17" presetID="1" presetClass="entr" presetSubtype="0" fill="hold" grpId="0" nodeType="afterEffect">
                                  <p:stCondLst>
                                    <p:cond delay="2000"/>
                                  </p:stCondLst>
                                  <p:childTnLst>
                                    <p:set>
                                      <p:cBhvr>
                                        <p:cTn id="18" dur="1" fill="hold">
                                          <p:stCondLst>
                                            <p:cond delay="499"/>
                                          </p:stCondLst>
                                        </p:cTn>
                                        <p:tgtEl>
                                          <p:spTgt spid="225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42" grpId="0" autoUpdateAnimBg="0"/>
      <p:bldP spid="22543" grpId="0" autoUpdateAnimBg="0"/>
      <p:bldP spid="22544" grpId="0" autoUpdateAnimBg="0"/>
      <p:bldP spid="22545" grpId="0" autoUpdateAnimBg="0"/>
      <p:bldP spid="22604" grpId="0" autoUpdateAnimBg="0"/>
      <p:bldP spid="7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ChangeArrowheads="1"/>
          </p:cNvSpPr>
          <p:nvPr/>
        </p:nvSpPr>
        <p:spPr bwMode="auto">
          <a:xfrm>
            <a:off x="3505200" y="1127125"/>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23556" name="Rectangle 4"/>
          <p:cNvSpPr>
            <a:spLocks noChangeArrowheads="1"/>
          </p:cNvSpPr>
          <p:nvPr/>
        </p:nvSpPr>
        <p:spPr bwMode="auto">
          <a:xfrm>
            <a:off x="3571875" y="3059113"/>
            <a:ext cx="2413000" cy="322262"/>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21508" name="Text Box 5"/>
          <p:cNvSpPr txBox="1">
            <a:spLocks noChangeArrowheads="1"/>
          </p:cNvSpPr>
          <p:nvPr/>
        </p:nvSpPr>
        <p:spPr bwMode="auto">
          <a:xfrm>
            <a:off x="3581400" y="111125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21509" name="Text Box 6"/>
          <p:cNvSpPr txBox="1">
            <a:spLocks noChangeArrowheads="1"/>
          </p:cNvSpPr>
          <p:nvPr/>
        </p:nvSpPr>
        <p:spPr bwMode="auto">
          <a:xfrm>
            <a:off x="3581400" y="1431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21510" name="Text Box 7"/>
          <p:cNvSpPr txBox="1">
            <a:spLocks noChangeArrowheads="1"/>
          </p:cNvSpPr>
          <p:nvPr/>
        </p:nvSpPr>
        <p:spPr bwMode="auto">
          <a:xfrm>
            <a:off x="3581400" y="1736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21511" name="Text Box 8"/>
          <p:cNvSpPr txBox="1">
            <a:spLocks noChangeArrowheads="1"/>
          </p:cNvSpPr>
          <p:nvPr/>
        </p:nvSpPr>
        <p:spPr bwMode="auto">
          <a:xfrm>
            <a:off x="3581400" y="2041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21512" name="Text Box 9"/>
          <p:cNvSpPr txBox="1">
            <a:spLocks noChangeArrowheads="1"/>
          </p:cNvSpPr>
          <p:nvPr/>
        </p:nvSpPr>
        <p:spPr bwMode="auto">
          <a:xfrm>
            <a:off x="3581400" y="2346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21513" name="Text Box 10"/>
          <p:cNvSpPr txBox="1">
            <a:spLocks noChangeArrowheads="1"/>
          </p:cNvSpPr>
          <p:nvPr/>
        </p:nvSpPr>
        <p:spPr bwMode="auto">
          <a:xfrm>
            <a:off x="3581400" y="2651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21514" name="Text Box 11"/>
          <p:cNvSpPr txBox="1">
            <a:spLocks noChangeArrowheads="1"/>
          </p:cNvSpPr>
          <p:nvPr/>
        </p:nvSpPr>
        <p:spPr bwMode="auto">
          <a:xfrm>
            <a:off x="3581400" y="2955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21515" name="Text Box 12"/>
          <p:cNvSpPr txBox="1">
            <a:spLocks noChangeArrowheads="1"/>
          </p:cNvSpPr>
          <p:nvPr/>
        </p:nvSpPr>
        <p:spPr bwMode="auto">
          <a:xfrm>
            <a:off x="3581400" y="3260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21516" name="Text Box 13"/>
          <p:cNvSpPr txBox="1">
            <a:spLocks noChangeArrowheads="1"/>
          </p:cNvSpPr>
          <p:nvPr/>
        </p:nvSpPr>
        <p:spPr bwMode="auto">
          <a:xfrm>
            <a:off x="3581400" y="3565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21517" name="Text Box 14"/>
          <p:cNvSpPr txBox="1">
            <a:spLocks noChangeArrowheads="1"/>
          </p:cNvSpPr>
          <p:nvPr/>
        </p:nvSpPr>
        <p:spPr bwMode="auto">
          <a:xfrm>
            <a:off x="3581400" y="3870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21518" name="Text Box 15"/>
          <p:cNvSpPr txBox="1">
            <a:spLocks noChangeArrowheads="1"/>
          </p:cNvSpPr>
          <p:nvPr/>
        </p:nvSpPr>
        <p:spPr bwMode="auto">
          <a:xfrm>
            <a:off x="3581400" y="4175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21519" name="Text Box 16"/>
          <p:cNvSpPr txBox="1">
            <a:spLocks noChangeArrowheads="1"/>
          </p:cNvSpPr>
          <p:nvPr/>
        </p:nvSpPr>
        <p:spPr bwMode="auto">
          <a:xfrm>
            <a:off x="3581400" y="4479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21520" name="Text Box 17"/>
          <p:cNvSpPr txBox="1">
            <a:spLocks noChangeArrowheads="1"/>
          </p:cNvSpPr>
          <p:nvPr/>
        </p:nvSpPr>
        <p:spPr bwMode="auto">
          <a:xfrm>
            <a:off x="3581400" y="4784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21521" name="Text Box 18"/>
          <p:cNvSpPr txBox="1">
            <a:spLocks noChangeArrowheads="1"/>
          </p:cNvSpPr>
          <p:nvPr/>
        </p:nvSpPr>
        <p:spPr bwMode="auto">
          <a:xfrm>
            <a:off x="3581400" y="5089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21522" name="Text Box 19"/>
          <p:cNvSpPr txBox="1">
            <a:spLocks noChangeArrowheads="1"/>
          </p:cNvSpPr>
          <p:nvPr/>
        </p:nvSpPr>
        <p:spPr bwMode="auto">
          <a:xfrm>
            <a:off x="3581400" y="5394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21523" name="Text Box 20"/>
          <p:cNvSpPr txBox="1">
            <a:spLocks noChangeArrowheads="1"/>
          </p:cNvSpPr>
          <p:nvPr/>
        </p:nvSpPr>
        <p:spPr bwMode="auto">
          <a:xfrm>
            <a:off x="4419600" y="112712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21524" name="Text Box 21"/>
          <p:cNvSpPr txBox="1">
            <a:spLocks noChangeArrowheads="1"/>
          </p:cNvSpPr>
          <p:nvPr/>
        </p:nvSpPr>
        <p:spPr bwMode="auto">
          <a:xfrm>
            <a:off x="4419600" y="1447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21525" name="Text Box 22"/>
          <p:cNvSpPr txBox="1">
            <a:spLocks noChangeArrowheads="1"/>
          </p:cNvSpPr>
          <p:nvPr/>
        </p:nvSpPr>
        <p:spPr bwMode="auto">
          <a:xfrm>
            <a:off x="4419600" y="1752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21526" name="Text Box 23"/>
          <p:cNvSpPr txBox="1">
            <a:spLocks noChangeArrowheads="1"/>
          </p:cNvSpPr>
          <p:nvPr/>
        </p:nvSpPr>
        <p:spPr bwMode="auto">
          <a:xfrm>
            <a:off x="4419600" y="2057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21527" name="Text Box 24"/>
          <p:cNvSpPr txBox="1">
            <a:spLocks noChangeArrowheads="1"/>
          </p:cNvSpPr>
          <p:nvPr/>
        </p:nvSpPr>
        <p:spPr bwMode="auto">
          <a:xfrm>
            <a:off x="4419600" y="2362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21528" name="Text Box 25"/>
          <p:cNvSpPr txBox="1">
            <a:spLocks noChangeArrowheads="1"/>
          </p:cNvSpPr>
          <p:nvPr/>
        </p:nvSpPr>
        <p:spPr bwMode="auto">
          <a:xfrm>
            <a:off x="4419600" y="2667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21529" name="Text Box 26"/>
          <p:cNvSpPr txBox="1">
            <a:spLocks noChangeArrowheads="1"/>
          </p:cNvSpPr>
          <p:nvPr/>
        </p:nvSpPr>
        <p:spPr bwMode="auto">
          <a:xfrm>
            <a:off x="4419600" y="2971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21530" name="Text Box 27"/>
          <p:cNvSpPr txBox="1">
            <a:spLocks noChangeArrowheads="1"/>
          </p:cNvSpPr>
          <p:nvPr/>
        </p:nvSpPr>
        <p:spPr bwMode="auto">
          <a:xfrm>
            <a:off x="4419600" y="3276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21531" name="Text Box 28"/>
          <p:cNvSpPr txBox="1">
            <a:spLocks noChangeArrowheads="1"/>
          </p:cNvSpPr>
          <p:nvPr/>
        </p:nvSpPr>
        <p:spPr bwMode="auto">
          <a:xfrm>
            <a:off x="4419600" y="3581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21532" name="Text Box 29"/>
          <p:cNvSpPr txBox="1">
            <a:spLocks noChangeArrowheads="1"/>
          </p:cNvSpPr>
          <p:nvPr/>
        </p:nvSpPr>
        <p:spPr bwMode="auto">
          <a:xfrm>
            <a:off x="4419600" y="3886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21533" name="Text Box 30"/>
          <p:cNvSpPr txBox="1">
            <a:spLocks noChangeArrowheads="1"/>
          </p:cNvSpPr>
          <p:nvPr/>
        </p:nvSpPr>
        <p:spPr bwMode="auto">
          <a:xfrm>
            <a:off x="4419600" y="4191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21534" name="Text Box 31"/>
          <p:cNvSpPr txBox="1">
            <a:spLocks noChangeArrowheads="1"/>
          </p:cNvSpPr>
          <p:nvPr/>
        </p:nvSpPr>
        <p:spPr bwMode="auto">
          <a:xfrm>
            <a:off x="4419600" y="4495800"/>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21535" name="Text Box 32"/>
          <p:cNvSpPr txBox="1">
            <a:spLocks noChangeArrowheads="1"/>
          </p:cNvSpPr>
          <p:nvPr/>
        </p:nvSpPr>
        <p:spPr bwMode="auto">
          <a:xfrm>
            <a:off x="4419600" y="4800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21536" name="Text Box 33"/>
          <p:cNvSpPr txBox="1">
            <a:spLocks noChangeArrowheads="1"/>
          </p:cNvSpPr>
          <p:nvPr/>
        </p:nvSpPr>
        <p:spPr bwMode="auto">
          <a:xfrm>
            <a:off x="4419600" y="5105400"/>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21537" name="Text Box 34"/>
          <p:cNvSpPr txBox="1">
            <a:spLocks noChangeArrowheads="1"/>
          </p:cNvSpPr>
          <p:nvPr/>
        </p:nvSpPr>
        <p:spPr bwMode="auto">
          <a:xfrm>
            <a:off x="4419600" y="5410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21538" name="Oval 35"/>
          <p:cNvSpPr>
            <a:spLocks noChangeArrowheads="1"/>
          </p:cNvSpPr>
          <p:nvPr/>
        </p:nvSpPr>
        <p:spPr bwMode="auto">
          <a:xfrm>
            <a:off x="4114800" y="5546725"/>
            <a:ext cx="152400" cy="152400"/>
          </a:xfrm>
          <a:prstGeom prst="ellipse">
            <a:avLst/>
          </a:prstGeom>
          <a:solidFill>
            <a:srgbClr val="FFCC00"/>
          </a:solidFill>
          <a:ln w="9525">
            <a:noFill/>
            <a:round/>
            <a:headEnd/>
            <a:tailEnd/>
          </a:ln>
        </p:spPr>
        <p:txBody>
          <a:bodyPr wrap="none" anchor="ctr"/>
          <a:lstStyle/>
          <a:p>
            <a:endParaRPr lang="ru-RU"/>
          </a:p>
        </p:txBody>
      </p:sp>
      <p:sp>
        <p:nvSpPr>
          <p:cNvPr id="21539" name="Oval 36"/>
          <p:cNvSpPr>
            <a:spLocks noChangeArrowheads="1"/>
          </p:cNvSpPr>
          <p:nvPr/>
        </p:nvSpPr>
        <p:spPr bwMode="auto">
          <a:xfrm>
            <a:off x="4114800" y="5241925"/>
            <a:ext cx="152400" cy="152400"/>
          </a:xfrm>
          <a:prstGeom prst="ellipse">
            <a:avLst/>
          </a:prstGeom>
          <a:solidFill>
            <a:srgbClr val="FFCC00"/>
          </a:solidFill>
          <a:ln w="9525">
            <a:noFill/>
            <a:round/>
            <a:headEnd/>
            <a:tailEnd/>
          </a:ln>
        </p:spPr>
        <p:txBody>
          <a:bodyPr wrap="none" anchor="ctr"/>
          <a:lstStyle/>
          <a:p>
            <a:endParaRPr lang="ru-RU"/>
          </a:p>
        </p:txBody>
      </p:sp>
      <p:sp>
        <p:nvSpPr>
          <p:cNvPr id="21540" name="Oval 37"/>
          <p:cNvSpPr>
            <a:spLocks noChangeArrowheads="1"/>
          </p:cNvSpPr>
          <p:nvPr/>
        </p:nvSpPr>
        <p:spPr bwMode="auto">
          <a:xfrm>
            <a:off x="4114800" y="4937125"/>
            <a:ext cx="152400" cy="152400"/>
          </a:xfrm>
          <a:prstGeom prst="ellipse">
            <a:avLst/>
          </a:prstGeom>
          <a:solidFill>
            <a:srgbClr val="FFCC00"/>
          </a:solidFill>
          <a:ln w="9525">
            <a:noFill/>
            <a:round/>
            <a:headEnd/>
            <a:tailEnd/>
          </a:ln>
        </p:spPr>
        <p:txBody>
          <a:bodyPr wrap="none" anchor="ctr"/>
          <a:lstStyle/>
          <a:p>
            <a:endParaRPr lang="ru-RU"/>
          </a:p>
        </p:txBody>
      </p:sp>
      <p:sp>
        <p:nvSpPr>
          <p:cNvPr id="21541" name="Oval 38"/>
          <p:cNvSpPr>
            <a:spLocks noChangeArrowheads="1"/>
          </p:cNvSpPr>
          <p:nvPr/>
        </p:nvSpPr>
        <p:spPr bwMode="auto">
          <a:xfrm>
            <a:off x="4114800" y="4632325"/>
            <a:ext cx="152400" cy="152400"/>
          </a:xfrm>
          <a:prstGeom prst="ellipse">
            <a:avLst/>
          </a:prstGeom>
          <a:solidFill>
            <a:srgbClr val="FFCC00"/>
          </a:solidFill>
          <a:ln w="9525">
            <a:noFill/>
            <a:round/>
            <a:headEnd/>
            <a:tailEnd/>
          </a:ln>
        </p:spPr>
        <p:txBody>
          <a:bodyPr wrap="none" anchor="ctr"/>
          <a:lstStyle/>
          <a:p>
            <a:endParaRPr lang="ru-RU"/>
          </a:p>
        </p:txBody>
      </p:sp>
      <p:sp>
        <p:nvSpPr>
          <p:cNvPr id="21542" name="Oval 39"/>
          <p:cNvSpPr>
            <a:spLocks noChangeArrowheads="1"/>
          </p:cNvSpPr>
          <p:nvPr/>
        </p:nvSpPr>
        <p:spPr bwMode="auto">
          <a:xfrm>
            <a:off x="4114800" y="4327525"/>
            <a:ext cx="152400" cy="152400"/>
          </a:xfrm>
          <a:prstGeom prst="ellipse">
            <a:avLst/>
          </a:prstGeom>
          <a:solidFill>
            <a:schemeClr val="bg1"/>
          </a:solidFill>
          <a:ln w="9525">
            <a:noFill/>
            <a:round/>
            <a:headEnd/>
            <a:tailEnd/>
          </a:ln>
        </p:spPr>
        <p:txBody>
          <a:bodyPr wrap="none" anchor="ctr"/>
          <a:lstStyle/>
          <a:p>
            <a:endParaRPr lang="ru-RU"/>
          </a:p>
        </p:txBody>
      </p:sp>
      <p:sp>
        <p:nvSpPr>
          <p:cNvPr id="21543" name="Oval 40"/>
          <p:cNvSpPr>
            <a:spLocks noChangeArrowheads="1"/>
          </p:cNvSpPr>
          <p:nvPr/>
        </p:nvSpPr>
        <p:spPr bwMode="auto">
          <a:xfrm>
            <a:off x="4114800" y="4022725"/>
            <a:ext cx="152400" cy="152400"/>
          </a:xfrm>
          <a:prstGeom prst="ellipse">
            <a:avLst/>
          </a:prstGeom>
          <a:solidFill>
            <a:srgbClr val="FFCC00"/>
          </a:solidFill>
          <a:ln w="9525">
            <a:noFill/>
            <a:round/>
            <a:headEnd/>
            <a:tailEnd/>
          </a:ln>
        </p:spPr>
        <p:txBody>
          <a:bodyPr wrap="none" anchor="ctr"/>
          <a:lstStyle/>
          <a:p>
            <a:endParaRPr lang="ru-RU"/>
          </a:p>
        </p:txBody>
      </p:sp>
      <p:sp>
        <p:nvSpPr>
          <p:cNvPr id="21544" name="Oval 41"/>
          <p:cNvSpPr>
            <a:spLocks noChangeArrowheads="1"/>
          </p:cNvSpPr>
          <p:nvPr/>
        </p:nvSpPr>
        <p:spPr bwMode="auto">
          <a:xfrm>
            <a:off x="4114800" y="3717925"/>
            <a:ext cx="152400" cy="152400"/>
          </a:xfrm>
          <a:prstGeom prst="ellipse">
            <a:avLst/>
          </a:prstGeom>
          <a:solidFill>
            <a:srgbClr val="FFCC00"/>
          </a:solidFill>
          <a:ln w="9525">
            <a:noFill/>
            <a:round/>
            <a:headEnd/>
            <a:tailEnd/>
          </a:ln>
        </p:spPr>
        <p:txBody>
          <a:bodyPr wrap="none" anchor="ctr"/>
          <a:lstStyle/>
          <a:p>
            <a:endParaRPr lang="ru-RU"/>
          </a:p>
        </p:txBody>
      </p:sp>
      <p:sp>
        <p:nvSpPr>
          <p:cNvPr id="21545" name="Oval 42"/>
          <p:cNvSpPr>
            <a:spLocks noChangeArrowheads="1"/>
          </p:cNvSpPr>
          <p:nvPr/>
        </p:nvSpPr>
        <p:spPr bwMode="auto">
          <a:xfrm>
            <a:off x="4114800" y="3413125"/>
            <a:ext cx="152400" cy="152400"/>
          </a:xfrm>
          <a:prstGeom prst="ellipse">
            <a:avLst/>
          </a:prstGeom>
          <a:solidFill>
            <a:srgbClr val="FFCC00"/>
          </a:solidFill>
          <a:ln w="9525">
            <a:noFill/>
            <a:round/>
            <a:headEnd/>
            <a:tailEnd/>
          </a:ln>
        </p:spPr>
        <p:txBody>
          <a:bodyPr wrap="none" anchor="ctr"/>
          <a:lstStyle/>
          <a:p>
            <a:endParaRPr lang="ru-RU"/>
          </a:p>
        </p:txBody>
      </p:sp>
      <p:sp>
        <p:nvSpPr>
          <p:cNvPr id="21546" name="Oval 43"/>
          <p:cNvSpPr>
            <a:spLocks noChangeArrowheads="1"/>
          </p:cNvSpPr>
          <p:nvPr/>
        </p:nvSpPr>
        <p:spPr bwMode="auto">
          <a:xfrm>
            <a:off x="4114800" y="3108325"/>
            <a:ext cx="152400" cy="152400"/>
          </a:xfrm>
          <a:prstGeom prst="ellipse">
            <a:avLst/>
          </a:prstGeom>
          <a:solidFill>
            <a:srgbClr val="FFCC00"/>
          </a:solidFill>
          <a:ln w="9525">
            <a:noFill/>
            <a:round/>
            <a:headEnd/>
            <a:tailEnd/>
          </a:ln>
        </p:spPr>
        <p:txBody>
          <a:bodyPr wrap="none" anchor="ctr"/>
          <a:lstStyle/>
          <a:p>
            <a:endParaRPr lang="ru-RU"/>
          </a:p>
        </p:txBody>
      </p:sp>
      <p:sp>
        <p:nvSpPr>
          <p:cNvPr id="21547" name="Oval 44"/>
          <p:cNvSpPr>
            <a:spLocks noChangeArrowheads="1"/>
          </p:cNvSpPr>
          <p:nvPr/>
        </p:nvSpPr>
        <p:spPr bwMode="auto">
          <a:xfrm>
            <a:off x="4114800" y="2803525"/>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21548" name="Oval 45"/>
          <p:cNvSpPr>
            <a:spLocks noChangeArrowheads="1"/>
          </p:cNvSpPr>
          <p:nvPr/>
        </p:nvSpPr>
        <p:spPr bwMode="auto">
          <a:xfrm>
            <a:off x="4114800" y="2498725"/>
            <a:ext cx="152400" cy="152400"/>
          </a:xfrm>
          <a:prstGeom prst="ellipse">
            <a:avLst/>
          </a:prstGeom>
          <a:solidFill>
            <a:srgbClr val="FFCC00"/>
          </a:solidFill>
          <a:ln w="9525">
            <a:noFill/>
            <a:round/>
            <a:headEnd/>
            <a:tailEnd/>
          </a:ln>
        </p:spPr>
        <p:txBody>
          <a:bodyPr wrap="none" anchor="ctr"/>
          <a:lstStyle/>
          <a:p>
            <a:endParaRPr lang="ru-RU"/>
          </a:p>
        </p:txBody>
      </p:sp>
      <p:sp>
        <p:nvSpPr>
          <p:cNvPr id="21549" name="Oval 46"/>
          <p:cNvSpPr>
            <a:spLocks noChangeArrowheads="1"/>
          </p:cNvSpPr>
          <p:nvPr/>
        </p:nvSpPr>
        <p:spPr bwMode="auto">
          <a:xfrm>
            <a:off x="4114800" y="2193925"/>
            <a:ext cx="152400" cy="152400"/>
          </a:xfrm>
          <a:prstGeom prst="ellipse">
            <a:avLst/>
          </a:prstGeom>
          <a:solidFill>
            <a:srgbClr val="FFCC00"/>
          </a:solidFill>
          <a:ln w="9525">
            <a:noFill/>
            <a:round/>
            <a:headEnd/>
            <a:tailEnd/>
          </a:ln>
        </p:spPr>
        <p:txBody>
          <a:bodyPr wrap="none" anchor="ctr"/>
          <a:lstStyle/>
          <a:p>
            <a:endParaRPr lang="ru-RU"/>
          </a:p>
        </p:txBody>
      </p:sp>
      <p:sp>
        <p:nvSpPr>
          <p:cNvPr id="21550" name="Oval 47"/>
          <p:cNvSpPr>
            <a:spLocks noChangeArrowheads="1"/>
          </p:cNvSpPr>
          <p:nvPr/>
        </p:nvSpPr>
        <p:spPr bwMode="auto">
          <a:xfrm>
            <a:off x="4114800" y="1889125"/>
            <a:ext cx="152400" cy="152400"/>
          </a:xfrm>
          <a:prstGeom prst="ellipse">
            <a:avLst/>
          </a:prstGeom>
          <a:solidFill>
            <a:srgbClr val="FFCC00"/>
          </a:solidFill>
          <a:ln w="9525">
            <a:noFill/>
            <a:round/>
            <a:headEnd/>
            <a:tailEnd/>
          </a:ln>
        </p:spPr>
        <p:txBody>
          <a:bodyPr wrap="none" anchor="ctr"/>
          <a:lstStyle/>
          <a:p>
            <a:endParaRPr lang="ru-RU"/>
          </a:p>
        </p:txBody>
      </p:sp>
      <p:sp>
        <p:nvSpPr>
          <p:cNvPr id="21551" name="Oval 48"/>
          <p:cNvSpPr>
            <a:spLocks noChangeArrowheads="1"/>
          </p:cNvSpPr>
          <p:nvPr/>
        </p:nvSpPr>
        <p:spPr bwMode="auto">
          <a:xfrm>
            <a:off x="4114800" y="1584325"/>
            <a:ext cx="152400" cy="152400"/>
          </a:xfrm>
          <a:prstGeom prst="ellipse">
            <a:avLst/>
          </a:prstGeom>
          <a:solidFill>
            <a:srgbClr val="FFCC00"/>
          </a:solidFill>
          <a:ln w="9525">
            <a:noFill/>
            <a:round/>
            <a:headEnd/>
            <a:tailEnd/>
          </a:ln>
        </p:spPr>
        <p:txBody>
          <a:bodyPr wrap="none" anchor="ctr"/>
          <a:lstStyle/>
          <a:p>
            <a:endParaRPr lang="ru-RU"/>
          </a:p>
        </p:txBody>
      </p:sp>
      <p:sp>
        <p:nvSpPr>
          <p:cNvPr id="21552" name="Oval 49"/>
          <p:cNvSpPr>
            <a:spLocks noChangeArrowheads="1"/>
          </p:cNvSpPr>
          <p:nvPr/>
        </p:nvSpPr>
        <p:spPr bwMode="auto">
          <a:xfrm>
            <a:off x="4114800" y="1279525"/>
            <a:ext cx="152400" cy="152400"/>
          </a:xfrm>
          <a:prstGeom prst="ellipse">
            <a:avLst/>
          </a:prstGeom>
          <a:solidFill>
            <a:schemeClr val="bg1"/>
          </a:solidFill>
          <a:ln w="9525">
            <a:noFill/>
            <a:round/>
            <a:headEnd/>
            <a:tailEnd/>
          </a:ln>
        </p:spPr>
        <p:txBody>
          <a:bodyPr wrap="none" anchor="ct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1000"/>
                                  </p:stCondLst>
                                  <p:childTnLst>
                                    <p:set>
                                      <p:cBhvr>
                                        <p:cTn id="6" dur="1" fill="hold">
                                          <p:stCondLst>
                                            <p:cond delay="0"/>
                                          </p:stCondLst>
                                        </p:cTn>
                                        <p:tgtEl>
                                          <p:spTgt spid="23556"/>
                                        </p:tgtEl>
                                        <p:attrNameLst>
                                          <p:attrName>style.visibility</p:attrName>
                                        </p:attrNameLst>
                                      </p:cBhvr>
                                      <p:to>
                                        <p:strVal val="visible"/>
                                      </p:to>
                                    </p:set>
                                    <p:animEffect transition="in" filter="dissolve">
                                      <p:cBhvr>
                                        <p:cTn id="7" dur="500"/>
                                        <p:tgtEl>
                                          <p:spTgt spid="235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3"/>
          <p:cNvSpPr>
            <a:spLocks noChangeArrowheads="1"/>
          </p:cNvSpPr>
          <p:nvPr/>
        </p:nvSpPr>
        <p:spPr bwMode="auto">
          <a:xfrm>
            <a:off x="5867400" y="1508125"/>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4099" name="Text Box 4"/>
          <p:cNvSpPr txBox="1">
            <a:spLocks noChangeArrowheads="1"/>
          </p:cNvSpPr>
          <p:nvPr/>
        </p:nvSpPr>
        <p:spPr bwMode="auto">
          <a:xfrm>
            <a:off x="5943600" y="149225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4100" name="Text Box 5"/>
          <p:cNvSpPr txBox="1">
            <a:spLocks noChangeArrowheads="1"/>
          </p:cNvSpPr>
          <p:nvPr/>
        </p:nvSpPr>
        <p:spPr bwMode="auto">
          <a:xfrm>
            <a:off x="5943600" y="1812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4101" name="Text Box 6"/>
          <p:cNvSpPr txBox="1">
            <a:spLocks noChangeArrowheads="1"/>
          </p:cNvSpPr>
          <p:nvPr/>
        </p:nvSpPr>
        <p:spPr bwMode="auto">
          <a:xfrm>
            <a:off x="5943600" y="2117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4102" name="Text Box 7"/>
          <p:cNvSpPr txBox="1">
            <a:spLocks noChangeArrowheads="1"/>
          </p:cNvSpPr>
          <p:nvPr/>
        </p:nvSpPr>
        <p:spPr bwMode="auto">
          <a:xfrm>
            <a:off x="5943600" y="2422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4103" name="Text Box 8"/>
          <p:cNvSpPr txBox="1">
            <a:spLocks noChangeArrowheads="1"/>
          </p:cNvSpPr>
          <p:nvPr/>
        </p:nvSpPr>
        <p:spPr bwMode="auto">
          <a:xfrm>
            <a:off x="5943600" y="2727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4104" name="Text Box 9"/>
          <p:cNvSpPr txBox="1">
            <a:spLocks noChangeArrowheads="1"/>
          </p:cNvSpPr>
          <p:nvPr/>
        </p:nvSpPr>
        <p:spPr bwMode="auto">
          <a:xfrm>
            <a:off x="5943600" y="3032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4105" name="Text Box 10"/>
          <p:cNvSpPr txBox="1">
            <a:spLocks noChangeArrowheads="1"/>
          </p:cNvSpPr>
          <p:nvPr/>
        </p:nvSpPr>
        <p:spPr bwMode="auto">
          <a:xfrm>
            <a:off x="5943600" y="3336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4106" name="Text Box 11"/>
          <p:cNvSpPr txBox="1">
            <a:spLocks noChangeArrowheads="1"/>
          </p:cNvSpPr>
          <p:nvPr/>
        </p:nvSpPr>
        <p:spPr bwMode="auto">
          <a:xfrm>
            <a:off x="5943600" y="3641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4107" name="Text Box 12"/>
          <p:cNvSpPr txBox="1">
            <a:spLocks noChangeArrowheads="1"/>
          </p:cNvSpPr>
          <p:nvPr/>
        </p:nvSpPr>
        <p:spPr bwMode="auto">
          <a:xfrm>
            <a:off x="5943600" y="3946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4108" name="Text Box 13"/>
          <p:cNvSpPr txBox="1">
            <a:spLocks noChangeArrowheads="1"/>
          </p:cNvSpPr>
          <p:nvPr/>
        </p:nvSpPr>
        <p:spPr bwMode="auto">
          <a:xfrm>
            <a:off x="5943600" y="4251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4109" name="Text Box 14"/>
          <p:cNvSpPr txBox="1">
            <a:spLocks noChangeArrowheads="1"/>
          </p:cNvSpPr>
          <p:nvPr/>
        </p:nvSpPr>
        <p:spPr bwMode="auto">
          <a:xfrm>
            <a:off x="5943600" y="4556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4110" name="Text Box 15"/>
          <p:cNvSpPr txBox="1">
            <a:spLocks noChangeArrowheads="1"/>
          </p:cNvSpPr>
          <p:nvPr/>
        </p:nvSpPr>
        <p:spPr bwMode="auto">
          <a:xfrm>
            <a:off x="5943600" y="4860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4111" name="Text Box 16"/>
          <p:cNvSpPr txBox="1">
            <a:spLocks noChangeArrowheads="1"/>
          </p:cNvSpPr>
          <p:nvPr/>
        </p:nvSpPr>
        <p:spPr bwMode="auto">
          <a:xfrm>
            <a:off x="5943600" y="5165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4112" name="Text Box 17"/>
          <p:cNvSpPr txBox="1">
            <a:spLocks noChangeArrowheads="1"/>
          </p:cNvSpPr>
          <p:nvPr/>
        </p:nvSpPr>
        <p:spPr bwMode="auto">
          <a:xfrm>
            <a:off x="5943600" y="5470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4113" name="Text Box 18"/>
          <p:cNvSpPr txBox="1">
            <a:spLocks noChangeArrowheads="1"/>
          </p:cNvSpPr>
          <p:nvPr/>
        </p:nvSpPr>
        <p:spPr bwMode="auto">
          <a:xfrm>
            <a:off x="5943600" y="5775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4114" name="Text Box 19"/>
          <p:cNvSpPr txBox="1">
            <a:spLocks noChangeArrowheads="1"/>
          </p:cNvSpPr>
          <p:nvPr/>
        </p:nvSpPr>
        <p:spPr bwMode="auto">
          <a:xfrm>
            <a:off x="6781800" y="150812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4115" name="Text Box 20"/>
          <p:cNvSpPr txBox="1">
            <a:spLocks noChangeArrowheads="1"/>
          </p:cNvSpPr>
          <p:nvPr/>
        </p:nvSpPr>
        <p:spPr bwMode="auto">
          <a:xfrm>
            <a:off x="6781800" y="1828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4116" name="Text Box 21"/>
          <p:cNvSpPr txBox="1">
            <a:spLocks noChangeArrowheads="1"/>
          </p:cNvSpPr>
          <p:nvPr/>
        </p:nvSpPr>
        <p:spPr bwMode="auto">
          <a:xfrm>
            <a:off x="6781800" y="2133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4117" name="Text Box 22"/>
          <p:cNvSpPr txBox="1">
            <a:spLocks noChangeArrowheads="1"/>
          </p:cNvSpPr>
          <p:nvPr/>
        </p:nvSpPr>
        <p:spPr bwMode="auto">
          <a:xfrm>
            <a:off x="6781800" y="2438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4118" name="Text Box 23"/>
          <p:cNvSpPr txBox="1">
            <a:spLocks noChangeArrowheads="1"/>
          </p:cNvSpPr>
          <p:nvPr/>
        </p:nvSpPr>
        <p:spPr bwMode="auto">
          <a:xfrm>
            <a:off x="6781800" y="2743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4119" name="Text Box 24"/>
          <p:cNvSpPr txBox="1">
            <a:spLocks noChangeArrowheads="1"/>
          </p:cNvSpPr>
          <p:nvPr/>
        </p:nvSpPr>
        <p:spPr bwMode="auto">
          <a:xfrm>
            <a:off x="6781800" y="3048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4120" name="Text Box 25"/>
          <p:cNvSpPr txBox="1">
            <a:spLocks noChangeArrowheads="1"/>
          </p:cNvSpPr>
          <p:nvPr/>
        </p:nvSpPr>
        <p:spPr bwMode="auto">
          <a:xfrm>
            <a:off x="6781800" y="3352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4121" name="Text Box 26"/>
          <p:cNvSpPr txBox="1">
            <a:spLocks noChangeArrowheads="1"/>
          </p:cNvSpPr>
          <p:nvPr/>
        </p:nvSpPr>
        <p:spPr bwMode="auto">
          <a:xfrm>
            <a:off x="6781800" y="3657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4122" name="Text Box 27"/>
          <p:cNvSpPr txBox="1">
            <a:spLocks noChangeArrowheads="1"/>
          </p:cNvSpPr>
          <p:nvPr/>
        </p:nvSpPr>
        <p:spPr bwMode="auto">
          <a:xfrm>
            <a:off x="6781800" y="3962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4123" name="Text Box 28"/>
          <p:cNvSpPr txBox="1">
            <a:spLocks noChangeArrowheads="1"/>
          </p:cNvSpPr>
          <p:nvPr/>
        </p:nvSpPr>
        <p:spPr bwMode="auto">
          <a:xfrm>
            <a:off x="6781800" y="4267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4124" name="Text Box 29"/>
          <p:cNvSpPr txBox="1">
            <a:spLocks noChangeArrowheads="1"/>
          </p:cNvSpPr>
          <p:nvPr/>
        </p:nvSpPr>
        <p:spPr bwMode="auto">
          <a:xfrm>
            <a:off x="6781800" y="4572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4125" name="Text Box 30"/>
          <p:cNvSpPr txBox="1">
            <a:spLocks noChangeArrowheads="1"/>
          </p:cNvSpPr>
          <p:nvPr/>
        </p:nvSpPr>
        <p:spPr bwMode="auto">
          <a:xfrm>
            <a:off x="6781800" y="4876800"/>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4126" name="Text Box 31"/>
          <p:cNvSpPr txBox="1">
            <a:spLocks noChangeArrowheads="1"/>
          </p:cNvSpPr>
          <p:nvPr/>
        </p:nvSpPr>
        <p:spPr bwMode="auto">
          <a:xfrm>
            <a:off x="6781800" y="5181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4127" name="Text Box 32"/>
          <p:cNvSpPr txBox="1">
            <a:spLocks noChangeArrowheads="1"/>
          </p:cNvSpPr>
          <p:nvPr/>
        </p:nvSpPr>
        <p:spPr bwMode="auto">
          <a:xfrm>
            <a:off x="6781800" y="5486400"/>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4128" name="Text Box 33"/>
          <p:cNvSpPr txBox="1">
            <a:spLocks noChangeArrowheads="1"/>
          </p:cNvSpPr>
          <p:nvPr/>
        </p:nvSpPr>
        <p:spPr bwMode="auto">
          <a:xfrm>
            <a:off x="6781800" y="5791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4129" name="Oval 34"/>
          <p:cNvSpPr>
            <a:spLocks noChangeArrowheads="1"/>
          </p:cNvSpPr>
          <p:nvPr/>
        </p:nvSpPr>
        <p:spPr bwMode="auto">
          <a:xfrm>
            <a:off x="6477000" y="5927725"/>
            <a:ext cx="152400" cy="152400"/>
          </a:xfrm>
          <a:prstGeom prst="ellipse">
            <a:avLst/>
          </a:prstGeom>
          <a:solidFill>
            <a:srgbClr val="FFCC00"/>
          </a:solidFill>
          <a:ln w="9525">
            <a:noFill/>
            <a:round/>
            <a:headEnd/>
            <a:tailEnd/>
          </a:ln>
        </p:spPr>
        <p:txBody>
          <a:bodyPr wrap="none" anchor="ctr"/>
          <a:lstStyle/>
          <a:p>
            <a:endParaRPr lang="ru-RU"/>
          </a:p>
        </p:txBody>
      </p:sp>
      <p:sp>
        <p:nvSpPr>
          <p:cNvPr id="4130" name="Oval 35"/>
          <p:cNvSpPr>
            <a:spLocks noChangeArrowheads="1"/>
          </p:cNvSpPr>
          <p:nvPr/>
        </p:nvSpPr>
        <p:spPr bwMode="auto">
          <a:xfrm>
            <a:off x="6477000" y="5622925"/>
            <a:ext cx="152400" cy="152400"/>
          </a:xfrm>
          <a:prstGeom prst="ellipse">
            <a:avLst/>
          </a:prstGeom>
          <a:solidFill>
            <a:srgbClr val="FFCC00"/>
          </a:solidFill>
          <a:ln w="9525">
            <a:noFill/>
            <a:round/>
            <a:headEnd/>
            <a:tailEnd/>
          </a:ln>
        </p:spPr>
        <p:txBody>
          <a:bodyPr wrap="none" anchor="ctr"/>
          <a:lstStyle/>
          <a:p>
            <a:endParaRPr lang="ru-RU"/>
          </a:p>
        </p:txBody>
      </p:sp>
      <p:sp>
        <p:nvSpPr>
          <p:cNvPr id="4131" name="Oval 36"/>
          <p:cNvSpPr>
            <a:spLocks noChangeArrowheads="1"/>
          </p:cNvSpPr>
          <p:nvPr/>
        </p:nvSpPr>
        <p:spPr bwMode="auto">
          <a:xfrm>
            <a:off x="6477000" y="5318125"/>
            <a:ext cx="152400" cy="152400"/>
          </a:xfrm>
          <a:prstGeom prst="ellipse">
            <a:avLst/>
          </a:prstGeom>
          <a:solidFill>
            <a:srgbClr val="FFCC00"/>
          </a:solidFill>
          <a:ln w="9525">
            <a:noFill/>
            <a:round/>
            <a:headEnd/>
            <a:tailEnd/>
          </a:ln>
        </p:spPr>
        <p:txBody>
          <a:bodyPr wrap="none" anchor="ctr"/>
          <a:lstStyle/>
          <a:p>
            <a:endParaRPr lang="ru-RU"/>
          </a:p>
        </p:txBody>
      </p:sp>
      <p:sp>
        <p:nvSpPr>
          <p:cNvPr id="4132" name="Oval 37"/>
          <p:cNvSpPr>
            <a:spLocks noChangeArrowheads="1"/>
          </p:cNvSpPr>
          <p:nvPr/>
        </p:nvSpPr>
        <p:spPr bwMode="auto">
          <a:xfrm>
            <a:off x="6477000" y="5013325"/>
            <a:ext cx="152400" cy="152400"/>
          </a:xfrm>
          <a:prstGeom prst="ellipse">
            <a:avLst/>
          </a:prstGeom>
          <a:solidFill>
            <a:srgbClr val="FFCC00"/>
          </a:solidFill>
          <a:ln w="9525">
            <a:noFill/>
            <a:round/>
            <a:headEnd/>
            <a:tailEnd/>
          </a:ln>
        </p:spPr>
        <p:txBody>
          <a:bodyPr wrap="none" anchor="ctr"/>
          <a:lstStyle/>
          <a:p>
            <a:endParaRPr lang="ru-RU"/>
          </a:p>
        </p:txBody>
      </p:sp>
      <p:sp>
        <p:nvSpPr>
          <p:cNvPr id="4133" name="Oval 38"/>
          <p:cNvSpPr>
            <a:spLocks noChangeArrowheads="1"/>
          </p:cNvSpPr>
          <p:nvPr/>
        </p:nvSpPr>
        <p:spPr bwMode="auto">
          <a:xfrm>
            <a:off x="6477000" y="4708525"/>
            <a:ext cx="152400" cy="152400"/>
          </a:xfrm>
          <a:prstGeom prst="ellipse">
            <a:avLst/>
          </a:prstGeom>
          <a:solidFill>
            <a:schemeClr val="bg1"/>
          </a:solidFill>
          <a:ln w="9525">
            <a:noFill/>
            <a:round/>
            <a:headEnd/>
            <a:tailEnd/>
          </a:ln>
        </p:spPr>
        <p:txBody>
          <a:bodyPr wrap="none" anchor="ctr"/>
          <a:lstStyle/>
          <a:p>
            <a:endParaRPr lang="ru-RU"/>
          </a:p>
        </p:txBody>
      </p:sp>
      <p:sp>
        <p:nvSpPr>
          <p:cNvPr id="4134" name="Oval 39"/>
          <p:cNvSpPr>
            <a:spLocks noChangeArrowheads="1"/>
          </p:cNvSpPr>
          <p:nvPr/>
        </p:nvSpPr>
        <p:spPr bwMode="auto">
          <a:xfrm>
            <a:off x="6477000" y="4403725"/>
            <a:ext cx="152400" cy="152400"/>
          </a:xfrm>
          <a:prstGeom prst="ellipse">
            <a:avLst/>
          </a:prstGeom>
          <a:solidFill>
            <a:srgbClr val="FFCC00"/>
          </a:solidFill>
          <a:ln w="9525">
            <a:noFill/>
            <a:round/>
            <a:headEnd/>
            <a:tailEnd/>
          </a:ln>
        </p:spPr>
        <p:txBody>
          <a:bodyPr wrap="none" anchor="ctr"/>
          <a:lstStyle/>
          <a:p>
            <a:endParaRPr lang="ru-RU"/>
          </a:p>
        </p:txBody>
      </p:sp>
      <p:sp>
        <p:nvSpPr>
          <p:cNvPr id="4135" name="Oval 40"/>
          <p:cNvSpPr>
            <a:spLocks noChangeArrowheads="1"/>
          </p:cNvSpPr>
          <p:nvPr/>
        </p:nvSpPr>
        <p:spPr bwMode="auto">
          <a:xfrm>
            <a:off x="6477000" y="4098925"/>
            <a:ext cx="152400" cy="152400"/>
          </a:xfrm>
          <a:prstGeom prst="ellipse">
            <a:avLst/>
          </a:prstGeom>
          <a:solidFill>
            <a:srgbClr val="FFCC00"/>
          </a:solidFill>
          <a:ln w="9525">
            <a:noFill/>
            <a:round/>
            <a:headEnd/>
            <a:tailEnd/>
          </a:ln>
        </p:spPr>
        <p:txBody>
          <a:bodyPr wrap="none" anchor="ctr"/>
          <a:lstStyle/>
          <a:p>
            <a:endParaRPr lang="ru-RU"/>
          </a:p>
        </p:txBody>
      </p:sp>
      <p:sp>
        <p:nvSpPr>
          <p:cNvPr id="4136" name="Oval 41"/>
          <p:cNvSpPr>
            <a:spLocks noChangeArrowheads="1"/>
          </p:cNvSpPr>
          <p:nvPr/>
        </p:nvSpPr>
        <p:spPr bwMode="auto">
          <a:xfrm>
            <a:off x="6477000" y="3794125"/>
            <a:ext cx="152400" cy="152400"/>
          </a:xfrm>
          <a:prstGeom prst="ellipse">
            <a:avLst/>
          </a:prstGeom>
          <a:solidFill>
            <a:srgbClr val="FFCC00"/>
          </a:solidFill>
          <a:ln w="9525">
            <a:noFill/>
            <a:round/>
            <a:headEnd/>
            <a:tailEnd/>
          </a:ln>
        </p:spPr>
        <p:txBody>
          <a:bodyPr wrap="none" anchor="ctr"/>
          <a:lstStyle/>
          <a:p>
            <a:endParaRPr lang="ru-RU"/>
          </a:p>
        </p:txBody>
      </p:sp>
      <p:sp>
        <p:nvSpPr>
          <p:cNvPr id="4137" name="Oval 42"/>
          <p:cNvSpPr>
            <a:spLocks noChangeArrowheads="1"/>
          </p:cNvSpPr>
          <p:nvPr/>
        </p:nvSpPr>
        <p:spPr bwMode="auto">
          <a:xfrm>
            <a:off x="6477000" y="3489325"/>
            <a:ext cx="152400" cy="152400"/>
          </a:xfrm>
          <a:prstGeom prst="ellipse">
            <a:avLst/>
          </a:prstGeom>
          <a:solidFill>
            <a:srgbClr val="FFCC00"/>
          </a:solidFill>
          <a:ln w="9525">
            <a:noFill/>
            <a:round/>
            <a:headEnd/>
            <a:tailEnd/>
          </a:ln>
        </p:spPr>
        <p:txBody>
          <a:bodyPr wrap="none" anchor="ctr"/>
          <a:lstStyle/>
          <a:p>
            <a:endParaRPr lang="ru-RU"/>
          </a:p>
        </p:txBody>
      </p:sp>
      <p:sp>
        <p:nvSpPr>
          <p:cNvPr id="4138" name="Oval 43"/>
          <p:cNvSpPr>
            <a:spLocks noChangeArrowheads="1"/>
          </p:cNvSpPr>
          <p:nvPr/>
        </p:nvSpPr>
        <p:spPr bwMode="auto">
          <a:xfrm>
            <a:off x="6477000" y="3184525"/>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4139" name="Oval 44"/>
          <p:cNvSpPr>
            <a:spLocks noChangeArrowheads="1"/>
          </p:cNvSpPr>
          <p:nvPr/>
        </p:nvSpPr>
        <p:spPr bwMode="auto">
          <a:xfrm>
            <a:off x="6477000" y="2879725"/>
            <a:ext cx="152400" cy="152400"/>
          </a:xfrm>
          <a:prstGeom prst="ellipse">
            <a:avLst/>
          </a:prstGeom>
          <a:solidFill>
            <a:srgbClr val="FFCC00"/>
          </a:solidFill>
          <a:ln w="9525">
            <a:noFill/>
            <a:round/>
            <a:headEnd/>
            <a:tailEnd/>
          </a:ln>
        </p:spPr>
        <p:txBody>
          <a:bodyPr wrap="none" anchor="ctr"/>
          <a:lstStyle/>
          <a:p>
            <a:endParaRPr lang="ru-RU"/>
          </a:p>
        </p:txBody>
      </p:sp>
      <p:sp>
        <p:nvSpPr>
          <p:cNvPr id="4140" name="Oval 45"/>
          <p:cNvSpPr>
            <a:spLocks noChangeArrowheads="1"/>
          </p:cNvSpPr>
          <p:nvPr/>
        </p:nvSpPr>
        <p:spPr bwMode="auto">
          <a:xfrm>
            <a:off x="6477000" y="2574925"/>
            <a:ext cx="152400" cy="152400"/>
          </a:xfrm>
          <a:prstGeom prst="ellipse">
            <a:avLst/>
          </a:prstGeom>
          <a:solidFill>
            <a:srgbClr val="FFCC00"/>
          </a:solidFill>
          <a:ln w="9525">
            <a:noFill/>
            <a:round/>
            <a:headEnd/>
            <a:tailEnd/>
          </a:ln>
        </p:spPr>
        <p:txBody>
          <a:bodyPr wrap="none" anchor="ctr"/>
          <a:lstStyle/>
          <a:p>
            <a:endParaRPr lang="ru-RU"/>
          </a:p>
        </p:txBody>
      </p:sp>
      <p:sp>
        <p:nvSpPr>
          <p:cNvPr id="4141" name="Oval 46"/>
          <p:cNvSpPr>
            <a:spLocks noChangeArrowheads="1"/>
          </p:cNvSpPr>
          <p:nvPr/>
        </p:nvSpPr>
        <p:spPr bwMode="auto">
          <a:xfrm>
            <a:off x="6477000" y="2270125"/>
            <a:ext cx="152400" cy="152400"/>
          </a:xfrm>
          <a:prstGeom prst="ellipse">
            <a:avLst/>
          </a:prstGeom>
          <a:solidFill>
            <a:srgbClr val="FFCC00"/>
          </a:solidFill>
          <a:ln w="9525">
            <a:noFill/>
            <a:round/>
            <a:headEnd/>
            <a:tailEnd/>
          </a:ln>
        </p:spPr>
        <p:txBody>
          <a:bodyPr wrap="none" anchor="ctr"/>
          <a:lstStyle/>
          <a:p>
            <a:endParaRPr lang="ru-RU"/>
          </a:p>
        </p:txBody>
      </p:sp>
      <p:sp>
        <p:nvSpPr>
          <p:cNvPr id="4142" name="Oval 47"/>
          <p:cNvSpPr>
            <a:spLocks noChangeArrowheads="1"/>
          </p:cNvSpPr>
          <p:nvPr/>
        </p:nvSpPr>
        <p:spPr bwMode="auto">
          <a:xfrm>
            <a:off x="6477000" y="1965325"/>
            <a:ext cx="152400" cy="152400"/>
          </a:xfrm>
          <a:prstGeom prst="ellipse">
            <a:avLst/>
          </a:prstGeom>
          <a:solidFill>
            <a:srgbClr val="FFCC00"/>
          </a:solidFill>
          <a:ln w="9525">
            <a:noFill/>
            <a:round/>
            <a:headEnd/>
            <a:tailEnd/>
          </a:ln>
        </p:spPr>
        <p:txBody>
          <a:bodyPr wrap="none" anchor="ctr"/>
          <a:lstStyle/>
          <a:p>
            <a:endParaRPr lang="ru-RU"/>
          </a:p>
        </p:txBody>
      </p:sp>
      <p:sp>
        <p:nvSpPr>
          <p:cNvPr id="4143" name="Oval 48"/>
          <p:cNvSpPr>
            <a:spLocks noChangeArrowheads="1"/>
          </p:cNvSpPr>
          <p:nvPr/>
        </p:nvSpPr>
        <p:spPr bwMode="auto">
          <a:xfrm>
            <a:off x="6477000" y="1660525"/>
            <a:ext cx="152400" cy="152400"/>
          </a:xfrm>
          <a:prstGeom prst="ellipse">
            <a:avLst/>
          </a:prstGeom>
          <a:solidFill>
            <a:schemeClr val="bg1"/>
          </a:solidFill>
          <a:ln w="9525">
            <a:noFill/>
            <a:round/>
            <a:headEnd/>
            <a:tailEnd/>
          </a:ln>
        </p:spPr>
        <p:txBody>
          <a:bodyPr wrap="none" anchor="ctr"/>
          <a:lstStyle/>
          <a:p>
            <a:endParaRPr lang="ru-RU"/>
          </a:p>
        </p:txBody>
      </p:sp>
      <p:sp>
        <p:nvSpPr>
          <p:cNvPr id="3121" name="Text Box 49"/>
          <p:cNvSpPr txBox="1">
            <a:spLocks noChangeArrowheads="1"/>
          </p:cNvSpPr>
          <p:nvPr/>
        </p:nvSpPr>
        <p:spPr bwMode="auto">
          <a:xfrm>
            <a:off x="306388" y="2012950"/>
            <a:ext cx="5257800" cy="1754188"/>
          </a:xfrm>
          <a:prstGeom prst="rect">
            <a:avLst/>
          </a:prstGeom>
          <a:noFill/>
          <a:ln w="9525">
            <a:noFill/>
            <a:miter lim="800000"/>
            <a:headEnd/>
            <a:tailEnd/>
          </a:ln>
        </p:spPr>
        <p:txBody>
          <a:bodyPr>
            <a:spAutoFit/>
          </a:bodyPr>
          <a:lstStyle/>
          <a:p>
            <a:pPr algn="ctr">
              <a:spcBef>
                <a:spcPct val="50000"/>
              </a:spcBef>
            </a:pPr>
            <a:r>
              <a:rPr lang="ru-RU" sz="5400">
                <a:solidFill>
                  <a:srgbClr val="FF0000"/>
                </a:solidFill>
                <a:latin typeface="Arial" charset="0"/>
              </a:rPr>
              <a:t>Кто хочет стать  миллионером?</a:t>
            </a:r>
            <a:endParaRPr lang="en-US" sz="5400">
              <a:solidFill>
                <a:srgbClr val="FF0000"/>
              </a:solidFill>
            </a:endParaRPr>
          </a:p>
        </p:txBody>
      </p:sp>
      <p:sp>
        <p:nvSpPr>
          <p:cNvPr id="4145" name="Oval 50"/>
          <p:cNvSpPr>
            <a:spLocks noChangeArrowheads="1"/>
          </p:cNvSpPr>
          <p:nvPr/>
        </p:nvSpPr>
        <p:spPr bwMode="auto">
          <a:xfrm>
            <a:off x="4953000" y="533400"/>
            <a:ext cx="1295400" cy="685800"/>
          </a:xfrm>
          <a:prstGeom prst="ellipse">
            <a:avLst/>
          </a:prstGeom>
          <a:noFill/>
          <a:ln w="57150">
            <a:solidFill>
              <a:srgbClr val="3399FF"/>
            </a:solidFill>
            <a:round/>
            <a:headEnd/>
            <a:tailEnd/>
          </a:ln>
        </p:spPr>
        <p:txBody>
          <a:bodyPr wrap="none" anchor="ctr"/>
          <a:lstStyle/>
          <a:p>
            <a:endParaRPr lang="ru-RU"/>
          </a:p>
        </p:txBody>
      </p:sp>
      <p:sp>
        <p:nvSpPr>
          <p:cNvPr id="4146" name="Oval 51"/>
          <p:cNvSpPr>
            <a:spLocks noChangeArrowheads="1"/>
          </p:cNvSpPr>
          <p:nvPr/>
        </p:nvSpPr>
        <p:spPr bwMode="auto">
          <a:xfrm>
            <a:off x="7848600" y="533400"/>
            <a:ext cx="1295400" cy="685800"/>
          </a:xfrm>
          <a:prstGeom prst="ellipse">
            <a:avLst/>
          </a:prstGeom>
          <a:noFill/>
          <a:ln w="57150">
            <a:solidFill>
              <a:srgbClr val="3399FF"/>
            </a:solidFill>
            <a:round/>
            <a:headEnd/>
            <a:tailEnd/>
          </a:ln>
        </p:spPr>
        <p:txBody>
          <a:bodyPr wrap="none" anchor="ctr"/>
          <a:lstStyle/>
          <a:p>
            <a:endParaRPr lang="ru-RU"/>
          </a:p>
        </p:txBody>
      </p:sp>
      <p:sp>
        <p:nvSpPr>
          <p:cNvPr id="4147" name="Oval 52"/>
          <p:cNvSpPr>
            <a:spLocks noChangeArrowheads="1"/>
          </p:cNvSpPr>
          <p:nvPr/>
        </p:nvSpPr>
        <p:spPr bwMode="auto">
          <a:xfrm>
            <a:off x="6400800" y="533400"/>
            <a:ext cx="1295400" cy="685800"/>
          </a:xfrm>
          <a:prstGeom prst="ellipse">
            <a:avLst/>
          </a:prstGeom>
          <a:noFill/>
          <a:ln w="57150">
            <a:solidFill>
              <a:srgbClr val="3399FF"/>
            </a:solidFill>
            <a:round/>
            <a:headEnd/>
            <a:tailEnd/>
          </a:ln>
        </p:spPr>
        <p:txBody>
          <a:bodyPr wrap="none" anchor="ctr"/>
          <a:lstStyle/>
          <a:p>
            <a:endParaRPr lang="ru-RU"/>
          </a:p>
        </p:txBody>
      </p:sp>
      <p:sp>
        <p:nvSpPr>
          <p:cNvPr id="4148" name="Text Box 53"/>
          <p:cNvSpPr txBox="1">
            <a:spLocks noChangeArrowheads="1"/>
          </p:cNvSpPr>
          <p:nvPr/>
        </p:nvSpPr>
        <p:spPr bwMode="auto">
          <a:xfrm>
            <a:off x="5137150" y="673100"/>
            <a:ext cx="1066800" cy="457200"/>
          </a:xfrm>
          <a:prstGeom prst="rect">
            <a:avLst/>
          </a:prstGeom>
          <a:noFill/>
          <a:ln w="9525">
            <a:noFill/>
            <a:miter lim="800000"/>
            <a:headEnd/>
            <a:tailEnd/>
          </a:ln>
        </p:spPr>
        <p:txBody>
          <a:bodyPr>
            <a:spAutoFit/>
          </a:bodyPr>
          <a:lstStyle/>
          <a:p>
            <a:pPr>
              <a:spcBef>
                <a:spcPct val="50000"/>
              </a:spcBef>
            </a:pPr>
            <a:r>
              <a:rPr lang="en-US" b="1">
                <a:solidFill>
                  <a:schemeClr val="bg1"/>
                </a:solidFill>
                <a:latin typeface="Arial" charset="0"/>
              </a:rPr>
              <a:t>50:50</a:t>
            </a:r>
            <a:endParaRPr lang="en-US">
              <a:solidFill>
                <a:schemeClr val="bg1"/>
              </a:solidFill>
            </a:endParaRPr>
          </a:p>
        </p:txBody>
      </p:sp>
      <p:pic>
        <p:nvPicPr>
          <p:cNvPr id="4149" name="Picture 54"/>
          <p:cNvPicPr>
            <a:picLocks noChangeAspect="1" noChangeArrowheads="1"/>
          </p:cNvPicPr>
          <p:nvPr/>
        </p:nvPicPr>
        <p:blipFill>
          <a:blip r:embed="rId3"/>
          <a:srcRect/>
          <a:stretch>
            <a:fillRect/>
          </a:stretch>
        </p:blipFill>
        <p:spPr bwMode="auto">
          <a:xfrm flipV="1">
            <a:off x="6750050" y="565150"/>
            <a:ext cx="514350" cy="606425"/>
          </a:xfrm>
          <a:prstGeom prst="rect">
            <a:avLst/>
          </a:prstGeom>
          <a:noFill/>
          <a:ln w="9525">
            <a:noFill/>
            <a:miter lim="800000"/>
            <a:headEnd/>
            <a:tailEnd/>
          </a:ln>
        </p:spPr>
      </p:pic>
      <p:sp>
        <p:nvSpPr>
          <p:cNvPr id="4150" name="AutoShape 55"/>
          <p:cNvSpPr>
            <a:spLocks noChangeArrowheads="1"/>
          </p:cNvSpPr>
          <p:nvPr/>
        </p:nvSpPr>
        <p:spPr bwMode="auto">
          <a:xfrm rot="5400000">
            <a:off x="8023225" y="800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4151" name="Oval 56"/>
          <p:cNvSpPr>
            <a:spLocks noChangeArrowheads="1"/>
          </p:cNvSpPr>
          <p:nvPr/>
        </p:nvSpPr>
        <p:spPr bwMode="auto">
          <a:xfrm>
            <a:off x="8099425" y="647700"/>
            <a:ext cx="152400" cy="152400"/>
          </a:xfrm>
          <a:prstGeom prst="ellipse">
            <a:avLst/>
          </a:prstGeom>
          <a:noFill/>
          <a:ln w="38100">
            <a:solidFill>
              <a:schemeClr val="bg1"/>
            </a:solidFill>
            <a:round/>
            <a:headEnd/>
            <a:tailEnd/>
          </a:ln>
        </p:spPr>
        <p:txBody>
          <a:bodyPr wrap="none" anchor="ctr"/>
          <a:lstStyle/>
          <a:p>
            <a:endParaRPr lang="ru-RU"/>
          </a:p>
        </p:txBody>
      </p:sp>
      <p:sp>
        <p:nvSpPr>
          <p:cNvPr id="4152" name="AutoShape 57"/>
          <p:cNvSpPr>
            <a:spLocks noChangeArrowheads="1"/>
          </p:cNvSpPr>
          <p:nvPr/>
        </p:nvSpPr>
        <p:spPr bwMode="auto">
          <a:xfrm rot="5400000">
            <a:off x="8328025" y="8763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4153" name="Oval 58"/>
          <p:cNvSpPr>
            <a:spLocks noChangeArrowheads="1"/>
          </p:cNvSpPr>
          <p:nvPr/>
        </p:nvSpPr>
        <p:spPr bwMode="auto">
          <a:xfrm>
            <a:off x="8404225" y="723900"/>
            <a:ext cx="152400" cy="152400"/>
          </a:xfrm>
          <a:prstGeom prst="ellipse">
            <a:avLst/>
          </a:prstGeom>
          <a:noFill/>
          <a:ln w="38100">
            <a:solidFill>
              <a:schemeClr val="bg1"/>
            </a:solidFill>
            <a:round/>
            <a:headEnd/>
            <a:tailEnd/>
          </a:ln>
        </p:spPr>
        <p:txBody>
          <a:bodyPr wrap="none" anchor="ctr"/>
          <a:lstStyle/>
          <a:p>
            <a:endParaRPr lang="ru-RU"/>
          </a:p>
        </p:txBody>
      </p:sp>
      <p:sp>
        <p:nvSpPr>
          <p:cNvPr id="4154" name="AutoShape 59"/>
          <p:cNvSpPr>
            <a:spLocks noChangeArrowheads="1"/>
          </p:cNvSpPr>
          <p:nvPr/>
        </p:nvSpPr>
        <p:spPr bwMode="auto">
          <a:xfrm rot="5400000">
            <a:off x="8632825" y="800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4155" name="Oval 60"/>
          <p:cNvSpPr>
            <a:spLocks noChangeArrowheads="1"/>
          </p:cNvSpPr>
          <p:nvPr/>
        </p:nvSpPr>
        <p:spPr bwMode="auto">
          <a:xfrm>
            <a:off x="8709025" y="647700"/>
            <a:ext cx="152400" cy="152400"/>
          </a:xfrm>
          <a:prstGeom prst="ellipse">
            <a:avLst/>
          </a:prstGeom>
          <a:noFill/>
          <a:ln w="38100">
            <a:solidFill>
              <a:schemeClr val="bg1"/>
            </a:solidFill>
            <a:round/>
            <a:headEnd/>
            <a:tailEnd/>
          </a:ln>
        </p:spPr>
        <p:txBody>
          <a:bodyPr wrap="none" anchor="ctr"/>
          <a:lstStyle/>
          <a:p>
            <a:endParaRPr lang="ru-RU"/>
          </a:p>
        </p:txBody>
      </p:sp>
      <p:pic>
        <p:nvPicPr>
          <p:cNvPr id="62" name="кто хочет стать миллионером  8 секунд.mp3">
            <a:hlinkClick r:id="" action="ppaction://media"/>
          </p:cNvPr>
          <p:cNvPicPr>
            <a:picLocks noRot="1" noChangeAspect="1"/>
          </p:cNvPicPr>
          <p:nvPr>
            <a:audioFile r:link="rId1"/>
          </p:nvPr>
        </p:nvPicPr>
        <p:blipFill>
          <a:blip r:embed="rId4"/>
          <a:srcRect/>
          <a:stretch>
            <a:fillRect/>
          </a:stretch>
        </p:blipFill>
        <p:spPr bwMode="auto">
          <a:xfrm>
            <a:off x="568325" y="417513"/>
            <a:ext cx="3048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withEffect">
                                  <p:stCondLst>
                                    <p:cond delay="2000"/>
                                  </p:stCondLst>
                                  <p:childTnLst>
                                    <p:set>
                                      <p:cBhvr>
                                        <p:cTn id="6" dur="1" fill="hold">
                                          <p:stCondLst>
                                            <p:cond delay="0"/>
                                          </p:stCondLst>
                                        </p:cTn>
                                        <p:tgtEl>
                                          <p:spTgt spid="3121"/>
                                        </p:tgtEl>
                                        <p:attrNameLst>
                                          <p:attrName>style.visibility</p:attrName>
                                        </p:attrNameLst>
                                      </p:cBhvr>
                                      <p:to>
                                        <p:strVal val="visible"/>
                                      </p:to>
                                    </p:set>
                                    <p:anim calcmode="lin" valueType="num">
                                      <p:cBhvr>
                                        <p:cTn id="7" dur="5000" fill="hold"/>
                                        <p:tgtEl>
                                          <p:spTgt spid="3121"/>
                                        </p:tgtEl>
                                        <p:attrNameLst>
                                          <p:attrName>ppt_w</p:attrName>
                                        </p:attrNameLst>
                                      </p:cBhvr>
                                      <p:tavLst>
                                        <p:tav tm="0" fmla="#ppt_w*sin(2.5*pi*$)">
                                          <p:val>
                                            <p:fltVal val="0"/>
                                          </p:val>
                                        </p:tav>
                                        <p:tav tm="100000">
                                          <p:val>
                                            <p:fltVal val="1"/>
                                          </p:val>
                                        </p:tav>
                                      </p:tavLst>
                                    </p:anim>
                                    <p:anim calcmode="lin" valueType="num">
                                      <p:cBhvr>
                                        <p:cTn id="8" dur="5000" fill="hold"/>
                                        <p:tgtEl>
                                          <p:spTgt spid="3121"/>
                                        </p:tgtEl>
                                        <p:attrNameLst>
                                          <p:attrName>ppt_h</p:attrName>
                                        </p:attrNameLst>
                                      </p:cBhvr>
                                      <p:tavLst>
                                        <p:tav tm="0">
                                          <p:val>
                                            <p:strVal val="#ppt_h"/>
                                          </p:val>
                                        </p:tav>
                                        <p:tav tm="100000">
                                          <p:val>
                                            <p:strVal val="#ppt_h"/>
                                          </p:val>
                                        </p:tav>
                                      </p:tavLst>
                                    </p:anim>
                                  </p:childTnLst>
                                </p:cTn>
                              </p:par>
                            </p:childTnLst>
                          </p:cTn>
                        </p:par>
                        <p:par>
                          <p:cTn id="9" fill="hold">
                            <p:stCondLst>
                              <p:cond delay="7000"/>
                            </p:stCondLst>
                            <p:childTnLst>
                              <p:par>
                                <p:cTn id="10" presetID="1" presetClass="mediacall" presetSubtype="0" fill="hold" nodeType="afterEffect">
                                  <p:stCondLst>
                                    <p:cond delay="0"/>
                                  </p:stCondLst>
                                  <p:childTnLst>
                                    <p:cmd type="call" cmd="playFrom(0.0)">
                                      <p:cBhvr>
                                        <p:cTn id="11" dur="8031" fill="hold"/>
                                        <p:tgtEl>
                                          <p:spTgt spid="6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2" fill="hold" display="0">
                  <p:stCondLst>
                    <p:cond delay="indefinite"/>
                  </p:stCondLst>
                  <p:endCondLst>
                    <p:cond evt="onNext" delay="0">
                      <p:tgtEl>
                        <p:sldTgt/>
                      </p:tgtEl>
                    </p:cond>
                    <p:cond evt="onPrev" delay="0">
                      <p:tgtEl>
                        <p:sldTgt/>
                      </p:tgtEl>
                    </p:cond>
                    <p:cond evt="onStopAudio" delay="0">
                      <p:tgtEl>
                        <p:sldTgt/>
                      </p:tgtEl>
                    </p:cond>
                  </p:endCondLst>
                </p:cTn>
                <p:tgtEl>
                  <p:spTgt spid="62"/>
                </p:tgtEl>
              </p:cMediaNode>
            </p:audio>
          </p:childTnLst>
        </p:cTn>
      </p:par>
    </p:tnLst>
    <p:bldLst>
      <p:bldP spid="3121"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ChangeArrowheads="1"/>
          </p:cNvSpPr>
          <p:nvPr/>
        </p:nvSpPr>
        <p:spPr bwMode="auto">
          <a:xfrm>
            <a:off x="0" y="3733800"/>
            <a:ext cx="9144000" cy="3128963"/>
          </a:xfrm>
          <a:prstGeom prst="rect">
            <a:avLst/>
          </a:prstGeom>
          <a:gradFill rotWithShape="0">
            <a:gsLst>
              <a:gs pos="0">
                <a:srgbClr val="808080"/>
              </a:gs>
              <a:gs pos="100000">
                <a:srgbClr val="292929"/>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22531" name="AutoShape 4"/>
          <p:cNvSpPr>
            <a:spLocks noChangeArrowheads="1"/>
          </p:cNvSpPr>
          <p:nvPr/>
        </p:nvSpPr>
        <p:spPr bwMode="auto">
          <a:xfrm>
            <a:off x="228600" y="48006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22532" name="AutoShape 5"/>
          <p:cNvSpPr>
            <a:spLocks noChangeArrowheads="1"/>
          </p:cNvSpPr>
          <p:nvPr/>
        </p:nvSpPr>
        <p:spPr bwMode="auto">
          <a:xfrm>
            <a:off x="4648200" y="48006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22533" name="AutoShape 6"/>
          <p:cNvSpPr>
            <a:spLocks noChangeArrowheads="1"/>
          </p:cNvSpPr>
          <p:nvPr/>
        </p:nvSpPr>
        <p:spPr bwMode="auto">
          <a:xfrm>
            <a:off x="2286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22534" name="AutoShape 7"/>
          <p:cNvSpPr>
            <a:spLocks noChangeArrowheads="1"/>
          </p:cNvSpPr>
          <p:nvPr/>
        </p:nvSpPr>
        <p:spPr bwMode="auto">
          <a:xfrm>
            <a:off x="46482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22535" name="Line 8"/>
          <p:cNvSpPr>
            <a:spLocks noChangeShapeType="1"/>
          </p:cNvSpPr>
          <p:nvPr/>
        </p:nvSpPr>
        <p:spPr bwMode="auto">
          <a:xfrm flipH="1">
            <a:off x="28575" y="5257800"/>
            <a:ext cx="228600" cy="0"/>
          </a:xfrm>
          <a:prstGeom prst="line">
            <a:avLst/>
          </a:prstGeom>
          <a:noFill/>
          <a:ln w="57150">
            <a:solidFill>
              <a:srgbClr val="3399FF"/>
            </a:solidFill>
            <a:round/>
            <a:headEnd/>
            <a:tailEnd/>
          </a:ln>
        </p:spPr>
        <p:txBody>
          <a:bodyPr wrap="none" anchor="ctr"/>
          <a:lstStyle/>
          <a:p>
            <a:endParaRPr lang="ru-RU"/>
          </a:p>
        </p:txBody>
      </p:sp>
      <p:sp>
        <p:nvSpPr>
          <p:cNvPr id="22536" name="Line 9"/>
          <p:cNvSpPr>
            <a:spLocks noChangeShapeType="1"/>
          </p:cNvSpPr>
          <p:nvPr/>
        </p:nvSpPr>
        <p:spPr bwMode="auto">
          <a:xfrm flipH="1">
            <a:off x="38100" y="6324600"/>
            <a:ext cx="228600" cy="0"/>
          </a:xfrm>
          <a:prstGeom prst="line">
            <a:avLst/>
          </a:prstGeom>
          <a:noFill/>
          <a:ln w="57150">
            <a:solidFill>
              <a:srgbClr val="3399FF"/>
            </a:solidFill>
            <a:round/>
            <a:headEnd/>
            <a:tailEnd/>
          </a:ln>
        </p:spPr>
        <p:txBody>
          <a:bodyPr wrap="none" anchor="ctr"/>
          <a:lstStyle/>
          <a:p>
            <a:endParaRPr lang="ru-RU"/>
          </a:p>
        </p:txBody>
      </p:sp>
      <p:sp>
        <p:nvSpPr>
          <p:cNvPr id="22537" name="Line 10"/>
          <p:cNvSpPr>
            <a:spLocks noChangeShapeType="1"/>
          </p:cNvSpPr>
          <p:nvPr/>
        </p:nvSpPr>
        <p:spPr bwMode="auto">
          <a:xfrm flipH="1">
            <a:off x="4467225" y="6324600"/>
            <a:ext cx="228600" cy="0"/>
          </a:xfrm>
          <a:prstGeom prst="line">
            <a:avLst/>
          </a:prstGeom>
          <a:noFill/>
          <a:ln w="57150">
            <a:solidFill>
              <a:srgbClr val="3399FF"/>
            </a:solidFill>
            <a:round/>
            <a:headEnd/>
            <a:tailEnd/>
          </a:ln>
        </p:spPr>
        <p:txBody>
          <a:bodyPr wrap="none" anchor="ctr"/>
          <a:lstStyle/>
          <a:p>
            <a:endParaRPr lang="ru-RU"/>
          </a:p>
        </p:txBody>
      </p:sp>
      <p:sp>
        <p:nvSpPr>
          <p:cNvPr id="22538" name="Line 11"/>
          <p:cNvSpPr>
            <a:spLocks noChangeShapeType="1"/>
          </p:cNvSpPr>
          <p:nvPr/>
        </p:nvSpPr>
        <p:spPr bwMode="auto">
          <a:xfrm flipH="1">
            <a:off x="4448175" y="5257800"/>
            <a:ext cx="228600" cy="0"/>
          </a:xfrm>
          <a:prstGeom prst="line">
            <a:avLst/>
          </a:prstGeom>
          <a:noFill/>
          <a:ln w="57150">
            <a:solidFill>
              <a:srgbClr val="3399FF"/>
            </a:solidFill>
            <a:round/>
            <a:headEnd/>
            <a:tailEnd/>
          </a:ln>
        </p:spPr>
        <p:txBody>
          <a:bodyPr wrap="none" anchor="ctr"/>
          <a:lstStyle/>
          <a:p>
            <a:endParaRPr lang="ru-RU"/>
          </a:p>
        </p:txBody>
      </p:sp>
      <p:sp>
        <p:nvSpPr>
          <p:cNvPr id="22539" name="Line 12"/>
          <p:cNvSpPr>
            <a:spLocks noChangeShapeType="1"/>
          </p:cNvSpPr>
          <p:nvPr/>
        </p:nvSpPr>
        <p:spPr bwMode="auto">
          <a:xfrm flipH="1">
            <a:off x="8899525" y="5257800"/>
            <a:ext cx="228600" cy="0"/>
          </a:xfrm>
          <a:prstGeom prst="line">
            <a:avLst/>
          </a:prstGeom>
          <a:noFill/>
          <a:ln w="57150">
            <a:solidFill>
              <a:srgbClr val="3399FF"/>
            </a:solidFill>
            <a:round/>
            <a:headEnd/>
            <a:tailEnd/>
          </a:ln>
        </p:spPr>
        <p:txBody>
          <a:bodyPr wrap="none" anchor="ctr"/>
          <a:lstStyle/>
          <a:p>
            <a:endParaRPr lang="ru-RU"/>
          </a:p>
        </p:txBody>
      </p:sp>
      <p:sp>
        <p:nvSpPr>
          <p:cNvPr id="22540" name="Line 13"/>
          <p:cNvSpPr>
            <a:spLocks noChangeShapeType="1"/>
          </p:cNvSpPr>
          <p:nvPr/>
        </p:nvSpPr>
        <p:spPr bwMode="auto">
          <a:xfrm flipH="1">
            <a:off x="8902700" y="6324600"/>
            <a:ext cx="228600" cy="0"/>
          </a:xfrm>
          <a:prstGeom prst="line">
            <a:avLst/>
          </a:prstGeom>
          <a:noFill/>
          <a:ln w="57150">
            <a:solidFill>
              <a:srgbClr val="3399FF"/>
            </a:solidFill>
            <a:round/>
            <a:headEnd/>
            <a:tailEnd/>
          </a:ln>
        </p:spPr>
        <p:txBody>
          <a:bodyPr wrap="none" anchor="ctr"/>
          <a:lstStyle/>
          <a:p>
            <a:endParaRPr lang="ru-RU"/>
          </a:p>
        </p:txBody>
      </p:sp>
      <p:sp>
        <p:nvSpPr>
          <p:cNvPr id="24590" name="Text Box 14"/>
          <p:cNvSpPr txBox="1">
            <a:spLocks noChangeArrowheads="1"/>
          </p:cNvSpPr>
          <p:nvPr/>
        </p:nvSpPr>
        <p:spPr bwMode="auto">
          <a:xfrm>
            <a:off x="714375" y="4835525"/>
            <a:ext cx="3657600" cy="83185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A:</a:t>
            </a:r>
            <a:r>
              <a:rPr lang="ru-RU" b="1">
                <a:solidFill>
                  <a:srgbClr val="333399"/>
                </a:solidFill>
                <a:latin typeface="Arial" charset="0"/>
              </a:rPr>
              <a:t> принадлежности предмета</a:t>
            </a:r>
            <a:r>
              <a:rPr lang="en-US" b="1">
                <a:solidFill>
                  <a:srgbClr val="333399"/>
                </a:solidFill>
                <a:latin typeface="Arial" charset="0"/>
              </a:rPr>
              <a:t>  </a:t>
            </a:r>
            <a:endParaRPr lang="en-US">
              <a:solidFill>
                <a:srgbClr val="333399"/>
              </a:solidFill>
            </a:endParaRPr>
          </a:p>
        </p:txBody>
      </p:sp>
      <p:sp>
        <p:nvSpPr>
          <p:cNvPr id="24591" name="Text Box 15"/>
          <p:cNvSpPr txBox="1">
            <a:spLocks noChangeArrowheads="1"/>
          </p:cNvSpPr>
          <p:nvPr/>
        </p:nvSpPr>
        <p:spPr bwMode="auto">
          <a:xfrm>
            <a:off x="636588" y="5915025"/>
            <a:ext cx="3509962" cy="769938"/>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C:</a:t>
            </a:r>
            <a:r>
              <a:rPr lang="ru-RU" b="1">
                <a:solidFill>
                  <a:srgbClr val="333399"/>
                </a:solidFill>
                <a:latin typeface="Arial" charset="0"/>
              </a:rPr>
              <a:t> </a:t>
            </a:r>
            <a:r>
              <a:rPr lang="ru-RU" sz="2000" b="1">
                <a:solidFill>
                  <a:srgbClr val="333399"/>
                </a:solidFill>
                <a:latin typeface="Arial" charset="0"/>
              </a:rPr>
              <a:t>объекта, на которое направлено действие</a:t>
            </a:r>
            <a:r>
              <a:rPr lang="en-US" sz="2000" b="1">
                <a:solidFill>
                  <a:srgbClr val="333399"/>
                </a:solidFill>
                <a:latin typeface="Arial" charset="0"/>
              </a:rPr>
              <a:t>  </a:t>
            </a:r>
            <a:endParaRPr lang="en-US" sz="2000">
              <a:solidFill>
                <a:srgbClr val="333399"/>
              </a:solidFill>
            </a:endParaRPr>
          </a:p>
        </p:txBody>
      </p:sp>
      <p:sp>
        <p:nvSpPr>
          <p:cNvPr id="24592" name="Text Box 16"/>
          <p:cNvSpPr txBox="1">
            <a:spLocks noChangeArrowheads="1"/>
          </p:cNvSpPr>
          <p:nvPr/>
        </p:nvSpPr>
        <p:spPr bwMode="auto">
          <a:xfrm>
            <a:off x="4953000" y="5029200"/>
            <a:ext cx="3521075" cy="461963"/>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B:</a:t>
            </a:r>
            <a:r>
              <a:rPr lang="ru-RU" b="1">
                <a:solidFill>
                  <a:srgbClr val="333399"/>
                </a:solidFill>
                <a:latin typeface="Arial" charset="0"/>
              </a:rPr>
              <a:t> носителя свойства</a:t>
            </a:r>
            <a:r>
              <a:rPr lang="en-US" b="1">
                <a:solidFill>
                  <a:srgbClr val="333399"/>
                </a:solidFill>
                <a:latin typeface="Arial" charset="0"/>
              </a:rPr>
              <a:t>  </a:t>
            </a:r>
            <a:endParaRPr lang="en-US">
              <a:solidFill>
                <a:srgbClr val="333399"/>
              </a:solidFill>
            </a:endParaRPr>
          </a:p>
        </p:txBody>
      </p:sp>
      <p:sp>
        <p:nvSpPr>
          <p:cNvPr id="24593" name="Text Box 17"/>
          <p:cNvSpPr txBox="1">
            <a:spLocks noChangeArrowheads="1"/>
          </p:cNvSpPr>
          <p:nvPr/>
        </p:nvSpPr>
        <p:spPr bwMode="auto">
          <a:xfrm>
            <a:off x="4953000" y="6096000"/>
            <a:ext cx="2971800" cy="45720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D:</a:t>
            </a:r>
            <a:r>
              <a:rPr lang="ru-RU" b="1">
                <a:solidFill>
                  <a:srgbClr val="333399"/>
                </a:solidFill>
                <a:latin typeface="Arial" charset="0"/>
              </a:rPr>
              <a:t> части целого</a:t>
            </a:r>
            <a:r>
              <a:rPr lang="en-US" b="1">
                <a:solidFill>
                  <a:srgbClr val="333399"/>
                </a:solidFill>
                <a:latin typeface="Arial" charset="0"/>
              </a:rPr>
              <a:t>  </a:t>
            </a:r>
            <a:endParaRPr lang="en-US">
              <a:solidFill>
                <a:srgbClr val="333399"/>
              </a:solidFill>
            </a:endParaRPr>
          </a:p>
        </p:txBody>
      </p:sp>
      <p:sp>
        <p:nvSpPr>
          <p:cNvPr id="22545" name="Oval 18"/>
          <p:cNvSpPr>
            <a:spLocks noChangeArrowheads="1"/>
          </p:cNvSpPr>
          <p:nvPr/>
        </p:nvSpPr>
        <p:spPr bwMode="auto">
          <a:xfrm>
            <a:off x="1524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22546" name="Oval 19"/>
          <p:cNvSpPr>
            <a:spLocks noChangeArrowheads="1"/>
          </p:cNvSpPr>
          <p:nvPr/>
        </p:nvSpPr>
        <p:spPr bwMode="auto">
          <a:xfrm>
            <a:off x="30480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22547" name="Oval 20"/>
          <p:cNvSpPr>
            <a:spLocks noChangeArrowheads="1"/>
          </p:cNvSpPr>
          <p:nvPr/>
        </p:nvSpPr>
        <p:spPr bwMode="auto">
          <a:xfrm>
            <a:off x="16002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22548" name="Text Box 21"/>
          <p:cNvSpPr txBox="1">
            <a:spLocks noChangeArrowheads="1"/>
          </p:cNvSpPr>
          <p:nvPr/>
        </p:nvSpPr>
        <p:spPr bwMode="auto">
          <a:xfrm>
            <a:off x="336550" y="4102100"/>
            <a:ext cx="1066800" cy="457200"/>
          </a:xfrm>
          <a:prstGeom prst="rect">
            <a:avLst/>
          </a:prstGeom>
          <a:noFill/>
          <a:ln w="9525">
            <a:noFill/>
            <a:miter lim="800000"/>
            <a:headEnd/>
            <a:tailEnd/>
          </a:ln>
        </p:spPr>
        <p:txBody>
          <a:bodyPr>
            <a:spAutoFit/>
          </a:bodyPr>
          <a:lstStyle/>
          <a:p>
            <a:pPr>
              <a:spcBef>
                <a:spcPct val="50000"/>
              </a:spcBef>
            </a:pPr>
            <a:r>
              <a:rPr lang="en-US" b="1">
                <a:solidFill>
                  <a:schemeClr val="bg1"/>
                </a:solidFill>
                <a:latin typeface="Arial" charset="0"/>
              </a:rPr>
              <a:t>50:50</a:t>
            </a:r>
            <a:endParaRPr lang="en-US">
              <a:solidFill>
                <a:schemeClr val="bg1"/>
              </a:solidFill>
            </a:endParaRPr>
          </a:p>
        </p:txBody>
      </p:sp>
      <p:sp>
        <p:nvSpPr>
          <p:cNvPr id="22549" name="Rectangle 22"/>
          <p:cNvSpPr>
            <a:spLocks noChangeArrowheads="1"/>
          </p:cNvSpPr>
          <p:nvPr/>
        </p:nvSpPr>
        <p:spPr bwMode="auto">
          <a:xfrm>
            <a:off x="6629400" y="0"/>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22550" name="Text Box 23"/>
          <p:cNvSpPr txBox="1">
            <a:spLocks noChangeArrowheads="1"/>
          </p:cNvSpPr>
          <p:nvPr/>
        </p:nvSpPr>
        <p:spPr bwMode="auto">
          <a:xfrm>
            <a:off x="6705600" y="-1587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22551" name="Text Box 24"/>
          <p:cNvSpPr txBox="1">
            <a:spLocks noChangeArrowheads="1"/>
          </p:cNvSpPr>
          <p:nvPr/>
        </p:nvSpPr>
        <p:spPr bwMode="auto">
          <a:xfrm>
            <a:off x="6705600" y="304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22552" name="Text Box 25"/>
          <p:cNvSpPr txBox="1">
            <a:spLocks noChangeArrowheads="1"/>
          </p:cNvSpPr>
          <p:nvPr/>
        </p:nvSpPr>
        <p:spPr bwMode="auto">
          <a:xfrm>
            <a:off x="6705600" y="609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22553" name="Text Box 26"/>
          <p:cNvSpPr txBox="1">
            <a:spLocks noChangeArrowheads="1"/>
          </p:cNvSpPr>
          <p:nvPr/>
        </p:nvSpPr>
        <p:spPr bwMode="auto">
          <a:xfrm>
            <a:off x="6705600" y="914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22554" name="Text Box 27"/>
          <p:cNvSpPr txBox="1">
            <a:spLocks noChangeArrowheads="1"/>
          </p:cNvSpPr>
          <p:nvPr/>
        </p:nvSpPr>
        <p:spPr bwMode="auto">
          <a:xfrm>
            <a:off x="6705600" y="1219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22555" name="Text Box 28"/>
          <p:cNvSpPr txBox="1">
            <a:spLocks noChangeArrowheads="1"/>
          </p:cNvSpPr>
          <p:nvPr/>
        </p:nvSpPr>
        <p:spPr bwMode="auto">
          <a:xfrm>
            <a:off x="6705600" y="1524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22556" name="Rectangle 29"/>
          <p:cNvSpPr>
            <a:spLocks noChangeArrowheads="1"/>
          </p:cNvSpPr>
          <p:nvPr/>
        </p:nvSpPr>
        <p:spPr bwMode="auto">
          <a:xfrm>
            <a:off x="6696075" y="1912938"/>
            <a:ext cx="2413000" cy="322262"/>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22557" name="Text Box 30"/>
          <p:cNvSpPr txBox="1">
            <a:spLocks noChangeArrowheads="1"/>
          </p:cNvSpPr>
          <p:nvPr/>
        </p:nvSpPr>
        <p:spPr bwMode="auto">
          <a:xfrm>
            <a:off x="6705600" y="1828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22558" name="Text Box 31"/>
          <p:cNvSpPr txBox="1">
            <a:spLocks noChangeArrowheads="1"/>
          </p:cNvSpPr>
          <p:nvPr/>
        </p:nvSpPr>
        <p:spPr bwMode="auto">
          <a:xfrm>
            <a:off x="6705600" y="2133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22559" name="Text Box 32"/>
          <p:cNvSpPr txBox="1">
            <a:spLocks noChangeArrowheads="1"/>
          </p:cNvSpPr>
          <p:nvPr/>
        </p:nvSpPr>
        <p:spPr bwMode="auto">
          <a:xfrm>
            <a:off x="6705600" y="2438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22560" name="Text Box 33"/>
          <p:cNvSpPr txBox="1">
            <a:spLocks noChangeArrowheads="1"/>
          </p:cNvSpPr>
          <p:nvPr/>
        </p:nvSpPr>
        <p:spPr bwMode="auto">
          <a:xfrm>
            <a:off x="6705600" y="2743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22561" name="Text Box 34"/>
          <p:cNvSpPr txBox="1">
            <a:spLocks noChangeArrowheads="1"/>
          </p:cNvSpPr>
          <p:nvPr/>
        </p:nvSpPr>
        <p:spPr bwMode="auto">
          <a:xfrm>
            <a:off x="6705600" y="3048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22562" name="Text Box 35"/>
          <p:cNvSpPr txBox="1">
            <a:spLocks noChangeArrowheads="1"/>
          </p:cNvSpPr>
          <p:nvPr/>
        </p:nvSpPr>
        <p:spPr bwMode="auto">
          <a:xfrm>
            <a:off x="6705600" y="3352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22563" name="Text Box 36"/>
          <p:cNvSpPr txBox="1">
            <a:spLocks noChangeArrowheads="1"/>
          </p:cNvSpPr>
          <p:nvPr/>
        </p:nvSpPr>
        <p:spPr bwMode="auto">
          <a:xfrm>
            <a:off x="6705600" y="3657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22564" name="Text Box 37"/>
          <p:cNvSpPr txBox="1">
            <a:spLocks noChangeArrowheads="1"/>
          </p:cNvSpPr>
          <p:nvPr/>
        </p:nvSpPr>
        <p:spPr bwMode="auto">
          <a:xfrm>
            <a:off x="6705600" y="3962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22565" name="Text Box 38"/>
          <p:cNvSpPr txBox="1">
            <a:spLocks noChangeArrowheads="1"/>
          </p:cNvSpPr>
          <p:nvPr/>
        </p:nvSpPr>
        <p:spPr bwMode="auto">
          <a:xfrm>
            <a:off x="6705600" y="4267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22566" name="Text Box 39"/>
          <p:cNvSpPr txBox="1">
            <a:spLocks noChangeArrowheads="1"/>
          </p:cNvSpPr>
          <p:nvPr/>
        </p:nvSpPr>
        <p:spPr bwMode="auto">
          <a:xfrm>
            <a:off x="7543800" y="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22567" name="Text Box 40"/>
          <p:cNvSpPr txBox="1">
            <a:spLocks noChangeArrowheads="1"/>
          </p:cNvSpPr>
          <p:nvPr/>
        </p:nvSpPr>
        <p:spPr bwMode="auto">
          <a:xfrm>
            <a:off x="7543800" y="320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22568" name="Text Box 41"/>
          <p:cNvSpPr txBox="1">
            <a:spLocks noChangeArrowheads="1"/>
          </p:cNvSpPr>
          <p:nvPr/>
        </p:nvSpPr>
        <p:spPr bwMode="auto">
          <a:xfrm>
            <a:off x="7543800" y="625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22569" name="Text Box 42"/>
          <p:cNvSpPr txBox="1">
            <a:spLocks noChangeArrowheads="1"/>
          </p:cNvSpPr>
          <p:nvPr/>
        </p:nvSpPr>
        <p:spPr bwMode="auto">
          <a:xfrm>
            <a:off x="7543800" y="930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22570" name="Text Box 43"/>
          <p:cNvSpPr txBox="1">
            <a:spLocks noChangeArrowheads="1"/>
          </p:cNvSpPr>
          <p:nvPr/>
        </p:nvSpPr>
        <p:spPr bwMode="auto">
          <a:xfrm>
            <a:off x="7543800" y="1235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22571" name="Text Box 44"/>
          <p:cNvSpPr txBox="1">
            <a:spLocks noChangeArrowheads="1"/>
          </p:cNvSpPr>
          <p:nvPr/>
        </p:nvSpPr>
        <p:spPr bwMode="auto">
          <a:xfrm>
            <a:off x="7543800" y="1539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22572" name="Text Box 45"/>
          <p:cNvSpPr txBox="1">
            <a:spLocks noChangeArrowheads="1"/>
          </p:cNvSpPr>
          <p:nvPr/>
        </p:nvSpPr>
        <p:spPr bwMode="auto">
          <a:xfrm>
            <a:off x="7543800" y="1844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22573" name="Text Box 46"/>
          <p:cNvSpPr txBox="1">
            <a:spLocks noChangeArrowheads="1"/>
          </p:cNvSpPr>
          <p:nvPr/>
        </p:nvSpPr>
        <p:spPr bwMode="auto">
          <a:xfrm>
            <a:off x="7543800" y="2149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22574" name="Text Box 47"/>
          <p:cNvSpPr txBox="1">
            <a:spLocks noChangeArrowheads="1"/>
          </p:cNvSpPr>
          <p:nvPr/>
        </p:nvSpPr>
        <p:spPr bwMode="auto">
          <a:xfrm>
            <a:off x="7543800" y="2454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22575" name="Text Box 48"/>
          <p:cNvSpPr txBox="1">
            <a:spLocks noChangeArrowheads="1"/>
          </p:cNvSpPr>
          <p:nvPr/>
        </p:nvSpPr>
        <p:spPr bwMode="auto">
          <a:xfrm>
            <a:off x="7543800" y="2759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22576" name="Text Box 49"/>
          <p:cNvSpPr txBox="1">
            <a:spLocks noChangeArrowheads="1"/>
          </p:cNvSpPr>
          <p:nvPr/>
        </p:nvSpPr>
        <p:spPr bwMode="auto">
          <a:xfrm>
            <a:off x="7543800" y="3063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22577" name="Text Box 50"/>
          <p:cNvSpPr txBox="1">
            <a:spLocks noChangeArrowheads="1"/>
          </p:cNvSpPr>
          <p:nvPr/>
        </p:nvSpPr>
        <p:spPr bwMode="auto">
          <a:xfrm>
            <a:off x="7543800" y="3368675"/>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22578" name="Text Box 51"/>
          <p:cNvSpPr txBox="1">
            <a:spLocks noChangeArrowheads="1"/>
          </p:cNvSpPr>
          <p:nvPr/>
        </p:nvSpPr>
        <p:spPr bwMode="auto">
          <a:xfrm>
            <a:off x="7543800" y="3673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22579" name="Text Box 52"/>
          <p:cNvSpPr txBox="1">
            <a:spLocks noChangeArrowheads="1"/>
          </p:cNvSpPr>
          <p:nvPr/>
        </p:nvSpPr>
        <p:spPr bwMode="auto">
          <a:xfrm>
            <a:off x="7543800" y="3978275"/>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22580" name="Text Box 53"/>
          <p:cNvSpPr txBox="1">
            <a:spLocks noChangeArrowheads="1"/>
          </p:cNvSpPr>
          <p:nvPr/>
        </p:nvSpPr>
        <p:spPr bwMode="auto">
          <a:xfrm>
            <a:off x="7543800" y="4283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22581" name="Oval 54"/>
          <p:cNvSpPr>
            <a:spLocks noChangeArrowheads="1"/>
          </p:cNvSpPr>
          <p:nvPr/>
        </p:nvSpPr>
        <p:spPr bwMode="auto">
          <a:xfrm>
            <a:off x="7239000" y="4419600"/>
            <a:ext cx="152400" cy="152400"/>
          </a:xfrm>
          <a:prstGeom prst="ellipse">
            <a:avLst/>
          </a:prstGeom>
          <a:solidFill>
            <a:srgbClr val="FFCC00"/>
          </a:solidFill>
          <a:ln w="9525">
            <a:noFill/>
            <a:round/>
            <a:headEnd/>
            <a:tailEnd/>
          </a:ln>
        </p:spPr>
        <p:txBody>
          <a:bodyPr wrap="none" anchor="ctr"/>
          <a:lstStyle/>
          <a:p>
            <a:endParaRPr lang="ru-RU"/>
          </a:p>
        </p:txBody>
      </p:sp>
      <p:sp>
        <p:nvSpPr>
          <p:cNvPr id="22582" name="Oval 55"/>
          <p:cNvSpPr>
            <a:spLocks noChangeArrowheads="1"/>
          </p:cNvSpPr>
          <p:nvPr/>
        </p:nvSpPr>
        <p:spPr bwMode="auto">
          <a:xfrm>
            <a:off x="7239000" y="4114800"/>
            <a:ext cx="152400" cy="152400"/>
          </a:xfrm>
          <a:prstGeom prst="ellipse">
            <a:avLst/>
          </a:prstGeom>
          <a:solidFill>
            <a:srgbClr val="FFCC00"/>
          </a:solidFill>
          <a:ln w="9525">
            <a:noFill/>
            <a:round/>
            <a:headEnd/>
            <a:tailEnd/>
          </a:ln>
        </p:spPr>
        <p:txBody>
          <a:bodyPr wrap="none" anchor="ctr"/>
          <a:lstStyle/>
          <a:p>
            <a:endParaRPr lang="ru-RU"/>
          </a:p>
        </p:txBody>
      </p:sp>
      <p:sp>
        <p:nvSpPr>
          <p:cNvPr id="22583" name="Oval 56"/>
          <p:cNvSpPr>
            <a:spLocks noChangeArrowheads="1"/>
          </p:cNvSpPr>
          <p:nvPr/>
        </p:nvSpPr>
        <p:spPr bwMode="auto">
          <a:xfrm>
            <a:off x="7239000" y="3810000"/>
            <a:ext cx="152400" cy="152400"/>
          </a:xfrm>
          <a:prstGeom prst="ellipse">
            <a:avLst/>
          </a:prstGeom>
          <a:solidFill>
            <a:srgbClr val="FFCC00"/>
          </a:solidFill>
          <a:ln w="9525">
            <a:noFill/>
            <a:round/>
            <a:headEnd/>
            <a:tailEnd/>
          </a:ln>
        </p:spPr>
        <p:txBody>
          <a:bodyPr wrap="none" anchor="ctr"/>
          <a:lstStyle/>
          <a:p>
            <a:endParaRPr lang="ru-RU"/>
          </a:p>
        </p:txBody>
      </p:sp>
      <p:sp>
        <p:nvSpPr>
          <p:cNvPr id="22584" name="Oval 57"/>
          <p:cNvSpPr>
            <a:spLocks noChangeArrowheads="1"/>
          </p:cNvSpPr>
          <p:nvPr/>
        </p:nvSpPr>
        <p:spPr bwMode="auto">
          <a:xfrm>
            <a:off x="7239000" y="3505200"/>
            <a:ext cx="152400" cy="152400"/>
          </a:xfrm>
          <a:prstGeom prst="ellipse">
            <a:avLst/>
          </a:prstGeom>
          <a:solidFill>
            <a:srgbClr val="FFCC00"/>
          </a:solidFill>
          <a:ln w="9525">
            <a:noFill/>
            <a:round/>
            <a:headEnd/>
            <a:tailEnd/>
          </a:ln>
        </p:spPr>
        <p:txBody>
          <a:bodyPr wrap="none" anchor="ctr"/>
          <a:lstStyle/>
          <a:p>
            <a:endParaRPr lang="ru-RU"/>
          </a:p>
        </p:txBody>
      </p:sp>
      <p:sp>
        <p:nvSpPr>
          <p:cNvPr id="22585" name="Oval 58"/>
          <p:cNvSpPr>
            <a:spLocks noChangeArrowheads="1"/>
          </p:cNvSpPr>
          <p:nvPr/>
        </p:nvSpPr>
        <p:spPr bwMode="auto">
          <a:xfrm>
            <a:off x="7239000" y="3200400"/>
            <a:ext cx="152400" cy="152400"/>
          </a:xfrm>
          <a:prstGeom prst="ellipse">
            <a:avLst/>
          </a:prstGeom>
          <a:solidFill>
            <a:schemeClr val="bg1"/>
          </a:solidFill>
          <a:ln w="9525">
            <a:noFill/>
            <a:round/>
            <a:headEnd/>
            <a:tailEnd/>
          </a:ln>
        </p:spPr>
        <p:txBody>
          <a:bodyPr wrap="none" anchor="ctr"/>
          <a:lstStyle/>
          <a:p>
            <a:endParaRPr lang="ru-RU"/>
          </a:p>
        </p:txBody>
      </p:sp>
      <p:sp>
        <p:nvSpPr>
          <p:cNvPr id="22586" name="Oval 59"/>
          <p:cNvSpPr>
            <a:spLocks noChangeArrowheads="1"/>
          </p:cNvSpPr>
          <p:nvPr/>
        </p:nvSpPr>
        <p:spPr bwMode="auto">
          <a:xfrm>
            <a:off x="7239000" y="2895600"/>
            <a:ext cx="152400" cy="152400"/>
          </a:xfrm>
          <a:prstGeom prst="ellipse">
            <a:avLst/>
          </a:prstGeom>
          <a:solidFill>
            <a:srgbClr val="FFCC00"/>
          </a:solidFill>
          <a:ln w="9525">
            <a:noFill/>
            <a:round/>
            <a:headEnd/>
            <a:tailEnd/>
          </a:ln>
        </p:spPr>
        <p:txBody>
          <a:bodyPr wrap="none" anchor="ctr"/>
          <a:lstStyle/>
          <a:p>
            <a:endParaRPr lang="ru-RU"/>
          </a:p>
        </p:txBody>
      </p:sp>
      <p:sp>
        <p:nvSpPr>
          <p:cNvPr id="22587" name="Oval 60"/>
          <p:cNvSpPr>
            <a:spLocks noChangeArrowheads="1"/>
          </p:cNvSpPr>
          <p:nvPr/>
        </p:nvSpPr>
        <p:spPr bwMode="auto">
          <a:xfrm>
            <a:off x="7239000" y="2590800"/>
            <a:ext cx="152400" cy="152400"/>
          </a:xfrm>
          <a:prstGeom prst="ellipse">
            <a:avLst/>
          </a:prstGeom>
          <a:solidFill>
            <a:srgbClr val="FFCC00"/>
          </a:solidFill>
          <a:ln w="9525">
            <a:noFill/>
            <a:round/>
            <a:headEnd/>
            <a:tailEnd/>
          </a:ln>
        </p:spPr>
        <p:txBody>
          <a:bodyPr wrap="none" anchor="ctr"/>
          <a:lstStyle/>
          <a:p>
            <a:endParaRPr lang="ru-RU"/>
          </a:p>
        </p:txBody>
      </p:sp>
      <p:sp>
        <p:nvSpPr>
          <p:cNvPr id="22588" name="Oval 61"/>
          <p:cNvSpPr>
            <a:spLocks noChangeArrowheads="1"/>
          </p:cNvSpPr>
          <p:nvPr/>
        </p:nvSpPr>
        <p:spPr bwMode="auto">
          <a:xfrm>
            <a:off x="7239000" y="2286000"/>
            <a:ext cx="152400" cy="152400"/>
          </a:xfrm>
          <a:prstGeom prst="ellipse">
            <a:avLst/>
          </a:prstGeom>
          <a:solidFill>
            <a:srgbClr val="FFCC00"/>
          </a:solidFill>
          <a:ln w="9525">
            <a:noFill/>
            <a:round/>
            <a:headEnd/>
            <a:tailEnd/>
          </a:ln>
        </p:spPr>
        <p:txBody>
          <a:bodyPr wrap="none" anchor="ctr"/>
          <a:lstStyle/>
          <a:p>
            <a:endParaRPr lang="ru-RU"/>
          </a:p>
        </p:txBody>
      </p:sp>
      <p:sp>
        <p:nvSpPr>
          <p:cNvPr id="22589" name="Oval 62"/>
          <p:cNvSpPr>
            <a:spLocks noChangeArrowheads="1"/>
          </p:cNvSpPr>
          <p:nvPr/>
        </p:nvSpPr>
        <p:spPr bwMode="auto">
          <a:xfrm>
            <a:off x="7239000" y="1981200"/>
            <a:ext cx="152400" cy="152400"/>
          </a:xfrm>
          <a:prstGeom prst="ellipse">
            <a:avLst/>
          </a:prstGeom>
          <a:solidFill>
            <a:srgbClr val="FFCC00"/>
          </a:solidFill>
          <a:ln w="9525">
            <a:noFill/>
            <a:round/>
            <a:headEnd/>
            <a:tailEnd/>
          </a:ln>
        </p:spPr>
        <p:txBody>
          <a:bodyPr wrap="none" anchor="ctr"/>
          <a:lstStyle/>
          <a:p>
            <a:endParaRPr lang="ru-RU"/>
          </a:p>
        </p:txBody>
      </p:sp>
      <p:sp>
        <p:nvSpPr>
          <p:cNvPr id="22590" name="Oval 63"/>
          <p:cNvSpPr>
            <a:spLocks noChangeArrowheads="1"/>
          </p:cNvSpPr>
          <p:nvPr/>
        </p:nvSpPr>
        <p:spPr bwMode="auto">
          <a:xfrm>
            <a:off x="7239000" y="1676400"/>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22591" name="Oval 64"/>
          <p:cNvSpPr>
            <a:spLocks noChangeArrowheads="1"/>
          </p:cNvSpPr>
          <p:nvPr/>
        </p:nvSpPr>
        <p:spPr bwMode="auto">
          <a:xfrm>
            <a:off x="7239000" y="1371600"/>
            <a:ext cx="152400" cy="152400"/>
          </a:xfrm>
          <a:prstGeom prst="ellipse">
            <a:avLst/>
          </a:prstGeom>
          <a:solidFill>
            <a:srgbClr val="FFCC00"/>
          </a:solidFill>
          <a:ln w="9525">
            <a:noFill/>
            <a:round/>
            <a:headEnd/>
            <a:tailEnd/>
          </a:ln>
        </p:spPr>
        <p:txBody>
          <a:bodyPr wrap="none" anchor="ctr"/>
          <a:lstStyle/>
          <a:p>
            <a:endParaRPr lang="ru-RU"/>
          </a:p>
        </p:txBody>
      </p:sp>
      <p:sp>
        <p:nvSpPr>
          <p:cNvPr id="22592" name="Oval 65"/>
          <p:cNvSpPr>
            <a:spLocks noChangeArrowheads="1"/>
          </p:cNvSpPr>
          <p:nvPr/>
        </p:nvSpPr>
        <p:spPr bwMode="auto">
          <a:xfrm>
            <a:off x="7239000" y="1066800"/>
            <a:ext cx="152400" cy="152400"/>
          </a:xfrm>
          <a:prstGeom prst="ellipse">
            <a:avLst/>
          </a:prstGeom>
          <a:solidFill>
            <a:srgbClr val="FFCC00"/>
          </a:solidFill>
          <a:ln w="9525">
            <a:noFill/>
            <a:round/>
            <a:headEnd/>
            <a:tailEnd/>
          </a:ln>
        </p:spPr>
        <p:txBody>
          <a:bodyPr wrap="none" anchor="ctr"/>
          <a:lstStyle/>
          <a:p>
            <a:endParaRPr lang="ru-RU"/>
          </a:p>
        </p:txBody>
      </p:sp>
      <p:sp>
        <p:nvSpPr>
          <p:cNvPr id="22593" name="Oval 66"/>
          <p:cNvSpPr>
            <a:spLocks noChangeArrowheads="1"/>
          </p:cNvSpPr>
          <p:nvPr/>
        </p:nvSpPr>
        <p:spPr bwMode="auto">
          <a:xfrm>
            <a:off x="7239000" y="762000"/>
            <a:ext cx="152400" cy="152400"/>
          </a:xfrm>
          <a:prstGeom prst="ellipse">
            <a:avLst/>
          </a:prstGeom>
          <a:solidFill>
            <a:srgbClr val="FFCC00"/>
          </a:solidFill>
          <a:ln w="9525">
            <a:noFill/>
            <a:round/>
            <a:headEnd/>
            <a:tailEnd/>
          </a:ln>
        </p:spPr>
        <p:txBody>
          <a:bodyPr wrap="none" anchor="ctr"/>
          <a:lstStyle/>
          <a:p>
            <a:endParaRPr lang="ru-RU"/>
          </a:p>
        </p:txBody>
      </p:sp>
      <p:sp>
        <p:nvSpPr>
          <p:cNvPr id="22594" name="Oval 67"/>
          <p:cNvSpPr>
            <a:spLocks noChangeArrowheads="1"/>
          </p:cNvSpPr>
          <p:nvPr/>
        </p:nvSpPr>
        <p:spPr bwMode="auto">
          <a:xfrm>
            <a:off x="7239000" y="457200"/>
            <a:ext cx="152400" cy="152400"/>
          </a:xfrm>
          <a:prstGeom prst="ellipse">
            <a:avLst/>
          </a:prstGeom>
          <a:solidFill>
            <a:srgbClr val="FFCC00"/>
          </a:solidFill>
          <a:ln w="9525">
            <a:noFill/>
            <a:round/>
            <a:headEnd/>
            <a:tailEnd/>
          </a:ln>
        </p:spPr>
        <p:txBody>
          <a:bodyPr wrap="none" anchor="ctr"/>
          <a:lstStyle/>
          <a:p>
            <a:endParaRPr lang="ru-RU"/>
          </a:p>
        </p:txBody>
      </p:sp>
      <p:sp>
        <p:nvSpPr>
          <p:cNvPr id="22595" name="Oval 68"/>
          <p:cNvSpPr>
            <a:spLocks noChangeArrowheads="1"/>
          </p:cNvSpPr>
          <p:nvPr/>
        </p:nvSpPr>
        <p:spPr bwMode="auto">
          <a:xfrm>
            <a:off x="7239000" y="152400"/>
            <a:ext cx="152400" cy="152400"/>
          </a:xfrm>
          <a:prstGeom prst="ellipse">
            <a:avLst/>
          </a:prstGeom>
          <a:solidFill>
            <a:schemeClr val="bg1"/>
          </a:solidFill>
          <a:ln w="9525">
            <a:noFill/>
            <a:round/>
            <a:headEnd/>
            <a:tailEnd/>
          </a:ln>
        </p:spPr>
        <p:txBody>
          <a:bodyPr wrap="none" anchor="ctr"/>
          <a:lstStyle/>
          <a:p>
            <a:endParaRPr lang="ru-RU"/>
          </a:p>
        </p:txBody>
      </p:sp>
      <p:pic>
        <p:nvPicPr>
          <p:cNvPr id="22596" name="Picture 69"/>
          <p:cNvPicPr>
            <a:picLocks noChangeAspect="1" noChangeArrowheads="1"/>
          </p:cNvPicPr>
          <p:nvPr/>
        </p:nvPicPr>
        <p:blipFill>
          <a:blip r:embed="rId2"/>
          <a:srcRect/>
          <a:stretch>
            <a:fillRect/>
          </a:stretch>
        </p:blipFill>
        <p:spPr bwMode="auto">
          <a:xfrm flipV="1">
            <a:off x="1949450" y="3994150"/>
            <a:ext cx="514350" cy="606425"/>
          </a:xfrm>
          <a:prstGeom prst="rect">
            <a:avLst/>
          </a:prstGeom>
          <a:noFill/>
          <a:ln w="9525">
            <a:noFill/>
            <a:miter lim="800000"/>
            <a:headEnd/>
            <a:tailEnd/>
          </a:ln>
        </p:spPr>
      </p:pic>
      <p:sp>
        <p:nvSpPr>
          <p:cNvPr id="22597" name="AutoShape 70"/>
          <p:cNvSpPr>
            <a:spLocks noChangeArrowheads="1"/>
          </p:cNvSpPr>
          <p:nvPr/>
        </p:nvSpPr>
        <p:spPr bwMode="auto">
          <a:xfrm rot="5400000">
            <a:off x="32226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22598" name="Oval 71"/>
          <p:cNvSpPr>
            <a:spLocks noChangeArrowheads="1"/>
          </p:cNvSpPr>
          <p:nvPr/>
        </p:nvSpPr>
        <p:spPr bwMode="auto">
          <a:xfrm>
            <a:off x="3298825" y="4076700"/>
            <a:ext cx="152400" cy="152400"/>
          </a:xfrm>
          <a:prstGeom prst="ellipse">
            <a:avLst/>
          </a:prstGeom>
          <a:noFill/>
          <a:ln w="38100">
            <a:solidFill>
              <a:schemeClr val="bg1"/>
            </a:solidFill>
            <a:round/>
            <a:headEnd/>
            <a:tailEnd/>
          </a:ln>
        </p:spPr>
        <p:txBody>
          <a:bodyPr wrap="none" anchor="ctr"/>
          <a:lstStyle/>
          <a:p>
            <a:endParaRPr lang="ru-RU"/>
          </a:p>
        </p:txBody>
      </p:sp>
      <p:sp>
        <p:nvSpPr>
          <p:cNvPr id="22599" name="AutoShape 72"/>
          <p:cNvSpPr>
            <a:spLocks noChangeArrowheads="1"/>
          </p:cNvSpPr>
          <p:nvPr/>
        </p:nvSpPr>
        <p:spPr bwMode="auto">
          <a:xfrm rot="5400000">
            <a:off x="3527425" y="43053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22600" name="Oval 73"/>
          <p:cNvSpPr>
            <a:spLocks noChangeArrowheads="1"/>
          </p:cNvSpPr>
          <p:nvPr/>
        </p:nvSpPr>
        <p:spPr bwMode="auto">
          <a:xfrm>
            <a:off x="3603625" y="4152900"/>
            <a:ext cx="152400" cy="152400"/>
          </a:xfrm>
          <a:prstGeom prst="ellipse">
            <a:avLst/>
          </a:prstGeom>
          <a:noFill/>
          <a:ln w="38100">
            <a:solidFill>
              <a:schemeClr val="bg1"/>
            </a:solidFill>
            <a:round/>
            <a:headEnd/>
            <a:tailEnd/>
          </a:ln>
        </p:spPr>
        <p:txBody>
          <a:bodyPr wrap="none" anchor="ctr"/>
          <a:lstStyle/>
          <a:p>
            <a:endParaRPr lang="ru-RU"/>
          </a:p>
        </p:txBody>
      </p:sp>
      <p:sp>
        <p:nvSpPr>
          <p:cNvPr id="22601" name="AutoShape 74"/>
          <p:cNvSpPr>
            <a:spLocks noChangeArrowheads="1"/>
          </p:cNvSpPr>
          <p:nvPr/>
        </p:nvSpPr>
        <p:spPr bwMode="auto">
          <a:xfrm rot="5400000">
            <a:off x="38322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22602" name="Oval 75"/>
          <p:cNvSpPr>
            <a:spLocks noChangeArrowheads="1"/>
          </p:cNvSpPr>
          <p:nvPr/>
        </p:nvSpPr>
        <p:spPr bwMode="auto">
          <a:xfrm>
            <a:off x="3908425" y="4076700"/>
            <a:ext cx="152400" cy="152400"/>
          </a:xfrm>
          <a:prstGeom prst="ellipse">
            <a:avLst/>
          </a:prstGeom>
          <a:noFill/>
          <a:ln w="38100">
            <a:solidFill>
              <a:schemeClr val="bg1"/>
            </a:solidFill>
            <a:round/>
            <a:headEnd/>
            <a:tailEnd/>
          </a:ln>
        </p:spPr>
        <p:txBody>
          <a:bodyPr wrap="none" anchor="ctr"/>
          <a:lstStyle/>
          <a:p>
            <a:endParaRPr lang="ru-RU"/>
          </a:p>
        </p:txBody>
      </p:sp>
      <p:sp>
        <p:nvSpPr>
          <p:cNvPr id="24652" name="Text Box 76"/>
          <p:cNvSpPr txBox="1">
            <a:spLocks noChangeArrowheads="1"/>
          </p:cNvSpPr>
          <p:nvPr/>
        </p:nvSpPr>
        <p:spPr bwMode="auto">
          <a:xfrm>
            <a:off x="685800" y="330200"/>
            <a:ext cx="5181600" cy="1631950"/>
          </a:xfrm>
          <a:prstGeom prst="rect">
            <a:avLst/>
          </a:prstGeom>
          <a:noFill/>
          <a:ln w="9525">
            <a:noFill/>
            <a:miter lim="800000"/>
            <a:headEnd/>
            <a:tailEnd/>
          </a:ln>
        </p:spPr>
        <p:txBody>
          <a:bodyPr>
            <a:spAutoFit/>
          </a:bodyPr>
          <a:lstStyle/>
          <a:p>
            <a:pPr algn="ctr">
              <a:spcBef>
                <a:spcPct val="50000"/>
              </a:spcBef>
            </a:pPr>
            <a:r>
              <a:rPr lang="en-US" sz="4000" b="1">
                <a:solidFill>
                  <a:schemeClr val="bg1"/>
                </a:solidFill>
                <a:latin typeface="Arial" charset="0"/>
              </a:rPr>
              <a:t>$16,000</a:t>
            </a:r>
            <a:endParaRPr lang="ru-RU" sz="4000" b="1">
              <a:solidFill>
                <a:schemeClr val="bg1"/>
              </a:solidFill>
              <a:latin typeface="Arial" charset="0"/>
            </a:endParaRPr>
          </a:p>
          <a:p>
            <a:pPr algn="ctr">
              <a:spcBef>
                <a:spcPct val="50000"/>
              </a:spcBef>
            </a:pPr>
            <a:endParaRPr lang="ru-RU" sz="4000" b="1">
              <a:solidFill>
                <a:schemeClr val="bg1"/>
              </a:solidFill>
              <a:latin typeface="Arial" charset="0"/>
            </a:endParaRPr>
          </a:p>
        </p:txBody>
      </p:sp>
      <p:sp>
        <p:nvSpPr>
          <p:cNvPr id="79" name="AutoShape 81"/>
          <p:cNvSpPr>
            <a:spLocks noChangeArrowheads="1"/>
          </p:cNvSpPr>
          <p:nvPr/>
        </p:nvSpPr>
        <p:spPr bwMode="auto">
          <a:xfrm>
            <a:off x="4605338" y="4822825"/>
            <a:ext cx="4267200" cy="914400"/>
          </a:xfrm>
          <a:prstGeom prst="flowChartPreparation">
            <a:avLst/>
          </a:prstGeom>
          <a:solidFill>
            <a:srgbClr val="00FF00">
              <a:alpha val="45882"/>
            </a:srgbClr>
          </a:solidFill>
          <a:ln w="57150">
            <a:solidFill>
              <a:srgbClr val="3399FF"/>
            </a:solidFill>
            <a:miter lim="800000"/>
            <a:headEnd/>
            <a:tailEnd/>
          </a:ln>
        </p:spPr>
        <p:txBody>
          <a:bodyPr wrap="none" anchor="ctr"/>
          <a:lstStyle/>
          <a:p>
            <a:endParaRPr lang="ru-RU"/>
          </a:p>
        </p:txBody>
      </p:sp>
      <p:sp>
        <p:nvSpPr>
          <p:cNvPr id="22605" name="Прямоугольник 79"/>
          <p:cNvSpPr>
            <a:spLocks noChangeArrowheads="1"/>
          </p:cNvSpPr>
          <p:nvPr/>
        </p:nvSpPr>
        <p:spPr bwMode="auto">
          <a:xfrm>
            <a:off x="412750" y="1073150"/>
            <a:ext cx="5324475" cy="2308225"/>
          </a:xfrm>
          <a:prstGeom prst="rect">
            <a:avLst/>
          </a:prstGeom>
          <a:noFill/>
          <a:ln w="9525">
            <a:noFill/>
            <a:miter lim="800000"/>
            <a:headEnd/>
            <a:tailEnd/>
          </a:ln>
        </p:spPr>
        <p:txBody>
          <a:bodyPr>
            <a:spAutoFit/>
          </a:bodyPr>
          <a:lstStyle/>
          <a:p>
            <a:pPr algn="ctr">
              <a:spcBef>
                <a:spcPct val="50000"/>
              </a:spcBef>
            </a:pPr>
            <a:r>
              <a:rPr lang="ru-RU" sz="3600" b="1">
                <a:solidFill>
                  <a:schemeClr val="bg1"/>
                </a:solidFill>
              </a:rPr>
              <a:t>Какое значение имеет родительный падеж в предложении </a:t>
            </a:r>
            <a:r>
              <a:rPr lang="ru-RU" sz="3600" b="1" i="1">
                <a:solidFill>
                  <a:schemeClr val="bg1"/>
                </a:solidFill>
              </a:rPr>
              <a:t>«Водород легче воздуха»?</a:t>
            </a:r>
            <a:endParaRPr lang="en-US" sz="360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2000"/>
                                  </p:stCondLst>
                                  <p:childTnLst>
                                    <p:set>
                                      <p:cBhvr>
                                        <p:cTn id="6" dur="1" fill="hold">
                                          <p:stCondLst>
                                            <p:cond delay="0"/>
                                          </p:stCondLst>
                                        </p:cTn>
                                        <p:tgtEl>
                                          <p:spTgt spid="24652"/>
                                        </p:tgtEl>
                                        <p:attrNameLst>
                                          <p:attrName>style.visibility</p:attrName>
                                        </p:attrNameLst>
                                      </p:cBhvr>
                                      <p:to>
                                        <p:strVal val="visible"/>
                                      </p:to>
                                    </p:set>
                                    <p:animEffect transition="in" filter="dissolve">
                                      <p:cBhvr>
                                        <p:cTn id="7" dur="500"/>
                                        <p:tgtEl>
                                          <p:spTgt spid="24652"/>
                                        </p:tgtEl>
                                      </p:cBhvr>
                                    </p:animEffect>
                                  </p:childTnLst>
                                </p:cTn>
                              </p:par>
                              <p:par>
                                <p:cTn id="8" presetID="1" presetClass="entr" presetSubtype="0" fill="hold" grpId="0" nodeType="withEffect">
                                  <p:stCondLst>
                                    <p:cond delay="2000"/>
                                  </p:stCondLst>
                                  <p:childTnLst>
                                    <p:set>
                                      <p:cBhvr>
                                        <p:cTn id="9" dur="1" fill="hold">
                                          <p:stCondLst>
                                            <p:cond delay="499"/>
                                          </p:stCondLst>
                                        </p:cTn>
                                        <p:tgtEl>
                                          <p:spTgt spid="24590"/>
                                        </p:tgtEl>
                                        <p:attrNameLst>
                                          <p:attrName>style.visibility</p:attrName>
                                        </p:attrNameLst>
                                      </p:cBhvr>
                                      <p:to>
                                        <p:strVal val="visible"/>
                                      </p:to>
                                    </p:set>
                                  </p:childTnLst>
                                </p:cTn>
                              </p:par>
                            </p:childTnLst>
                          </p:cTn>
                        </p:par>
                        <p:par>
                          <p:cTn id="10" fill="hold">
                            <p:stCondLst>
                              <p:cond delay="2500"/>
                            </p:stCondLst>
                            <p:childTnLst>
                              <p:par>
                                <p:cTn id="11" presetID="1" presetClass="entr" presetSubtype="0" fill="hold" grpId="0" nodeType="afterEffect">
                                  <p:stCondLst>
                                    <p:cond delay="2000"/>
                                  </p:stCondLst>
                                  <p:childTnLst>
                                    <p:set>
                                      <p:cBhvr>
                                        <p:cTn id="12" dur="1" fill="hold">
                                          <p:stCondLst>
                                            <p:cond delay="499"/>
                                          </p:stCondLst>
                                        </p:cTn>
                                        <p:tgtEl>
                                          <p:spTgt spid="24592"/>
                                        </p:tgtEl>
                                        <p:attrNameLst>
                                          <p:attrName>style.visibility</p:attrName>
                                        </p:attrNameLst>
                                      </p:cBhvr>
                                      <p:to>
                                        <p:strVal val="visible"/>
                                      </p:to>
                                    </p:set>
                                  </p:childTnLst>
                                </p:cTn>
                              </p:par>
                            </p:childTnLst>
                          </p:cTn>
                        </p:par>
                        <p:par>
                          <p:cTn id="13" fill="hold">
                            <p:stCondLst>
                              <p:cond delay="5000"/>
                            </p:stCondLst>
                            <p:childTnLst>
                              <p:par>
                                <p:cTn id="14" presetID="1" presetClass="entr" presetSubtype="0" fill="hold" grpId="0" nodeType="afterEffect">
                                  <p:stCondLst>
                                    <p:cond delay="2000"/>
                                  </p:stCondLst>
                                  <p:childTnLst>
                                    <p:set>
                                      <p:cBhvr>
                                        <p:cTn id="15" dur="1" fill="hold">
                                          <p:stCondLst>
                                            <p:cond delay="499"/>
                                          </p:stCondLst>
                                        </p:cTn>
                                        <p:tgtEl>
                                          <p:spTgt spid="24591"/>
                                        </p:tgtEl>
                                        <p:attrNameLst>
                                          <p:attrName>style.visibility</p:attrName>
                                        </p:attrNameLst>
                                      </p:cBhvr>
                                      <p:to>
                                        <p:strVal val="visible"/>
                                      </p:to>
                                    </p:set>
                                  </p:childTnLst>
                                </p:cTn>
                              </p:par>
                            </p:childTnLst>
                          </p:cTn>
                        </p:par>
                        <p:par>
                          <p:cTn id="16" fill="hold">
                            <p:stCondLst>
                              <p:cond delay="7500"/>
                            </p:stCondLst>
                            <p:childTnLst>
                              <p:par>
                                <p:cTn id="17" presetID="1" presetClass="entr" presetSubtype="0" fill="hold" grpId="0" nodeType="afterEffect">
                                  <p:stCondLst>
                                    <p:cond delay="2000"/>
                                  </p:stCondLst>
                                  <p:childTnLst>
                                    <p:set>
                                      <p:cBhvr>
                                        <p:cTn id="18" dur="1" fill="hold">
                                          <p:stCondLst>
                                            <p:cond delay="499"/>
                                          </p:stCondLst>
                                        </p:cTn>
                                        <p:tgtEl>
                                          <p:spTgt spid="2459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90" grpId="0" autoUpdateAnimBg="0"/>
      <p:bldP spid="24591" grpId="0" autoUpdateAnimBg="0"/>
      <p:bldP spid="24592" grpId="0" autoUpdateAnimBg="0"/>
      <p:bldP spid="24593" grpId="0" autoUpdateAnimBg="0"/>
      <p:bldP spid="24652" grpId="0" autoUpdateAnimBg="0"/>
      <p:bldP spid="7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ChangeArrowheads="1"/>
          </p:cNvSpPr>
          <p:nvPr/>
        </p:nvSpPr>
        <p:spPr bwMode="auto">
          <a:xfrm>
            <a:off x="3505200" y="1127125"/>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25604" name="Rectangle 4"/>
          <p:cNvSpPr>
            <a:spLocks noChangeArrowheads="1"/>
          </p:cNvSpPr>
          <p:nvPr/>
        </p:nvSpPr>
        <p:spPr bwMode="auto">
          <a:xfrm>
            <a:off x="3571875" y="2744788"/>
            <a:ext cx="2413000" cy="322262"/>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23556" name="Text Box 5"/>
          <p:cNvSpPr txBox="1">
            <a:spLocks noChangeArrowheads="1"/>
          </p:cNvSpPr>
          <p:nvPr/>
        </p:nvSpPr>
        <p:spPr bwMode="auto">
          <a:xfrm>
            <a:off x="3581400" y="111125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23557" name="Text Box 6"/>
          <p:cNvSpPr txBox="1">
            <a:spLocks noChangeArrowheads="1"/>
          </p:cNvSpPr>
          <p:nvPr/>
        </p:nvSpPr>
        <p:spPr bwMode="auto">
          <a:xfrm>
            <a:off x="3581400" y="1431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23558" name="Text Box 7"/>
          <p:cNvSpPr txBox="1">
            <a:spLocks noChangeArrowheads="1"/>
          </p:cNvSpPr>
          <p:nvPr/>
        </p:nvSpPr>
        <p:spPr bwMode="auto">
          <a:xfrm>
            <a:off x="3581400" y="1736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23559" name="Text Box 8"/>
          <p:cNvSpPr txBox="1">
            <a:spLocks noChangeArrowheads="1"/>
          </p:cNvSpPr>
          <p:nvPr/>
        </p:nvSpPr>
        <p:spPr bwMode="auto">
          <a:xfrm>
            <a:off x="3581400" y="2041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23560" name="Text Box 9"/>
          <p:cNvSpPr txBox="1">
            <a:spLocks noChangeArrowheads="1"/>
          </p:cNvSpPr>
          <p:nvPr/>
        </p:nvSpPr>
        <p:spPr bwMode="auto">
          <a:xfrm>
            <a:off x="3581400" y="2346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23561" name="Text Box 10"/>
          <p:cNvSpPr txBox="1">
            <a:spLocks noChangeArrowheads="1"/>
          </p:cNvSpPr>
          <p:nvPr/>
        </p:nvSpPr>
        <p:spPr bwMode="auto">
          <a:xfrm>
            <a:off x="3581400" y="2651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23562" name="Text Box 11"/>
          <p:cNvSpPr txBox="1">
            <a:spLocks noChangeArrowheads="1"/>
          </p:cNvSpPr>
          <p:nvPr/>
        </p:nvSpPr>
        <p:spPr bwMode="auto">
          <a:xfrm>
            <a:off x="3581400" y="2955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23563" name="Text Box 12"/>
          <p:cNvSpPr txBox="1">
            <a:spLocks noChangeArrowheads="1"/>
          </p:cNvSpPr>
          <p:nvPr/>
        </p:nvSpPr>
        <p:spPr bwMode="auto">
          <a:xfrm>
            <a:off x="3581400" y="3260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23564" name="Text Box 13"/>
          <p:cNvSpPr txBox="1">
            <a:spLocks noChangeArrowheads="1"/>
          </p:cNvSpPr>
          <p:nvPr/>
        </p:nvSpPr>
        <p:spPr bwMode="auto">
          <a:xfrm>
            <a:off x="3581400" y="3565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23565" name="Text Box 14"/>
          <p:cNvSpPr txBox="1">
            <a:spLocks noChangeArrowheads="1"/>
          </p:cNvSpPr>
          <p:nvPr/>
        </p:nvSpPr>
        <p:spPr bwMode="auto">
          <a:xfrm>
            <a:off x="3581400" y="3870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23566" name="Text Box 15"/>
          <p:cNvSpPr txBox="1">
            <a:spLocks noChangeArrowheads="1"/>
          </p:cNvSpPr>
          <p:nvPr/>
        </p:nvSpPr>
        <p:spPr bwMode="auto">
          <a:xfrm>
            <a:off x="3581400" y="4175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23567" name="Text Box 16"/>
          <p:cNvSpPr txBox="1">
            <a:spLocks noChangeArrowheads="1"/>
          </p:cNvSpPr>
          <p:nvPr/>
        </p:nvSpPr>
        <p:spPr bwMode="auto">
          <a:xfrm>
            <a:off x="3581400" y="4479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23568" name="Text Box 17"/>
          <p:cNvSpPr txBox="1">
            <a:spLocks noChangeArrowheads="1"/>
          </p:cNvSpPr>
          <p:nvPr/>
        </p:nvSpPr>
        <p:spPr bwMode="auto">
          <a:xfrm>
            <a:off x="3581400" y="4784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23569" name="Text Box 18"/>
          <p:cNvSpPr txBox="1">
            <a:spLocks noChangeArrowheads="1"/>
          </p:cNvSpPr>
          <p:nvPr/>
        </p:nvSpPr>
        <p:spPr bwMode="auto">
          <a:xfrm>
            <a:off x="3581400" y="5089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23570" name="Text Box 19"/>
          <p:cNvSpPr txBox="1">
            <a:spLocks noChangeArrowheads="1"/>
          </p:cNvSpPr>
          <p:nvPr/>
        </p:nvSpPr>
        <p:spPr bwMode="auto">
          <a:xfrm>
            <a:off x="3581400" y="5394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23571" name="Text Box 20"/>
          <p:cNvSpPr txBox="1">
            <a:spLocks noChangeArrowheads="1"/>
          </p:cNvSpPr>
          <p:nvPr/>
        </p:nvSpPr>
        <p:spPr bwMode="auto">
          <a:xfrm>
            <a:off x="4419600" y="112712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23572" name="Text Box 21"/>
          <p:cNvSpPr txBox="1">
            <a:spLocks noChangeArrowheads="1"/>
          </p:cNvSpPr>
          <p:nvPr/>
        </p:nvSpPr>
        <p:spPr bwMode="auto">
          <a:xfrm>
            <a:off x="4419600" y="1447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23573" name="Text Box 22"/>
          <p:cNvSpPr txBox="1">
            <a:spLocks noChangeArrowheads="1"/>
          </p:cNvSpPr>
          <p:nvPr/>
        </p:nvSpPr>
        <p:spPr bwMode="auto">
          <a:xfrm>
            <a:off x="4419600" y="1752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23574" name="Text Box 23"/>
          <p:cNvSpPr txBox="1">
            <a:spLocks noChangeArrowheads="1"/>
          </p:cNvSpPr>
          <p:nvPr/>
        </p:nvSpPr>
        <p:spPr bwMode="auto">
          <a:xfrm>
            <a:off x="4419600" y="2057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23575" name="Text Box 24"/>
          <p:cNvSpPr txBox="1">
            <a:spLocks noChangeArrowheads="1"/>
          </p:cNvSpPr>
          <p:nvPr/>
        </p:nvSpPr>
        <p:spPr bwMode="auto">
          <a:xfrm>
            <a:off x="4419600" y="2362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23576" name="Text Box 25"/>
          <p:cNvSpPr txBox="1">
            <a:spLocks noChangeArrowheads="1"/>
          </p:cNvSpPr>
          <p:nvPr/>
        </p:nvSpPr>
        <p:spPr bwMode="auto">
          <a:xfrm>
            <a:off x="4419600" y="2667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23577" name="Text Box 26"/>
          <p:cNvSpPr txBox="1">
            <a:spLocks noChangeArrowheads="1"/>
          </p:cNvSpPr>
          <p:nvPr/>
        </p:nvSpPr>
        <p:spPr bwMode="auto">
          <a:xfrm>
            <a:off x="4419600" y="2971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23578" name="Text Box 27"/>
          <p:cNvSpPr txBox="1">
            <a:spLocks noChangeArrowheads="1"/>
          </p:cNvSpPr>
          <p:nvPr/>
        </p:nvSpPr>
        <p:spPr bwMode="auto">
          <a:xfrm>
            <a:off x="4419600" y="3276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23579" name="Text Box 28"/>
          <p:cNvSpPr txBox="1">
            <a:spLocks noChangeArrowheads="1"/>
          </p:cNvSpPr>
          <p:nvPr/>
        </p:nvSpPr>
        <p:spPr bwMode="auto">
          <a:xfrm>
            <a:off x="4419600" y="3581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23580" name="Text Box 29"/>
          <p:cNvSpPr txBox="1">
            <a:spLocks noChangeArrowheads="1"/>
          </p:cNvSpPr>
          <p:nvPr/>
        </p:nvSpPr>
        <p:spPr bwMode="auto">
          <a:xfrm>
            <a:off x="4419600" y="3886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23581" name="Text Box 30"/>
          <p:cNvSpPr txBox="1">
            <a:spLocks noChangeArrowheads="1"/>
          </p:cNvSpPr>
          <p:nvPr/>
        </p:nvSpPr>
        <p:spPr bwMode="auto">
          <a:xfrm>
            <a:off x="4419600" y="4191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23582" name="Text Box 31"/>
          <p:cNvSpPr txBox="1">
            <a:spLocks noChangeArrowheads="1"/>
          </p:cNvSpPr>
          <p:nvPr/>
        </p:nvSpPr>
        <p:spPr bwMode="auto">
          <a:xfrm>
            <a:off x="4419600" y="4495800"/>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23583" name="Text Box 32"/>
          <p:cNvSpPr txBox="1">
            <a:spLocks noChangeArrowheads="1"/>
          </p:cNvSpPr>
          <p:nvPr/>
        </p:nvSpPr>
        <p:spPr bwMode="auto">
          <a:xfrm>
            <a:off x="4419600" y="4800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23584" name="Text Box 33"/>
          <p:cNvSpPr txBox="1">
            <a:spLocks noChangeArrowheads="1"/>
          </p:cNvSpPr>
          <p:nvPr/>
        </p:nvSpPr>
        <p:spPr bwMode="auto">
          <a:xfrm>
            <a:off x="4419600" y="5105400"/>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23585" name="Text Box 34"/>
          <p:cNvSpPr txBox="1">
            <a:spLocks noChangeArrowheads="1"/>
          </p:cNvSpPr>
          <p:nvPr/>
        </p:nvSpPr>
        <p:spPr bwMode="auto">
          <a:xfrm>
            <a:off x="4419600" y="5410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23586" name="Oval 35"/>
          <p:cNvSpPr>
            <a:spLocks noChangeArrowheads="1"/>
          </p:cNvSpPr>
          <p:nvPr/>
        </p:nvSpPr>
        <p:spPr bwMode="auto">
          <a:xfrm>
            <a:off x="4114800" y="5546725"/>
            <a:ext cx="152400" cy="152400"/>
          </a:xfrm>
          <a:prstGeom prst="ellipse">
            <a:avLst/>
          </a:prstGeom>
          <a:solidFill>
            <a:srgbClr val="FFCC00"/>
          </a:solidFill>
          <a:ln w="9525">
            <a:noFill/>
            <a:round/>
            <a:headEnd/>
            <a:tailEnd/>
          </a:ln>
        </p:spPr>
        <p:txBody>
          <a:bodyPr wrap="none" anchor="ctr"/>
          <a:lstStyle/>
          <a:p>
            <a:endParaRPr lang="ru-RU"/>
          </a:p>
        </p:txBody>
      </p:sp>
      <p:sp>
        <p:nvSpPr>
          <p:cNvPr id="23587" name="Oval 36"/>
          <p:cNvSpPr>
            <a:spLocks noChangeArrowheads="1"/>
          </p:cNvSpPr>
          <p:nvPr/>
        </p:nvSpPr>
        <p:spPr bwMode="auto">
          <a:xfrm>
            <a:off x="4114800" y="5241925"/>
            <a:ext cx="152400" cy="152400"/>
          </a:xfrm>
          <a:prstGeom prst="ellipse">
            <a:avLst/>
          </a:prstGeom>
          <a:solidFill>
            <a:srgbClr val="FFCC00"/>
          </a:solidFill>
          <a:ln w="9525">
            <a:noFill/>
            <a:round/>
            <a:headEnd/>
            <a:tailEnd/>
          </a:ln>
        </p:spPr>
        <p:txBody>
          <a:bodyPr wrap="none" anchor="ctr"/>
          <a:lstStyle/>
          <a:p>
            <a:endParaRPr lang="ru-RU"/>
          </a:p>
        </p:txBody>
      </p:sp>
      <p:sp>
        <p:nvSpPr>
          <p:cNvPr id="23588" name="Oval 37"/>
          <p:cNvSpPr>
            <a:spLocks noChangeArrowheads="1"/>
          </p:cNvSpPr>
          <p:nvPr/>
        </p:nvSpPr>
        <p:spPr bwMode="auto">
          <a:xfrm>
            <a:off x="4114800" y="4937125"/>
            <a:ext cx="152400" cy="152400"/>
          </a:xfrm>
          <a:prstGeom prst="ellipse">
            <a:avLst/>
          </a:prstGeom>
          <a:solidFill>
            <a:srgbClr val="FFCC00"/>
          </a:solidFill>
          <a:ln w="9525">
            <a:noFill/>
            <a:round/>
            <a:headEnd/>
            <a:tailEnd/>
          </a:ln>
        </p:spPr>
        <p:txBody>
          <a:bodyPr wrap="none" anchor="ctr"/>
          <a:lstStyle/>
          <a:p>
            <a:endParaRPr lang="ru-RU"/>
          </a:p>
        </p:txBody>
      </p:sp>
      <p:sp>
        <p:nvSpPr>
          <p:cNvPr id="23589" name="Oval 38"/>
          <p:cNvSpPr>
            <a:spLocks noChangeArrowheads="1"/>
          </p:cNvSpPr>
          <p:nvPr/>
        </p:nvSpPr>
        <p:spPr bwMode="auto">
          <a:xfrm>
            <a:off x="4114800" y="4632325"/>
            <a:ext cx="152400" cy="152400"/>
          </a:xfrm>
          <a:prstGeom prst="ellipse">
            <a:avLst/>
          </a:prstGeom>
          <a:solidFill>
            <a:srgbClr val="FFCC00"/>
          </a:solidFill>
          <a:ln w="9525">
            <a:noFill/>
            <a:round/>
            <a:headEnd/>
            <a:tailEnd/>
          </a:ln>
        </p:spPr>
        <p:txBody>
          <a:bodyPr wrap="none" anchor="ctr"/>
          <a:lstStyle/>
          <a:p>
            <a:endParaRPr lang="ru-RU"/>
          </a:p>
        </p:txBody>
      </p:sp>
      <p:sp>
        <p:nvSpPr>
          <p:cNvPr id="23590" name="Oval 39"/>
          <p:cNvSpPr>
            <a:spLocks noChangeArrowheads="1"/>
          </p:cNvSpPr>
          <p:nvPr/>
        </p:nvSpPr>
        <p:spPr bwMode="auto">
          <a:xfrm>
            <a:off x="4114800" y="4327525"/>
            <a:ext cx="152400" cy="152400"/>
          </a:xfrm>
          <a:prstGeom prst="ellipse">
            <a:avLst/>
          </a:prstGeom>
          <a:solidFill>
            <a:schemeClr val="bg1"/>
          </a:solidFill>
          <a:ln w="9525">
            <a:noFill/>
            <a:round/>
            <a:headEnd/>
            <a:tailEnd/>
          </a:ln>
        </p:spPr>
        <p:txBody>
          <a:bodyPr wrap="none" anchor="ctr"/>
          <a:lstStyle/>
          <a:p>
            <a:endParaRPr lang="ru-RU"/>
          </a:p>
        </p:txBody>
      </p:sp>
      <p:sp>
        <p:nvSpPr>
          <p:cNvPr id="23591" name="Oval 40"/>
          <p:cNvSpPr>
            <a:spLocks noChangeArrowheads="1"/>
          </p:cNvSpPr>
          <p:nvPr/>
        </p:nvSpPr>
        <p:spPr bwMode="auto">
          <a:xfrm>
            <a:off x="4114800" y="4022725"/>
            <a:ext cx="152400" cy="152400"/>
          </a:xfrm>
          <a:prstGeom prst="ellipse">
            <a:avLst/>
          </a:prstGeom>
          <a:solidFill>
            <a:srgbClr val="FFCC00"/>
          </a:solidFill>
          <a:ln w="9525">
            <a:noFill/>
            <a:round/>
            <a:headEnd/>
            <a:tailEnd/>
          </a:ln>
        </p:spPr>
        <p:txBody>
          <a:bodyPr wrap="none" anchor="ctr"/>
          <a:lstStyle/>
          <a:p>
            <a:endParaRPr lang="ru-RU"/>
          </a:p>
        </p:txBody>
      </p:sp>
      <p:sp>
        <p:nvSpPr>
          <p:cNvPr id="23592" name="Oval 41"/>
          <p:cNvSpPr>
            <a:spLocks noChangeArrowheads="1"/>
          </p:cNvSpPr>
          <p:nvPr/>
        </p:nvSpPr>
        <p:spPr bwMode="auto">
          <a:xfrm>
            <a:off x="4114800" y="3717925"/>
            <a:ext cx="152400" cy="152400"/>
          </a:xfrm>
          <a:prstGeom prst="ellipse">
            <a:avLst/>
          </a:prstGeom>
          <a:solidFill>
            <a:srgbClr val="FFCC00"/>
          </a:solidFill>
          <a:ln w="9525">
            <a:noFill/>
            <a:round/>
            <a:headEnd/>
            <a:tailEnd/>
          </a:ln>
        </p:spPr>
        <p:txBody>
          <a:bodyPr wrap="none" anchor="ctr"/>
          <a:lstStyle/>
          <a:p>
            <a:endParaRPr lang="ru-RU"/>
          </a:p>
        </p:txBody>
      </p:sp>
      <p:sp>
        <p:nvSpPr>
          <p:cNvPr id="23593" name="Oval 42"/>
          <p:cNvSpPr>
            <a:spLocks noChangeArrowheads="1"/>
          </p:cNvSpPr>
          <p:nvPr/>
        </p:nvSpPr>
        <p:spPr bwMode="auto">
          <a:xfrm>
            <a:off x="4114800" y="3413125"/>
            <a:ext cx="152400" cy="152400"/>
          </a:xfrm>
          <a:prstGeom prst="ellipse">
            <a:avLst/>
          </a:prstGeom>
          <a:solidFill>
            <a:srgbClr val="FFCC00"/>
          </a:solidFill>
          <a:ln w="9525">
            <a:noFill/>
            <a:round/>
            <a:headEnd/>
            <a:tailEnd/>
          </a:ln>
        </p:spPr>
        <p:txBody>
          <a:bodyPr wrap="none" anchor="ctr"/>
          <a:lstStyle/>
          <a:p>
            <a:endParaRPr lang="ru-RU"/>
          </a:p>
        </p:txBody>
      </p:sp>
      <p:sp>
        <p:nvSpPr>
          <p:cNvPr id="23594" name="Oval 43"/>
          <p:cNvSpPr>
            <a:spLocks noChangeArrowheads="1"/>
          </p:cNvSpPr>
          <p:nvPr/>
        </p:nvSpPr>
        <p:spPr bwMode="auto">
          <a:xfrm>
            <a:off x="4114800" y="3108325"/>
            <a:ext cx="152400" cy="152400"/>
          </a:xfrm>
          <a:prstGeom prst="ellipse">
            <a:avLst/>
          </a:prstGeom>
          <a:solidFill>
            <a:srgbClr val="FFCC00"/>
          </a:solidFill>
          <a:ln w="9525">
            <a:noFill/>
            <a:round/>
            <a:headEnd/>
            <a:tailEnd/>
          </a:ln>
        </p:spPr>
        <p:txBody>
          <a:bodyPr wrap="none" anchor="ctr"/>
          <a:lstStyle/>
          <a:p>
            <a:endParaRPr lang="ru-RU"/>
          </a:p>
        </p:txBody>
      </p:sp>
      <p:sp>
        <p:nvSpPr>
          <p:cNvPr id="23595" name="Oval 44"/>
          <p:cNvSpPr>
            <a:spLocks noChangeArrowheads="1"/>
          </p:cNvSpPr>
          <p:nvPr/>
        </p:nvSpPr>
        <p:spPr bwMode="auto">
          <a:xfrm>
            <a:off x="4114800" y="2803525"/>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23596" name="Oval 45"/>
          <p:cNvSpPr>
            <a:spLocks noChangeArrowheads="1"/>
          </p:cNvSpPr>
          <p:nvPr/>
        </p:nvSpPr>
        <p:spPr bwMode="auto">
          <a:xfrm>
            <a:off x="4114800" y="2498725"/>
            <a:ext cx="152400" cy="152400"/>
          </a:xfrm>
          <a:prstGeom prst="ellipse">
            <a:avLst/>
          </a:prstGeom>
          <a:solidFill>
            <a:srgbClr val="FFCC00"/>
          </a:solidFill>
          <a:ln w="9525">
            <a:noFill/>
            <a:round/>
            <a:headEnd/>
            <a:tailEnd/>
          </a:ln>
        </p:spPr>
        <p:txBody>
          <a:bodyPr wrap="none" anchor="ctr"/>
          <a:lstStyle/>
          <a:p>
            <a:endParaRPr lang="ru-RU"/>
          </a:p>
        </p:txBody>
      </p:sp>
      <p:sp>
        <p:nvSpPr>
          <p:cNvPr id="23597" name="Oval 46"/>
          <p:cNvSpPr>
            <a:spLocks noChangeArrowheads="1"/>
          </p:cNvSpPr>
          <p:nvPr/>
        </p:nvSpPr>
        <p:spPr bwMode="auto">
          <a:xfrm>
            <a:off x="4114800" y="2193925"/>
            <a:ext cx="152400" cy="152400"/>
          </a:xfrm>
          <a:prstGeom prst="ellipse">
            <a:avLst/>
          </a:prstGeom>
          <a:solidFill>
            <a:srgbClr val="FFCC00"/>
          </a:solidFill>
          <a:ln w="9525">
            <a:noFill/>
            <a:round/>
            <a:headEnd/>
            <a:tailEnd/>
          </a:ln>
        </p:spPr>
        <p:txBody>
          <a:bodyPr wrap="none" anchor="ctr"/>
          <a:lstStyle/>
          <a:p>
            <a:endParaRPr lang="ru-RU"/>
          </a:p>
        </p:txBody>
      </p:sp>
      <p:sp>
        <p:nvSpPr>
          <p:cNvPr id="23598" name="Oval 47"/>
          <p:cNvSpPr>
            <a:spLocks noChangeArrowheads="1"/>
          </p:cNvSpPr>
          <p:nvPr/>
        </p:nvSpPr>
        <p:spPr bwMode="auto">
          <a:xfrm>
            <a:off x="4114800" y="1889125"/>
            <a:ext cx="152400" cy="152400"/>
          </a:xfrm>
          <a:prstGeom prst="ellipse">
            <a:avLst/>
          </a:prstGeom>
          <a:solidFill>
            <a:srgbClr val="FFCC00"/>
          </a:solidFill>
          <a:ln w="9525">
            <a:noFill/>
            <a:round/>
            <a:headEnd/>
            <a:tailEnd/>
          </a:ln>
        </p:spPr>
        <p:txBody>
          <a:bodyPr wrap="none" anchor="ctr"/>
          <a:lstStyle/>
          <a:p>
            <a:endParaRPr lang="ru-RU"/>
          </a:p>
        </p:txBody>
      </p:sp>
      <p:sp>
        <p:nvSpPr>
          <p:cNvPr id="23599" name="Oval 48"/>
          <p:cNvSpPr>
            <a:spLocks noChangeArrowheads="1"/>
          </p:cNvSpPr>
          <p:nvPr/>
        </p:nvSpPr>
        <p:spPr bwMode="auto">
          <a:xfrm>
            <a:off x="4114800" y="1584325"/>
            <a:ext cx="152400" cy="152400"/>
          </a:xfrm>
          <a:prstGeom prst="ellipse">
            <a:avLst/>
          </a:prstGeom>
          <a:solidFill>
            <a:srgbClr val="FFCC00"/>
          </a:solidFill>
          <a:ln w="9525">
            <a:noFill/>
            <a:round/>
            <a:headEnd/>
            <a:tailEnd/>
          </a:ln>
        </p:spPr>
        <p:txBody>
          <a:bodyPr wrap="none" anchor="ctr"/>
          <a:lstStyle/>
          <a:p>
            <a:endParaRPr lang="ru-RU"/>
          </a:p>
        </p:txBody>
      </p:sp>
      <p:sp>
        <p:nvSpPr>
          <p:cNvPr id="23600" name="Oval 49"/>
          <p:cNvSpPr>
            <a:spLocks noChangeArrowheads="1"/>
          </p:cNvSpPr>
          <p:nvPr/>
        </p:nvSpPr>
        <p:spPr bwMode="auto">
          <a:xfrm>
            <a:off x="4114800" y="1279525"/>
            <a:ext cx="152400" cy="152400"/>
          </a:xfrm>
          <a:prstGeom prst="ellipse">
            <a:avLst/>
          </a:prstGeom>
          <a:solidFill>
            <a:schemeClr val="bg1"/>
          </a:solidFill>
          <a:ln w="9525">
            <a:noFill/>
            <a:round/>
            <a:headEnd/>
            <a:tailEnd/>
          </a:ln>
        </p:spPr>
        <p:txBody>
          <a:bodyPr wrap="none" anchor="ct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1000"/>
                                  </p:stCondLst>
                                  <p:childTnLst>
                                    <p:set>
                                      <p:cBhvr>
                                        <p:cTn id="6" dur="1" fill="hold">
                                          <p:stCondLst>
                                            <p:cond delay="0"/>
                                          </p:stCondLst>
                                        </p:cTn>
                                        <p:tgtEl>
                                          <p:spTgt spid="25604"/>
                                        </p:tgtEl>
                                        <p:attrNameLst>
                                          <p:attrName>style.visibility</p:attrName>
                                        </p:attrNameLst>
                                      </p:cBhvr>
                                      <p:to>
                                        <p:strVal val="visible"/>
                                      </p:to>
                                    </p:set>
                                    <p:animEffect transition="in" filter="dissolve">
                                      <p:cBhvr>
                                        <p:cTn id="7" dur="500"/>
                                        <p:tgtEl>
                                          <p:spTgt spid="256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ChangeArrowheads="1"/>
          </p:cNvSpPr>
          <p:nvPr/>
        </p:nvSpPr>
        <p:spPr bwMode="auto">
          <a:xfrm>
            <a:off x="0" y="3733800"/>
            <a:ext cx="9144000" cy="3128963"/>
          </a:xfrm>
          <a:prstGeom prst="rect">
            <a:avLst/>
          </a:prstGeom>
          <a:gradFill rotWithShape="0">
            <a:gsLst>
              <a:gs pos="0">
                <a:srgbClr val="808080"/>
              </a:gs>
              <a:gs pos="100000">
                <a:srgbClr val="292929"/>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24579" name="AutoShape 4"/>
          <p:cNvSpPr>
            <a:spLocks noChangeArrowheads="1"/>
          </p:cNvSpPr>
          <p:nvPr/>
        </p:nvSpPr>
        <p:spPr bwMode="auto">
          <a:xfrm>
            <a:off x="228600" y="48006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24580" name="AutoShape 5"/>
          <p:cNvSpPr>
            <a:spLocks noChangeArrowheads="1"/>
          </p:cNvSpPr>
          <p:nvPr/>
        </p:nvSpPr>
        <p:spPr bwMode="auto">
          <a:xfrm>
            <a:off x="4648200" y="48006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24581" name="AutoShape 6"/>
          <p:cNvSpPr>
            <a:spLocks noChangeArrowheads="1"/>
          </p:cNvSpPr>
          <p:nvPr/>
        </p:nvSpPr>
        <p:spPr bwMode="auto">
          <a:xfrm>
            <a:off x="2286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24582" name="AutoShape 7"/>
          <p:cNvSpPr>
            <a:spLocks noChangeArrowheads="1"/>
          </p:cNvSpPr>
          <p:nvPr/>
        </p:nvSpPr>
        <p:spPr bwMode="auto">
          <a:xfrm>
            <a:off x="46482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24583" name="Line 8"/>
          <p:cNvSpPr>
            <a:spLocks noChangeShapeType="1"/>
          </p:cNvSpPr>
          <p:nvPr/>
        </p:nvSpPr>
        <p:spPr bwMode="auto">
          <a:xfrm flipH="1">
            <a:off x="28575" y="5257800"/>
            <a:ext cx="228600" cy="0"/>
          </a:xfrm>
          <a:prstGeom prst="line">
            <a:avLst/>
          </a:prstGeom>
          <a:noFill/>
          <a:ln w="57150">
            <a:solidFill>
              <a:srgbClr val="3399FF"/>
            </a:solidFill>
            <a:round/>
            <a:headEnd/>
            <a:tailEnd/>
          </a:ln>
        </p:spPr>
        <p:txBody>
          <a:bodyPr wrap="none" anchor="ctr"/>
          <a:lstStyle/>
          <a:p>
            <a:endParaRPr lang="ru-RU"/>
          </a:p>
        </p:txBody>
      </p:sp>
      <p:sp>
        <p:nvSpPr>
          <p:cNvPr id="24584" name="Line 9"/>
          <p:cNvSpPr>
            <a:spLocks noChangeShapeType="1"/>
          </p:cNvSpPr>
          <p:nvPr/>
        </p:nvSpPr>
        <p:spPr bwMode="auto">
          <a:xfrm flipH="1">
            <a:off x="38100" y="6324600"/>
            <a:ext cx="228600" cy="0"/>
          </a:xfrm>
          <a:prstGeom prst="line">
            <a:avLst/>
          </a:prstGeom>
          <a:noFill/>
          <a:ln w="57150">
            <a:solidFill>
              <a:srgbClr val="3399FF"/>
            </a:solidFill>
            <a:round/>
            <a:headEnd/>
            <a:tailEnd/>
          </a:ln>
        </p:spPr>
        <p:txBody>
          <a:bodyPr wrap="none" anchor="ctr"/>
          <a:lstStyle/>
          <a:p>
            <a:endParaRPr lang="ru-RU"/>
          </a:p>
        </p:txBody>
      </p:sp>
      <p:sp>
        <p:nvSpPr>
          <p:cNvPr id="24585" name="Line 10"/>
          <p:cNvSpPr>
            <a:spLocks noChangeShapeType="1"/>
          </p:cNvSpPr>
          <p:nvPr/>
        </p:nvSpPr>
        <p:spPr bwMode="auto">
          <a:xfrm flipH="1">
            <a:off x="4467225" y="6324600"/>
            <a:ext cx="228600" cy="0"/>
          </a:xfrm>
          <a:prstGeom prst="line">
            <a:avLst/>
          </a:prstGeom>
          <a:noFill/>
          <a:ln w="57150">
            <a:solidFill>
              <a:srgbClr val="3399FF"/>
            </a:solidFill>
            <a:round/>
            <a:headEnd/>
            <a:tailEnd/>
          </a:ln>
        </p:spPr>
        <p:txBody>
          <a:bodyPr wrap="none" anchor="ctr"/>
          <a:lstStyle/>
          <a:p>
            <a:endParaRPr lang="ru-RU"/>
          </a:p>
        </p:txBody>
      </p:sp>
      <p:sp>
        <p:nvSpPr>
          <p:cNvPr id="24586" name="Line 11"/>
          <p:cNvSpPr>
            <a:spLocks noChangeShapeType="1"/>
          </p:cNvSpPr>
          <p:nvPr/>
        </p:nvSpPr>
        <p:spPr bwMode="auto">
          <a:xfrm flipH="1">
            <a:off x="4448175" y="5257800"/>
            <a:ext cx="228600" cy="0"/>
          </a:xfrm>
          <a:prstGeom prst="line">
            <a:avLst/>
          </a:prstGeom>
          <a:noFill/>
          <a:ln w="57150">
            <a:solidFill>
              <a:srgbClr val="3399FF"/>
            </a:solidFill>
            <a:round/>
            <a:headEnd/>
            <a:tailEnd/>
          </a:ln>
        </p:spPr>
        <p:txBody>
          <a:bodyPr wrap="none" anchor="ctr"/>
          <a:lstStyle/>
          <a:p>
            <a:endParaRPr lang="ru-RU"/>
          </a:p>
        </p:txBody>
      </p:sp>
      <p:sp>
        <p:nvSpPr>
          <p:cNvPr id="24587" name="Line 12"/>
          <p:cNvSpPr>
            <a:spLocks noChangeShapeType="1"/>
          </p:cNvSpPr>
          <p:nvPr/>
        </p:nvSpPr>
        <p:spPr bwMode="auto">
          <a:xfrm flipH="1">
            <a:off x="8899525" y="5257800"/>
            <a:ext cx="228600" cy="0"/>
          </a:xfrm>
          <a:prstGeom prst="line">
            <a:avLst/>
          </a:prstGeom>
          <a:noFill/>
          <a:ln w="57150">
            <a:solidFill>
              <a:srgbClr val="3399FF"/>
            </a:solidFill>
            <a:round/>
            <a:headEnd/>
            <a:tailEnd/>
          </a:ln>
        </p:spPr>
        <p:txBody>
          <a:bodyPr wrap="none" anchor="ctr"/>
          <a:lstStyle/>
          <a:p>
            <a:endParaRPr lang="ru-RU"/>
          </a:p>
        </p:txBody>
      </p:sp>
      <p:sp>
        <p:nvSpPr>
          <p:cNvPr id="24588" name="Line 13"/>
          <p:cNvSpPr>
            <a:spLocks noChangeShapeType="1"/>
          </p:cNvSpPr>
          <p:nvPr/>
        </p:nvSpPr>
        <p:spPr bwMode="auto">
          <a:xfrm flipH="1">
            <a:off x="8902700" y="6324600"/>
            <a:ext cx="228600" cy="0"/>
          </a:xfrm>
          <a:prstGeom prst="line">
            <a:avLst/>
          </a:prstGeom>
          <a:noFill/>
          <a:ln w="57150">
            <a:solidFill>
              <a:srgbClr val="3399FF"/>
            </a:solidFill>
            <a:round/>
            <a:headEnd/>
            <a:tailEnd/>
          </a:ln>
        </p:spPr>
        <p:txBody>
          <a:bodyPr wrap="none" anchor="ctr"/>
          <a:lstStyle/>
          <a:p>
            <a:endParaRPr lang="ru-RU"/>
          </a:p>
        </p:txBody>
      </p:sp>
      <p:sp>
        <p:nvSpPr>
          <p:cNvPr id="26638" name="Text Box 14"/>
          <p:cNvSpPr txBox="1">
            <a:spLocks noChangeArrowheads="1"/>
          </p:cNvSpPr>
          <p:nvPr/>
        </p:nvSpPr>
        <p:spPr bwMode="auto">
          <a:xfrm>
            <a:off x="533400" y="5029200"/>
            <a:ext cx="3657600" cy="45720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A:</a:t>
            </a:r>
            <a:r>
              <a:rPr lang="ru-RU" b="1">
                <a:solidFill>
                  <a:srgbClr val="333399"/>
                </a:solidFill>
                <a:latin typeface="Arial" charset="0"/>
              </a:rPr>
              <a:t>   «я ушол»</a:t>
            </a:r>
            <a:r>
              <a:rPr lang="en-US" b="1">
                <a:solidFill>
                  <a:srgbClr val="333399"/>
                </a:solidFill>
                <a:latin typeface="Arial" charset="0"/>
              </a:rPr>
              <a:t>  </a:t>
            </a:r>
            <a:endParaRPr lang="en-US">
              <a:solidFill>
                <a:srgbClr val="333399"/>
              </a:solidFill>
            </a:endParaRPr>
          </a:p>
        </p:txBody>
      </p:sp>
      <p:sp>
        <p:nvSpPr>
          <p:cNvPr id="26639" name="Text Box 15"/>
          <p:cNvSpPr txBox="1">
            <a:spLocks noChangeArrowheads="1"/>
          </p:cNvSpPr>
          <p:nvPr/>
        </p:nvSpPr>
        <p:spPr bwMode="auto">
          <a:xfrm>
            <a:off x="533400" y="6096000"/>
            <a:ext cx="3273425" cy="461963"/>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C:</a:t>
            </a:r>
            <a:r>
              <a:rPr lang="ru-RU" b="1">
                <a:solidFill>
                  <a:srgbClr val="333399"/>
                </a:solidFill>
                <a:latin typeface="Arial" charset="0"/>
              </a:rPr>
              <a:t>   «буду нискоро»</a:t>
            </a:r>
            <a:r>
              <a:rPr lang="en-US" b="1">
                <a:solidFill>
                  <a:srgbClr val="333399"/>
                </a:solidFill>
                <a:latin typeface="Arial" charset="0"/>
              </a:rPr>
              <a:t>  </a:t>
            </a:r>
            <a:endParaRPr lang="en-US">
              <a:solidFill>
                <a:srgbClr val="333399"/>
              </a:solidFill>
            </a:endParaRPr>
          </a:p>
        </p:txBody>
      </p:sp>
      <p:sp>
        <p:nvSpPr>
          <p:cNvPr id="26640" name="Text Box 16"/>
          <p:cNvSpPr txBox="1">
            <a:spLocks noChangeArrowheads="1"/>
          </p:cNvSpPr>
          <p:nvPr/>
        </p:nvSpPr>
        <p:spPr bwMode="auto">
          <a:xfrm>
            <a:off x="4953000" y="5029200"/>
            <a:ext cx="3560763" cy="461963"/>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B:</a:t>
            </a:r>
            <a:r>
              <a:rPr lang="ru-RU" b="1">
                <a:solidFill>
                  <a:srgbClr val="333399"/>
                </a:solidFill>
                <a:latin typeface="Arial" charset="0"/>
              </a:rPr>
              <a:t> «прихади зафтра»</a:t>
            </a:r>
            <a:r>
              <a:rPr lang="en-US" b="1">
                <a:solidFill>
                  <a:srgbClr val="333399"/>
                </a:solidFill>
                <a:latin typeface="Arial" charset="0"/>
              </a:rPr>
              <a:t>  </a:t>
            </a:r>
            <a:endParaRPr lang="en-US">
              <a:solidFill>
                <a:srgbClr val="333399"/>
              </a:solidFill>
            </a:endParaRPr>
          </a:p>
        </p:txBody>
      </p:sp>
      <p:sp>
        <p:nvSpPr>
          <p:cNvPr id="26641" name="Text Box 17"/>
          <p:cNvSpPr txBox="1">
            <a:spLocks noChangeArrowheads="1"/>
          </p:cNvSpPr>
          <p:nvPr/>
        </p:nvSpPr>
        <p:spPr bwMode="auto">
          <a:xfrm>
            <a:off x="4953000" y="6096000"/>
            <a:ext cx="3397250" cy="45720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D:</a:t>
            </a:r>
            <a:r>
              <a:rPr lang="ru-RU" b="1">
                <a:solidFill>
                  <a:srgbClr val="333399"/>
                </a:solidFill>
                <a:latin typeface="Arial" charset="0"/>
              </a:rPr>
              <a:t>  «щасвирнус»</a:t>
            </a:r>
            <a:r>
              <a:rPr lang="en-US" b="1">
                <a:solidFill>
                  <a:srgbClr val="333399"/>
                </a:solidFill>
                <a:latin typeface="Arial" charset="0"/>
              </a:rPr>
              <a:t>  </a:t>
            </a:r>
            <a:endParaRPr lang="en-US">
              <a:solidFill>
                <a:srgbClr val="333399"/>
              </a:solidFill>
            </a:endParaRPr>
          </a:p>
        </p:txBody>
      </p:sp>
      <p:sp>
        <p:nvSpPr>
          <p:cNvPr id="24593" name="Oval 18"/>
          <p:cNvSpPr>
            <a:spLocks noChangeArrowheads="1"/>
          </p:cNvSpPr>
          <p:nvPr/>
        </p:nvSpPr>
        <p:spPr bwMode="auto">
          <a:xfrm>
            <a:off x="1524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24594" name="Oval 19"/>
          <p:cNvSpPr>
            <a:spLocks noChangeArrowheads="1"/>
          </p:cNvSpPr>
          <p:nvPr/>
        </p:nvSpPr>
        <p:spPr bwMode="auto">
          <a:xfrm>
            <a:off x="30480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24595" name="Oval 20"/>
          <p:cNvSpPr>
            <a:spLocks noChangeArrowheads="1"/>
          </p:cNvSpPr>
          <p:nvPr/>
        </p:nvSpPr>
        <p:spPr bwMode="auto">
          <a:xfrm>
            <a:off x="16002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24596" name="Text Box 21"/>
          <p:cNvSpPr txBox="1">
            <a:spLocks noChangeArrowheads="1"/>
          </p:cNvSpPr>
          <p:nvPr/>
        </p:nvSpPr>
        <p:spPr bwMode="auto">
          <a:xfrm>
            <a:off x="336550" y="4102100"/>
            <a:ext cx="1066800" cy="457200"/>
          </a:xfrm>
          <a:prstGeom prst="rect">
            <a:avLst/>
          </a:prstGeom>
          <a:noFill/>
          <a:ln w="9525">
            <a:noFill/>
            <a:miter lim="800000"/>
            <a:headEnd/>
            <a:tailEnd/>
          </a:ln>
        </p:spPr>
        <p:txBody>
          <a:bodyPr>
            <a:spAutoFit/>
          </a:bodyPr>
          <a:lstStyle/>
          <a:p>
            <a:pPr>
              <a:spcBef>
                <a:spcPct val="50000"/>
              </a:spcBef>
            </a:pPr>
            <a:r>
              <a:rPr lang="en-US" b="1">
                <a:solidFill>
                  <a:schemeClr val="bg1"/>
                </a:solidFill>
                <a:latin typeface="Arial" charset="0"/>
              </a:rPr>
              <a:t>50:50</a:t>
            </a:r>
            <a:endParaRPr lang="en-US">
              <a:solidFill>
                <a:schemeClr val="bg1"/>
              </a:solidFill>
            </a:endParaRPr>
          </a:p>
        </p:txBody>
      </p:sp>
      <p:sp>
        <p:nvSpPr>
          <p:cNvPr id="24597" name="Rectangle 22"/>
          <p:cNvSpPr>
            <a:spLocks noChangeArrowheads="1"/>
          </p:cNvSpPr>
          <p:nvPr/>
        </p:nvSpPr>
        <p:spPr bwMode="auto">
          <a:xfrm>
            <a:off x="6629400" y="0"/>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24598" name="Rectangle 29"/>
          <p:cNvSpPr>
            <a:spLocks noChangeArrowheads="1"/>
          </p:cNvSpPr>
          <p:nvPr/>
        </p:nvSpPr>
        <p:spPr bwMode="auto">
          <a:xfrm>
            <a:off x="6696075" y="1598613"/>
            <a:ext cx="2413000" cy="322262"/>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24599" name="Text Box 23"/>
          <p:cNvSpPr txBox="1">
            <a:spLocks noChangeArrowheads="1"/>
          </p:cNvSpPr>
          <p:nvPr/>
        </p:nvSpPr>
        <p:spPr bwMode="auto">
          <a:xfrm>
            <a:off x="6705600" y="-1587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24600" name="Text Box 24"/>
          <p:cNvSpPr txBox="1">
            <a:spLocks noChangeArrowheads="1"/>
          </p:cNvSpPr>
          <p:nvPr/>
        </p:nvSpPr>
        <p:spPr bwMode="auto">
          <a:xfrm>
            <a:off x="6705600" y="304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24601" name="Text Box 25"/>
          <p:cNvSpPr txBox="1">
            <a:spLocks noChangeArrowheads="1"/>
          </p:cNvSpPr>
          <p:nvPr/>
        </p:nvSpPr>
        <p:spPr bwMode="auto">
          <a:xfrm>
            <a:off x="6705600" y="609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24602" name="Text Box 26"/>
          <p:cNvSpPr txBox="1">
            <a:spLocks noChangeArrowheads="1"/>
          </p:cNvSpPr>
          <p:nvPr/>
        </p:nvSpPr>
        <p:spPr bwMode="auto">
          <a:xfrm>
            <a:off x="6705600" y="914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24603" name="Text Box 27"/>
          <p:cNvSpPr txBox="1">
            <a:spLocks noChangeArrowheads="1"/>
          </p:cNvSpPr>
          <p:nvPr/>
        </p:nvSpPr>
        <p:spPr bwMode="auto">
          <a:xfrm>
            <a:off x="6705600" y="1219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24604" name="Text Box 28"/>
          <p:cNvSpPr txBox="1">
            <a:spLocks noChangeArrowheads="1"/>
          </p:cNvSpPr>
          <p:nvPr/>
        </p:nvSpPr>
        <p:spPr bwMode="auto">
          <a:xfrm>
            <a:off x="6705600" y="1524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24605" name="Text Box 30"/>
          <p:cNvSpPr txBox="1">
            <a:spLocks noChangeArrowheads="1"/>
          </p:cNvSpPr>
          <p:nvPr/>
        </p:nvSpPr>
        <p:spPr bwMode="auto">
          <a:xfrm>
            <a:off x="6705600" y="1828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24606" name="Text Box 31"/>
          <p:cNvSpPr txBox="1">
            <a:spLocks noChangeArrowheads="1"/>
          </p:cNvSpPr>
          <p:nvPr/>
        </p:nvSpPr>
        <p:spPr bwMode="auto">
          <a:xfrm>
            <a:off x="6705600" y="2133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24607" name="Text Box 32"/>
          <p:cNvSpPr txBox="1">
            <a:spLocks noChangeArrowheads="1"/>
          </p:cNvSpPr>
          <p:nvPr/>
        </p:nvSpPr>
        <p:spPr bwMode="auto">
          <a:xfrm>
            <a:off x="6705600" y="2438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24608" name="Text Box 33"/>
          <p:cNvSpPr txBox="1">
            <a:spLocks noChangeArrowheads="1"/>
          </p:cNvSpPr>
          <p:nvPr/>
        </p:nvSpPr>
        <p:spPr bwMode="auto">
          <a:xfrm>
            <a:off x="6705600" y="2743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24609" name="Text Box 34"/>
          <p:cNvSpPr txBox="1">
            <a:spLocks noChangeArrowheads="1"/>
          </p:cNvSpPr>
          <p:nvPr/>
        </p:nvSpPr>
        <p:spPr bwMode="auto">
          <a:xfrm>
            <a:off x="6705600" y="3048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24610" name="Text Box 35"/>
          <p:cNvSpPr txBox="1">
            <a:spLocks noChangeArrowheads="1"/>
          </p:cNvSpPr>
          <p:nvPr/>
        </p:nvSpPr>
        <p:spPr bwMode="auto">
          <a:xfrm>
            <a:off x="6705600" y="3352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24611" name="Text Box 36"/>
          <p:cNvSpPr txBox="1">
            <a:spLocks noChangeArrowheads="1"/>
          </p:cNvSpPr>
          <p:nvPr/>
        </p:nvSpPr>
        <p:spPr bwMode="auto">
          <a:xfrm>
            <a:off x="6705600" y="3657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24612" name="Text Box 37"/>
          <p:cNvSpPr txBox="1">
            <a:spLocks noChangeArrowheads="1"/>
          </p:cNvSpPr>
          <p:nvPr/>
        </p:nvSpPr>
        <p:spPr bwMode="auto">
          <a:xfrm>
            <a:off x="6705600" y="3962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24613" name="Text Box 38"/>
          <p:cNvSpPr txBox="1">
            <a:spLocks noChangeArrowheads="1"/>
          </p:cNvSpPr>
          <p:nvPr/>
        </p:nvSpPr>
        <p:spPr bwMode="auto">
          <a:xfrm>
            <a:off x="6705600" y="4267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24614" name="Text Box 39"/>
          <p:cNvSpPr txBox="1">
            <a:spLocks noChangeArrowheads="1"/>
          </p:cNvSpPr>
          <p:nvPr/>
        </p:nvSpPr>
        <p:spPr bwMode="auto">
          <a:xfrm>
            <a:off x="7543800" y="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24615" name="Text Box 40"/>
          <p:cNvSpPr txBox="1">
            <a:spLocks noChangeArrowheads="1"/>
          </p:cNvSpPr>
          <p:nvPr/>
        </p:nvSpPr>
        <p:spPr bwMode="auto">
          <a:xfrm>
            <a:off x="7543800" y="320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24616" name="Text Box 41"/>
          <p:cNvSpPr txBox="1">
            <a:spLocks noChangeArrowheads="1"/>
          </p:cNvSpPr>
          <p:nvPr/>
        </p:nvSpPr>
        <p:spPr bwMode="auto">
          <a:xfrm>
            <a:off x="7543800" y="625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24617" name="Text Box 42"/>
          <p:cNvSpPr txBox="1">
            <a:spLocks noChangeArrowheads="1"/>
          </p:cNvSpPr>
          <p:nvPr/>
        </p:nvSpPr>
        <p:spPr bwMode="auto">
          <a:xfrm>
            <a:off x="7543800" y="930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24618" name="Text Box 43"/>
          <p:cNvSpPr txBox="1">
            <a:spLocks noChangeArrowheads="1"/>
          </p:cNvSpPr>
          <p:nvPr/>
        </p:nvSpPr>
        <p:spPr bwMode="auto">
          <a:xfrm>
            <a:off x="7543800" y="1235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24619" name="Text Box 44"/>
          <p:cNvSpPr txBox="1">
            <a:spLocks noChangeArrowheads="1"/>
          </p:cNvSpPr>
          <p:nvPr/>
        </p:nvSpPr>
        <p:spPr bwMode="auto">
          <a:xfrm>
            <a:off x="7543800" y="1539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24620" name="Text Box 45"/>
          <p:cNvSpPr txBox="1">
            <a:spLocks noChangeArrowheads="1"/>
          </p:cNvSpPr>
          <p:nvPr/>
        </p:nvSpPr>
        <p:spPr bwMode="auto">
          <a:xfrm>
            <a:off x="7543800" y="1844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24621" name="Text Box 46"/>
          <p:cNvSpPr txBox="1">
            <a:spLocks noChangeArrowheads="1"/>
          </p:cNvSpPr>
          <p:nvPr/>
        </p:nvSpPr>
        <p:spPr bwMode="auto">
          <a:xfrm>
            <a:off x="7543800" y="2149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24622" name="Text Box 47"/>
          <p:cNvSpPr txBox="1">
            <a:spLocks noChangeArrowheads="1"/>
          </p:cNvSpPr>
          <p:nvPr/>
        </p:nvSpPr>
        <p:spPr bwMode="auto">
          <a:xfrm>
            <a:off x="7543800" y="2454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24623" name="Text Box 48"/>
          <p:cNvSpPr txBox="1">
            <a:spLocks noChangeArrowheads="1"/>
          </p:cNvSpPr>
          <p:nvPr/>
        </p:nvSpPr>
        <p:spPr bwMode="auto">
          <a:xfrm>
            <a:off x="7543800" y="2759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24624" name="Text Box 49"/>
          <p:cNvSpPr txBox="1">
            <a:spLocks noChangeArrowheads="1"/>
          </p:cNvSpPr>
          <p:nvPr/>
        </p:nvSpPr>
        <p:spPr bwMode="auto">
          <a:xfrm>
            <a:off x="7543800" y="3063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24625" name="Text Box 50"/>
          <p:cNvSpPr txBox="1">
            <a:spLocks noChangeArrowheads="1"/>
          </p:cNvSpPr>
          <p:nvPr/>
        </p:nvSpPr>
        <p:spPr bwMode="auto">
          <a:xfrm>
            <a:off x="7543800" y="3368675"/>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24626" name="Text Box 51"/>
          <p:cNvSpPr txBox="1">
            <a:spLocks noChangeArrowheads="1"/>
          </p:cNvSpPr>
          <p:nvPr/>
        </p:nvSpPr>
        <p:spPr bwMode="auto">
          <a:xfrm>
            <a:off x="7543800" y="3673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24627" name="Text Box 52"/>
          <p:cNvSpPr txBox="1">
            <a:spLocks noChangeArrowheads="1"/>
          </p:cNvSpPr>
          <p:nvPr/>
        </p:nvSpPr>
        <p:spPr bwMode="auto">
          <a:xfrm>
            <a:off x="7543800" y="3978275"/>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24628" name="Text Box 53"/>
          <p:cNvSpPr txBox="1">
            <a:spLocks noChangeArrowheads="1"/>
          </p:cNvSpPr>
          <p:nvPr/>
        </p:nvSpPr>
        <p:spPr bwMode="auto">
          <a:xfrm>
            <a:off x="7543800" y="4283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24629" name="Oval 54"/>
          <p:cNvSpPr>
            <a:spLocks noChangeArrowheads="1"/>
          </p:cNvSpPr>
          <p:nvPr/>
        </p:nvSpPr>
        <p:spPr bwMode="auto">
          <a:xfrm>
            <a:off x="7239000" y="4419600"/>
            <a:ext cx="152400" cy="152400"/>
          </a:xfrm>
          <a:prstGeom prst="ellipse">
            <a:avLst/>
          </a:prstGeom>
          <a:solidFill>
            <a:srgbClr val="FFCC00"/>
          </a:solidFill>
          <a:ln w="9525">
            <a:noFill/>
            <a:round/>
            <a:headEnd/>
            <a:tailEnd/>
          </a:ln>
        </p:spPr>
        <p:txBody>
          <a:bodyPr wrap="none" anchor="ctr"/>
          <a:lstStyle/>
          <a:p>
            <a:endParaRPr lang="ru-RU"/>
          </a:p>
        </p:txBody>
      </p:sp>
      <p:sp>
        <p:nvSpPr>
          <p:cNvPr id="24630" name="Oval 55"/>
          <p:cNvSpPr>
            <a:spLocks noChangeArrowheads="1"/>
          </p:cNvSpPr>
          <p:nvPr/>
        </p:nvSpPr>
        <p:spPr bwMode="auto">
          <a:xfrm>
            <a:off x="7239000" y="4114800"/>
            <a:ext cx="152400" cy="152400"/>
          </a:xfrm>
          <a:prstGeom prst="ellipse">
            <a:avLst/>
          </a:prstGeom>
          <a:solidFill>
            <a:srgbClr val="FFCC00"/>
          </a:solidFill>
          <a:ln w="9525">
            <a:noFill/>
            <a:round/>
            <a:headEnd/>
            <a:tailEnd/>
          </a:ln>
        </p:spPr>
        <p:txBody>
          <a:bodyPr wrap="none" anchor="ctr"/>
          <a:lstStyle/>
          <a:p>
            <a:endParaRPr lang="ru-RU"/>
          </a:p>
        </p:txBody>
      </p:sp>
      <p:sp>
        <p:nvSpPr>
          <p:cNvPr id="24631" name="Oval 56"/>
          <p:cNvSpPr>
            <a:spLocks noChangeArrowheads="1"/>
          </p:cNvSpPr>
          <p:nvPr/>
        </p:nvSpPr>
        <p:spPr bwMode="auto">
          <a:xfrm>
            <a:off x="7239000" y="3810000"/>
            <a:ext cx="152400" cy="152400"/>
          </a:xfrm>
          <a:prstGeom prst="ellipse">
            <a:avLst/>
          </a:prstGeom>
          <a:solidFill>
            <a:srgbClr val="FFCC00"/>
          </a:solidFill>
          <a:ln w="9525">
            <a:noFill/>
            <a:round/>
            <a:headEnd/>
            <a:tailEnd/>
          </a:ln>
        </p:spPr>
        <p:txBody>
          <a:bodyPr wrap="none" anchor="ctr"/>
          <a:lstStyle/>
          <a:p>
            <a:endParaRPr lang="ru-RU"/>
          </a:p>
        </p:txBody>
      </p:sp>
      <p:sp>
        <p:nvSpPr>
          <p:cNvPr id="24632" name="Oval 57"/>
          <p:cNvSpPr>
            <a:spLocks noChangeArrowheads="1"/>
          </p:cNvSpPr>
          <p:nvPr/>
        </p:nvSpPr>
        <p:spPr bwMode="auto">
          <a:xfrm>
            <a:off x="7239000" y="3505200"/>
            <a:ext cx="152400" cy="152400"/>
          </a:xfrm>
          <a:prstGeom prst="ellipse">
            <a:avLst/>
          </a:prstGeom>
          <a:solidFill>
            <a:srgbClr val="FFCC00"/>
          </a:solidFill>
          <a:ln w="9525">
            <a:noFill/>
            <a:round/>
            <a:headEnd/>
            <a:tailEnd/>
          </a:ln>
        </p:spPr>
        <p:txBody>
          <a:bodyPr wrap="none" anchor="ctr"/>
          <a:lstStyle/>
          <a:p>
            <a:endParaRPr lang="ru-RU"/>
          </a:p>
        </p:txBody>
      </p:sp>
      <p:sp>
        <p:nvSpPr>
          <p:cNvPr id="24633" name="Oval 58"/>
          <p:cNvSpPr>
            <a:spLocks noChangeArrowheads="1"/>
          </p:cNvSpPr>
          <p:nvPr/>
        </p:nvSpPr>
        <p:spPr bwMode="auto">
          <a:xfrm>
            <a:off x="7239000" y="3200400"/>
            <a:ext cx="152400" cy="152400"/>
          </a:xfrm>
          <a:prstGeom prst="ellipse">
            <a:avLst/>
          </a:prstGeom>
          <a:solidFill>
            <a:schemeClr val="bg1"/>
          </a:solidFill>
          <a:ln w="9525">
            <a:noFill/>
            <a:round/>
            <a:headEnd/>
            <a:tailEnd/>
          </a:ln>
        </p:spPr>
        <p:txBody>
          <a:bodyPr wrap="none" anchor="ctr"/>
          <a:lstStyle/>
          <a:p>
            <a:endParaRPr lang="ru-RU"/>
          </a:p>
        </p:txBody>
      </p:sp>
      <p:sp>
        <p:nvSpPr>
          <p:cNvPr id="24634" name="Oval 59"/>
          <p:cNvSpPr>
            <a:spLocks noChangeArrowheads="1"/>
          </p:cNvSpPr>
          <p:nvPr/>
        </p:nvSpPr>
        <p:spPr bwMode="auto">
          <a:xfrm>
            <a:off x="7239000" y="2895600"/>
            <a:ext cx="152400" cy="152400"/>
          </a:xfrm>
          <a:prstGeom prst="ellipse">
            <a:avLst/>
          </a:prstGeom>
          <a:solidFill>
            <a:srgbClr val="FFCC00"/>
          </a:solidFill>
          <a:ln w="9525">
            <a:noFill/>
            <a:round/>
            <a:headEnd/>
            <a:tailEnd/>
          </a:ln>
        </p:spPr>
        <p:txBody>
          <a:bodyPr wrap="none" anchor="ctr"/>
          <a:lstStyle/>
          <a:p>
            <a:endParaRPr lang="ru-RU"/>
          </a:p>
        </p:txBody>
      </p:sp>
      <p:sp>
        <p:nvSpPr>
          <p:cNvPr id="24635" name="Oval 60"/>
          <p:cNvSpPr>
            <a:spLocks noChangeArrowheads="1"/>
          </p:cNvSpPr>
          <p:nvPr/>
        </p:nvSpPr>
        <p:spPr bwMode="auto">
          <a:xfrm>
            <a:off x="7239000" y="2590800"/>
            <a:ext cx="152400" cy="152400"/>
          </a:xfrm>
          <a:prstGeom prst="ellipse">
            <a:avLst/>
          </a:prstGeom>
          <a:solidFill>
            <a:srgbClr val="FFCC00"/>
          </a:solidFill>
          <a:ln w="9525">
            <a:noFill/>
            <a:round/>
            <a:headEnd/>
            <a:tailEnd/>
          </a:ln>
        </p:spPr>
        <p:txBody>
          <a:bodyPr wrap="none" anchor="ctr"/>
          <a:lstStyle/>
          <a:p>
            <a:endParaRPr lang="ru-RU"/>
          </a:p>
        </p:txBody>
      </p:sp>
      <p:sp>
        <p:nvSpPr>
          <p:cNvPr id="24636" name="Oval 61"/>
          <p:cNvSpPr>
            <a:spLocks noChangeArrowheads="1"/>
          </p:cNvSpPr>
          <p:nvPr/>
        </p:nvSpPr>
        <p:spPr bwMode="auto">
          <a:xfrm>
            <a:off x="7239000" y="2286000"/>
            <a:ext cx="152400" cy="152400"/>
          </a:xfrm>
          <a:prstGeom prst="ellipse">
            <a:avLst/>
          </a:prstGeom>
          <a:solidFill>
            <a:srgbClr val="FFCC00"/>
          </a:solidFill>
          <a:ln w="9525">
            <a:noFill/>
            <a:round/>
            <a:headEnd/>
            <a:tailEnd/>
          </a:ln>
        </p:spPr>
        <p:txBody>
          <a:bodyPr wrap="none" anchor="ctr"/>
          <a:lstStyle/>
          <a:p>
            <a:endParaRPr lang="ru-RU"/>
          </a:p>
        </p:txBody>
      </p:sp>
      <p:sp>
        <p:nvSpPr>
          <p:cNvPr id="24637" name="Oval 62"/>
          <p:cNvSpPr>
            <a:spLocks noChangeArrowheads="1"/>
          </p:cNvSpPr>
          <p:nvPr/>
        </p:nvSpPr>
        <p:spPr bwMode="auto">
          <a:xfrm>
            <a:off x="7239000" y="1981200"/>
            <a:ext cx="152400" cy="152400"/>
          </a:xfrm>
          <a:prstGeom prst="ellipse">
            <a:avLst/>
          </a:prstGeom>
          <a:solidFill>
            <a:srgbClr val="FFCC00"/>
          </a:solidFill>
          <a:ln w="9525">
            <a:noFill/>
            <a:round/>
            <a:headEnd/>
            <a:tailEnd/>
          </a:ln>
        </p:spPr>
        <p:txBody>
          <a:bodyPr wrap="none" anchor="ctr"/>
          <a:lstStyle/>
          <a:p>
            <a:endParaRPr lang="ru-RU"/>
          </a:p>
        </p:txBody>
      </p:sp>
      <p:sp>
        <p:nvSpPr>
          <p:cNvPr id="24638" name="Oval 63"/>
          <p:cNvSpPr>
            <a:spLocks noChangeArrowheads="1"/>
          </p:cNvSpPr>
          <p:nvPr/>
        </p:nvSpPr>
        <p:spPr bwMode="auto">
          <a:xfrm>
            <a:off x="7239000" y="1676400"/>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24639" name="Oval 64"/>
          <p:cNvSpPr>
            <a:spLocks noChangeArrowheads="1"/>
          </p:cNvSpPr>
          <p:nvPr/>
        </p:nvSpPr>
        <p:spPr bwMode="auto">
          <a:xfrm>
            <a:off x="7239000" y="1371600"/>
            <a:ext cx="152400" cy="152400"/>
          </a:xfrm>
          <a:prstGeom prst="ellipse">
            <a:avLst/>
          </a:prstGeom>
          <a:solidFill>
            <a:srgbClr val="FFCC00"/>
          </a:solidFill>
          <a:ln w="9525">
            <a:noFill/>
            <a:round/>
            <a:headEnd/>
            <a:tailEnd/>
          </a:ln>
        </p:spPr>
        <p:txBody>
          <a:bodyPr wrap="none" anchor="ctr"/>
          <a:lstStyle/>
          <a:p>
            <a:endParaRPr lang="ru-RU"/>
          </a:p>
        </p:txBody>
      </p:sp>
      <p:sp>
        <p:nvSpPr>
          <p:cNvPr id="24640" name="Oval 65"/>
          <p:cNvSpPr>
            <a:spLocks noChangeArrowheads="1"/>
          </p:cNvSpPr>
          <p:nvPr/>
        </p:nvSpPr>
        <p:spPr bwMode="auto">
          <a:xfrm>
            <a:off x="7239000" y="1066800"/>
            <a:ext cx="152400" cy="152400"/>
          </a:xfrm>
          <a:prstGeom prst="ellipse">
            <a:avLst/>
          </a:prstGeom>
          <a:solidFill>
            <a:srgbClr val="FFCC00"/>
          </a:solidFill>
          <a:ln w="9525">
            <a:noFill/>
            <a:round/>
            <a:headEnd/>
            <a:tailEnd/>
          </a:ln>
        </p:spPr>
        <p:txBody>
          <a:bodyPr wrap="none" anchor="ctr"/>
          <a:lstStyle/>
          <a:p>
            <a:endParaRPr lang="ru-RU"/>
          </a:p>
        </p:txBody>
      </p:sp>
      <p:sp>
        <p:nvSpPr>
          <p:cNvPr id="24641" name="Oval 66"/>
          <p:cNvSpPr>
            <a:spLocks noChangeArrowheads="1"/>
          </p:cNvSpPr>
          <p:nvPr/>
        </p:nvSpPr>
        <p:spPr bwMode="auto">
          <a:xfrm>
            <a:off x="7239000" y="762000"/>
            <a:ext cx="152400" cy="152400"/>
          </a:xfrm>
          <a:prstGeom prst="ellipse">
            <a:avLst/>
          </a:prstGeom>
          <a:solidFill>
            <a:srgbClr val="FFCC00"/>
          </a:solidFill>
          <a:ln w="9525">
            <a:noFill/>
            <a:round/>
            <a:headEnd/>
            <a:tailEnd/>
          </a:ln>
        </p:spPr>
        <p:txBody>
          <a:bodyPr wrap="none" anchor="ctr"/>
          <a:lstStyle/>
          <a:p>
            <a:endParaRPr lang="ru-RU"/>
          </a:p>
        </p:txBody>
      </p:sp>
      <p:sp>
        <p:nvSpPr>
          <p:cNvPr id="24642" name="Oval 67"/>
          <p:cNvSpPr>
            <a:spLocks noChangeArrowheads="1"/>
          </p:cNvSpPr>
          <p:nvPr/>
        </p:nvSpPr>
        <p:spPr bwMode="auto">
          <a:xfrm>
            <a:off x="7239000" y="457200"/>
            <a:ext cx="152400" cy="152400"/>
          </a:xfrm>
          <a:prstGeom prst="ellipse">
            <a:avLst/>
          </a:prstGeom>
          <a:solidFill>
            <a:srgbClr val="FFCC00"/>
          </a:solidFill>
          <a:ln w="9525">
            <a:noFill/>
            <a:round/>
            <a:headEnd/>
            <a:tailEnd/>
          </a:ln>
        </p:spPr>
        <p:txBody>
          <a:bodyPr wrap="none" anchor="ctr"/>
          <a:lstStyle/>
          <a:p>
            <a:endParaRPr lang="ru-RU"/>
          </a:p>
        </p:txBody>
      </p:sp>
      <p:sp>
        <p:nvSpPr>
          <p:cNvPr id="24643" name="Oval 68"/>
          <p:cNvSpPr>
            <a:spLocks noChangeArrowheads="1"/>
          </p:cNvSpPr>
          <p:nvPr/>
        </p:nvSpPr>
        <p:spPr bwMode="auto">
          <a:xfrm>
            <a:off x="7239000" y="152400"/>
            <a:ext cx="152400" cy="152400"/>
          </a:xfrm>
          <a:prstGeom prst="ellipse">
            <a:avLst/>
          </a:prstGeom>
          <a:solidFill>
            <a:schemeClr val="bg1"/>
          </a:solidFill>
          <a:ln w="9525">
            <a:noFill/>
            <a:round/>
            <a:headEnd/>
            <a:tailEnd/>
          </a:ln>
        </p:spPr>
        <p:txBody>
          <a:bodyPr wrap="none" anchor="ctr"/>
          <a:lstStyle/>
          <a:p>
            <a:endParaRPr lang="ru-RU"/>
          </a:p>
        </p:txBody>
      </p:sp>
      <p:pic>
        <p:nvPicPr>
          <p:cNvPr id="24644" name="Picture 69"/>
          <p:cNvPicPr>
            <a:picLocks noChangeAspect="1" noChangeArrowheads="1"/>
          </p:cNvPicPr>
          <p:nvPr/>
        </p:nvPicPr>
        <p:blipFill>
          <a:blip r:embed="rId2"/>
          <a:srcRect/>
          <a:stretch>
            <a:fillRect/>
          </a:stretch>
        </p:blipFill>
        <p:spPr bwMode="auto">
          <a:xfrm flipV="1">
            <a:off x="1949450" y="3994150"/>
            <a:ext cx="514350" cy="606425"/>
          </a:xfrm>
          <a:prstGeom prst="rect">
            <a:avLst/>
          </a:prstGeom>
          <a:noFill/>
          <a:ln w="9525">
            <a:noFill/>
            <a:miter lim="800000"/>
            <a:headEnd/>
            <a:tailEnd/>
          </a:ln>
        </p:spPr>
      </p:pic>
      <p:sp>
        <p:nvSpPr>
          <p:cNvPr id="24645" name="AutoShape 70"/>
          <p:cNvSpPr>
            <a:spLocks noChangeArrowheads="1"/>
          </p:cNvSpPr>
          <p:nvPr/>
        </p:nvSpPr>
        <p:spPr bwMode="auto">
          <a:xfrm rot="5400000">
            <a:off x="32226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24646" name="Oval 71"/>
          <p:cNvSpPr>
            <a:spLocks noChangeArrowheads="1"/>
          </p:cNvSpPr>
          <p:nvPr/>
        </p:nvSpPr>
        <p:spPr bwMode="auto">
          <a:xfrm>
            <a:off x="3298825" y="4076700"/>
            <a:ext cx="152400" cy="152400"/>
          </a:xfrm>
          <a:prstGeom prst="ellipse">
            <a:avLst/>
          </a:prstGeom>
          <a:noFill/>
          <a:ln w="38100">
            <a:solidFill>
              <a:schemeClr val="bg1"/>
            </a:solidFill>
            <a:round/>
            <a:headEnd/>
            <a:tailEnd/>
          </a:ln>
        </p:spPr>
        <p:txBody>
          <a:bodyPr wrap="none" anchor="ctr"/>
          <a:lstStyle/>
          <a:p>
            <a:endParaRPr lang="ru-RU"/>
          </a:p>
        </p:txBody>
      </p:sp>
      <p:sp>
        <p:nvSpPr>
          <p:cNvPr id="24647" name="AutoShape 72"/>
          <p:cNvSpPr>
            <a:spLocks noChangeArrowheads="1"/>
          </p:cNvSpPr>
          <p:nvPr/>
        </p:nvSpPr>
        <p:spPr bwMode="auto">
          <a:xfrm rot="5400000">
            <a:off x="3527425" y="43053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24648" name="Oval 73"/>
          <p:cNvSpPr>
            <a:spLocks noChangeArrowheads="1"/>
          </p:cNvSpPr>
          <p:nvPr/>
        </p:nvSpPr>
        <p:spPr bwMode="auto">
          <a:xfrm>
            <a:off x="3603625" y="4152900"/>
            <a:ext cx="152400" cy="152400"/>
          </a:xfrm>
          <a:prstGeom prst="ellipse">
            <a:avLst/>
          </a:prstGeom>
          <a:noFill/>
          <a:ln w="38100">
            <a:solidFill>
              <a:schemeClr val="bg1"/>
            </a:solidFill>
            <a:round/>
            <a:headEnd/>
            <a:tailEnd/>
          </a:ln>
        </p:spPr>
        <p:txBody>
          <a:bodyPr wrap="none" anchor="ctr"/>
          <a:lstStyle/>
          <a:p>
            <a:endParaRPr lang="ru-RU"/>
          </a:p>
        </p:txBody>
      </p:sp>
      <p:sp>
        <p:nvSpPr>
          <p:cNvPr id="24649" name="AutoShape 74"/>
          <p:cNvSpPr>
            <a:spLocks noChangeArrowheads="1"/>
          </p:cNvSpPr>
          <p:nvPr/>
        </p:nvSpPr>
        <p:spPr bwMode="auto">
          <a:xfrm rot="5400000">
            <a:off x="38322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24650" name="Oval 75"/>
          <p:cNvSpPr>
            <a:spLocks noChangeArrowheads="1"/>
          </p:cNvSpPr>
          <p:nvPr/>
        </p:nvSpPr>
        <p:spPr bwMode="auto">
          <a:xfrm>
            <a:off x="3908425" y="4076700"/>
            <a:ext cx="152400" cy="152400"/>
          </a:xfrm>
          <a:prstGeom prst="ellipse">
            <a:avLst/>
          </a:prstGeom>
          <a:noFill/>
          <a:ln w="38100">
            <a:solidFill>
              <a:schemeClr val="bg1"/>
            </a:solidFill>
            <a:round/>
            <a:headEnd/>
            <a:tailEnd/>
          </a:ln>
        </p:spPr>
        <p:txBody>
          <a:bodyPr wrap="none" anchor="ctr"/>
          <a:lstStyle/>
          <a:p>
            <a:endParaRPr lang="ru-RU"/>
          </a:p>
        </p:txBody>
      </p:sp>
      <p:sp>
        <p:nvSpPr>
          <p:cNvPr id="26700" name="Text Box 76"/>
          <p:cNvSpPr txBox="1">
            <a:spLocks noChangeArrowheads="1"/>
          </p:cNvSpPr>
          <p:nvPr/>
        </p:nvSpPr>
        <p:spPr bwMode="auto">
          <a:xfrm>
            <a:off x="685800" y="390525"/>
            <a:ext cx="5181600" cy="2370138"/>
          </a:xfrm>
          <a:prstGeom prst="rect">
            <a:avLst/>
          </a:prstGeom>
          <a:noFill/>
          <a:ln w="9525">
            <a:noFill/>
            <a:miter lim="800000"/>
            <a:headEnd/>
            <a:tailEnd/>
          </a:ln>
        </p:spPr>
        <p:txBody>
          <a:bodyPr>
            <a:spAutoFit/>
          </a:bodyPr>
          <a:lstStyle/>
          <a:p>
            <a:pPr algn="ctr">
              <a:spcBef>
                <a:spcPct val="50000"/>
              </a:spcBef>
              <a:defRPr/>
            </a:pPr>
            <a:r>
              <a:rPr lang="en-US" sz="4000" b="1" dirty="0">
                <a:solidFill>
                  <a:schemeClr val="bg1"/>
                </a:solidFill>
                <a:latin typeface="Arial" charset="0"/>
              </a:rPr>
              <a:t>$32,000</a:t>
            </a:r>
            <a:endParaRPr lang="ru-RU" sz="4000" b="1" dirty="0">
              <a:solidFill>
                <a:schemeClr val="bg1"/>
              </a:solidFill>
              <a:latin typeface="Arial" charset="0"/>
            </a:endParaRPr>
          </a:p>
          <a:p>
            <a:pPr algn="ctr">
              <a:spcBef>
                <a:spcPct val="50000"/>
              </a:spcBef>
              <a:defRPr/>
            </a:pPr>
            <a:endParaRPr lang="ru-RU" sz="4000" b="1" dirty="0">
              <a:solidFill>
                <a:schemeClr val="bg1"/>
              </a:solidFill>
              <a:latin typeface="Arial" charset="0"/>
            </a:endParaRPr>
          </a:p>
          <a:p>
            <a:pPr algn="ctr">
              <a:spcBef>
                <a:spcPct val="50000"/>
              </a:spcBef>
              <a:defRPr/>
            </a:pPr>
            <a:r>
              <a:rPr lang="ru-RU" sz="3200" b="1" dirty="0">
                <a:solidFill>
                  <a:schemeClr val="bg1"/>
                </a:solidFill>
                <a:latin typeface="+mn-lt"/>
              </a:rPr>
              <a:t> </a:t>
            </a:r>
            <a:endParaRPr lang="en-US" sz="3200" dirty="0">
              <a:solidFill>
                <a:schemeClr val="bg1"/>
              </a:solidFill>
              <a:latin typeface="+mn-lt"/>
            </a:endParaRPr>
          </a:p>
        </p:txBody>
      </p:sp>
      <p:sp>
        <p:nvSpPr>
          <p:cNvPr id="79" name="AutoShape 81"/>
          <p:cNvSpPr>
            <a:spLocks noChangeArrowheads="1"/>
          </p:cNvSpPr>
          <p:nvPr/>
        </p:nvSpPr>
        <p:spPr bwMode="auto">
          <a:xfrm>
            <a:off x="4676775" y="5789613"/>
            <a:ext cx="4267200" cy="1068387"/>
          </a:xfrm>
          <a:prstGeom prst="flowChartPreparation">
            <a:avLst/>
          </a:prstGeom>
          <a:solidFill>
            <a:srgbClr val="00FF00">
              <a:alpha val="45882"/>
            </a:srgbClr>
          </a:solidFill>
          <a:ln w="57150">
            <a:solidFill>
              <a:srgbClr val="3399FF"/>
            </a:solidFill>
            <a:miter lim="800000"/>
            <a:headEnd/>
            <a:tailEnd/>
          </a:ln>
        </p:spPr>
        <p:txBody>
          <a:bodyPr wrap="none" anchor="ctr"/>
          <a:lstStyle/>
          <a:p>
            <a:endParaRPr lang="ru-RU"/>
          </a:p>
        </p:txBody>
      </p:sp>
      <p:sp>
        <p:nvSpPr>
          <p:cNvPr id="24653" name="Прямоугольник 79"/>
          <p:cNvSpPr>
            <a:spLocks noChangeArrowheads="1"/>
          </p:cNvSpPr>
          <p:nvPr/>
        </p:nvSpPr>
        <p:spPr bwMode="auto">
          <a:xfrm>
            <a:off x="412750" y="1214438"/>
            <a:ext cx="5524500" cy="2062162"/>
          </a:xfrm>
          <a:prstGeom prst="rect">
            <a:avLst/>
          </a:prstGeom>
          <a:noFill/>
          <a:ln w="9525">
            <a:noFill/>
            <a:miter lim="800000"/>
            <a:headEnd/>
            <a:tailEnd/>
          </a:ln>
        </p:spPr>
        <p:txBody>
          <a:bodyPr>
            <a:spAutoFit/>
          </a:bodyPr>
          <a:lstStyle/>
          <a:p>
            <a:pPr algn="ctr">
              <a:spcBef>
                <a:spcPct val="50000"/>
              </a:spcBef>
            </a:pPr>
            <a:r>
              <a:rPr lang="ru-RU" sz="3200" b="1">
                <a:solidFill>
                  <a:schemeClr val="bg1"/>
                </a:solidFill>
                <a:latin typeface="Arial" charset="0"/>
              </a:rPr>
              <a:t>Какую записку оставил Винни-Пух на дверях своего домика для Кристофера Робина?</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2000"/>
                                  </p:stCondLst>
                                  <p:childTnLst>
                                    <p:set>
                                      <p:cBhvr>
                                        <p:cTn id="6" dur="1" fill="hold">
                                          <p:stCondLst>
                                            <p:cond delay="0"/>
                                          </p:stCondLst>
                                        </p:cTn>
                                        <p:tgtEl>
                                          <p:spTgt spid="26700"/>
                                        </p:tgtEl>
                                        <p:attrNameLst>
                                          <p:attrName>style.visibility</p:attrName>
                                        </p:attrNameLst>
                                      </p:cBhvr>
                                      <p:to>
                                        <p:strVal val="visible"/>
                                      </p:to>
                                    </p:set>
                                    <p:animEffect transition="in" filter="dissolve">
                                      <p:cBhvr>
                                        <p:cTn id="7" dur="500"/>
                                        <p:tgtEl>
                                          <p:spTgt spid="26700"/>
                                        </p:tgtEl>
                                      </p:cBhvr>
                                    </p:animEffect>
                                  </p:childTnLst>
                                </p:cTn>
                              </p:par>
                              <p:par>
                                <p:cTn id="8" presetID="1" presetClass="entr" presetSubtype="0" fill="hold" grpId="0" nodeType="withEffect">
                                  <p:stCondLst>
                                    <p:cond delay="2000"/>
                                  </p:stCondLst>
                                  <p:childTnLst>
                                    <p:set>
                                      <p:cBhvr>
                                        <p:cTn id="9" dur="1" fill="hold">
                                          <p:stCondLst>
                                            <p:cond delay="499"/>
                                          </p:stCondLst>
                                        </p:cTn>
                                        <p:tgtEl>
                                          <p:spTgt spid="26638"/>
                                        </p:tgtEl>
                                        <p:attrNameLst>
                                          <p:attrName>style.visibility</p:attrName>
                                        </p:attrNameLst>
                                      </p:cBhvr>
                                      <p:to>
                                        <p:strVal val="visible"/>
                                      </p:to>
                                    </p:set>
                                  </p:childTnLst>
                                </p:cTn>
                              </p:par>
                            </p:childTnLst>
                          </p:cTn>
                        </p:par>
                        <p:par>
                          <p:cTn id="10" fill="hold">
                            <p:stCondLst>
                              <p:cond delay="2500"/>
                            </p:stCondLst>
                            <p:childTnLst>
                              <p:par>
                                <p:cTn id="11" presetID="1" presetClass="entr" presetSubtype="0" fill="hold" grpId="0" nodeType="afterEffect">
                                  <p:stCondLst>
                                    <p:cond delay="2000"/>
                                  </p:stCondLst>
                                  <p:childTnLst>
                                    <p:set>
                                      <p:cBhvr>
                                        <p:cTn id="12" dur="1" fill="hold">
                                          <p:stCondLst>
                                            <p:cond delay="499"/>
                                          </p:stCondLst>
                                        </p:cTn>
                                        <p:tgtEl>
                                          <p:spTgt spid="26640"/>
                                        </p:tgtEl>
                                        <p:attrNameLst>
                                          <p:attrName>style.visibility</p:attrName>
                                        </p:attrNameLst>
                                      </p:cBhvr>
                                      <p:to>
                                        <p:strVal val="visible"/>
                                      </p:to>
                                    </p:set>
                                  </p:childTnLst>
                                </p:cTn>
                              </p:par>
                            </p:childTnLst>
                          </p:cTn>
                        </p:par>
                        <p:par>
                          <p:cTn id="13" fill="hold">
                            <p:stCondLst>
                              <p:cond delay="5000"/>
                            </p:stCondLst>
                            <p:childTnLst>
                              <p:par>
                                <p:cTn id="14" presetID="1" presetClass="entr" presetSubtype="0" fill="hold" grpId="0" nodeType="afterEffect">
                                  <p:stCondLst>
                                    <p:cond delay="2000"/>
                                  </p:stCondLst>
                                  <p:childTnLst>
                                    <p:set>
                                      <p:cBhvr>
                                        <p:cTn id="15" dur="1" fill="hold">
                                          <p:stCondLst>
                                            <p:cond delay="499"/>
                                          </p:stCondLst>
                                        </p:cTn>
                                        <p:tgtEl>
                                          <p:spTgt spid="26639"/>
                                        </p:tgtEl>
                                        <p:attrNameLst>
                                          <p:attrName>style.visibility</p:attrName>
                                        </p:attrNameLst>
                                      </p:cBhvr>
                                      <p:to>
                                        <p:strVal val="visible"/>
                                      </p:to>
                                    </p:set>
                                  </p:childTnLst>
                                </p:cTn>
                              </p:par>
                            </p:childTnLst>
                          </p:cTn>
                        </p:par>
                        <p:par>
                          <p:cTn id="16" fill="hold">
                            <p:stCondLst>
                              <p:cond delay="7500"/>
                            </p:stCondLst>
                            <p:childTnLst>
                              <p:par>
                                <p:cTn id="17" presetID="1" presetClass="entr" presetSubtype="0" fill="hold" grpId="0" nodeType="afterEffect">
                                  <p:stCondLst>
                                    <p:cond delay="2000"/>
                                  </p:stCondLst>
                                  <p:childTnLst>
                                    <p:set>
                                      <p:cBhvr>
                                        <p:cTn id="18" dur="1" fill="hold">
                                          <p:stCondLst>
                                            <p:cond delay="499"/>
                                          </p:stCondLst>
                                        </p:cTn>
                                        <p:tgtEl>
                                          <p:spTgt spid="2664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38" grpId="0" autoUpdateAnimBg="0"/>
      <p:bldP spid="26639" grpId="0" autoUpdateAnimBg="0"/>
      <p:bldP spid="26640" grpId="0" autoUpdateAnimBg="0"/>
      <p:bldP spid="26641" grpId="0" autoUpdateAnimBg="0"/>
      <p:bldP spid="26700" grpId="0" autoUpdateAnimBg="0"/>
      <p:bldP spid="79" grpId="0" animBg="1"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ChangeArrowheads="1"/>
          </p:cNvSpPr>
          <p:nvPr/>
        </p:nvSpPr>
        <p:spPr bwMode="auto">
          <a:xfrm>
            <a:off x="3505200" y="1127125"/>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27652" name="Rectangle 4"/>
          <p:cNvSpPr>
            <a:spLocks noChangeArrowheads="1"/>
          </p:cNvSpPr>
          <p:nvPr/>
        </p:nvSpPr>
        <p:spPr bwMode="auto">
          <a:xfrm>
            <a:off x="3571875" y="2413000"/>
            <a:ext cx="2413000" cy="322263"/>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25604" name="Text Box 5"/>
          <p:cNvSpPr txBox="1">
            <a:spLocks noChangeArrowheads="1"/>
          </p:cNvSpPr>
          <p:nvPr/>
        </p:nvSpPr>
        <p:spPr bwMode="auto">
          <a:xfrm>
            <a:off x="3581400" y="111125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25605" name="Text Box 6"/>
          <p:cNvSpPr txBox="1">
            <a:spLocks noChangeArrowheads="1"/>
          </p:cNvSpPr>
          <p:nvPr/>
        </p:nvSpPr>
        <p:spPr bwMode="auto">
          <a:xfrm>
            <a:off x="3581400" y="1431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25606" name="Text Box 7"/>
          <p:cNvSpPr txBox="1">
            <a:spLocks noChangeArrowheads="1"/>
          </p:cNvSpPr>
          <p:nvPr/>
        </p:nvSpPr>
        <p:spPr bwMode="auto">
          <a:xfrm>
            <a:off x="3581400" y="1736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25607" name="Text Box 8"/>
          <p:cNvSpPr txBox="1">
            <a:spLocks noChangeArrowheads="1"/>
          </p:cNvSpPr>
          <p:nvPr/>
        </p:nvSpPr>
        <p:spPr bwMode="auto">
          <a:xfrm>
            <a:off x="3581400" y="2041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25608" name="Text Box 9"/>
          <p:cNvSpPr txBox="1">
            <a:spLocks noChangeArrowheads="1"/>
          </p:cNvSpPr>
          <p:nvPr/>
        </p:nvSpPr>
        <p:spPr bwMode="auto">
          <a:xfrm>
            <a:off x="3581400" y="2346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25609" name="Text Box 10"/>
          <p:cNvSpPr txBox="1">
            <a:spLocks noChangeArrowheads="1"/>
          </p:cNvSpPr>
          <p:nvPr/>
        </p:nvSpPr>
        <p:spPr bwMode="auto">
          <a:xfrm>
            <a:off x="3581400" y="2651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25610" name="Text Box 11"/>
          <p:cNvSpPr txBox="1">
            <a:spLocks noChangeArrowheads="1"/>
          </p:cNvSpPr>
          <p:nvPr/>
        </p:nvSpPr>
        <p:spPr bwMode="auto">
          <a:xfrm>
            <a:off x="3581400" y="2955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25611" name="Text Box 12"/>
          <p:cNvSpPr txBox="1">
            <a:spLocks noChangeArrowheads="1"/>
          </p:cNvSpPr>
          <p:nvPr/>
        </p:nvSpPr>
        <p:spPr bwMode="auto">
          <a:xfrm>
            <a:off x="3581400" y="3260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25612" name="Text Box 13"/>
          <p:cNvSpPr txBox="1">
            <a:spLocks noChangeArrowheads="1"/>
          </p:cNvSpPr>
          <p:nvPr/>
        </p:nvSpPr>
        <p:spPr bwMode="auto">
          <a:xfrm>
            <a:off x="3581400" y="3565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25613" name="Text Box 14"/>
          <p:cNvSpPr txBox="1">
            <a:spLocks noChangeArrowheads="1"/>
          </p:cNvSpPr>
          <p:nvPr/>
        </p:nvSpPr>
        <p:spPr bwMode="auto">
          <a:xfrm>
            <a:off x="3581400" y="3870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25614" name="Text Box 15"/>
          <p:cNvSpPr txBox="1">
            <a:spLocks noChangeArrowheads="1"/>
          </p:cNvSpPr>
          <p:nvPr/>
        </p:nvSpPr>
        <p:spPr bwMode="auto">
          <a:xfrm>
            <a:off x="3581400" y="4175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25615" name="Text Box 16"/>
          <p:cNvSpPr txBox="1">
            <a:spLocks noChangeArrowheads="1"/>
          </p:cNvSpPr>
          <p:nvPr/>
        </p:nvSpPr>
        <p:spPr bwMode="auto">
          <a:xfrm>
            <a:off x="3581400" y="4479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25616" name="Text Box 17"/>
          <p:cNvSpPr txBox="1">
            <a:spLocks noChangeArrowheads="1"/>
          </p:cNvSpPr>
          <p:nvPr/>
        </p:nvSpPr>
        <p:spPr bwMode="auto">
          <a:xfrm>
            <a:off x="3581400" y="4784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25617" name="Text Box 18"/>
          <p:cNvSpPr txBox="1">
            <a:spLocks noChangeArrowheads="1"/>
          </p:cNvSpPr>
          <p:nvPr/>
        </p:nvSpPr>
        <p:spPr bwMode="auto">
          <a:xfrm>
            <a:off x="3581400" y="5089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25618" name="Text Box 19"/>
          <p:cNvSpPr txBox="1">
            <a:spLocks noChangeArrowheads="1"/>
          </p:cNvSpPr>
          <p:nvPr/>
        </p:nvSpPr>
        <p:spPr bwMode="auto">
          <a:xfrm>
            <a:off x="3581400" y="5394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25619" name="Text Box 20"/>
          <p:cNvSpPr txBox="1">
            <a:spLocks noChangeArrowheads="1"/>
          </p:cNvSpPr>
          <p:nvPr/>
        </p:nvSpPr>
        <p:spPr bwMode="auto">
          <a:xfrm>
            <a:off x="4419600" y="112712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25620" name="Text Box 21"/>
          <p:cNvSpPr txBox="1">
            <a:spLocks noChangeArrowheads="1"/>
          </p:cNvSpPr>
          <p:nvPr/>
        </p:nvSpPr>
        <p:spPr bwMode="auto">
          <a:xfrm>
            <a:off x="4419600" y="1447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25621" name="Text Box 22"/>
          <p:cNvSpPr txBox="1">
            <a:spLocks noChangeArrowheads="1"/>
          </p:cNvSpPr>
          <p:nvPr/>
        </p:nvSpPr>
        <p:spPr bwMode="auto">
          <a:xfrm>
            <a:off x="4419600" y="1752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25622" name="Text Box 23"/>
          <p:cNvSpPr txBox="1">
            <a:spLocks noChangeArrowheads="1"/>
          </p:cNvSpPr>
          <p:nvPr/>
        </p:nvSpPr>
        <p:spPr bwMode="auto">
          <a:xfrm>
            <a:off x="4419600" y="2057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25623" name="Text Box 24"/>
          <p:cNvSpPr txBox="1">
            <a:spLocks noChangeArrowheads="1"/>
          </p:cNvSpPr>
          <p:nvPr/>
        </p:nvSpPr>
        <p:spPr bwMode="auto">
          <a:xfrm>
            <a:off x="4419600" y="2362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25624" name="Text Box 25"/>
          <p:cNvSpPr txBox="1">
            <a:spLocks noChangeArrowheads="1"/>
          </p:cNvSpPr>
          <p:nvPr/>
        </p:nvSpPr>
        <p:spPr bwMode="auto">
          <a:xfrm>
            <a:off x="4419600" y="2667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25625" name="Text Box 26"/>
          <p:cNvSpPr txBox="1">
            <a:spLocks noChangeArrowheads="1"/>
          </p:cNvSpPr>
          <p:nvPr/>
        </p:nvSpPr>
        <p:spPr bwMode="auto">
          <a:xfrm>
            <a:off x="4419600" y="2971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25626" name="Text Box 27"/>
          <p:cNvSpPr txBox="1">
            <a:spLocks noChangeArrowheads="1"/>
          </p:cNvSpPr>
          <p:nvPr/>
        </p:nvSpPr>
        <p:spPr bwMode="auto">
          <a:xfrm>
            <a:off x="4419600" y="3276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25627" name="Text Box 28"/>
          <p:cNvSpPr txBox="1">
            <a:spLocks noChangeArrowheads="1"/>
          </p:cNvSpPr>
          <p:nvPr/>
        </p:nvSpPr>
        <p:spPr bwMode="auto">
          <a:xfrm>
            <a:off x="4419600" y="3581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25628" name="Text Box 29"/>
          <p:cNvSpPr txBox="1">
            <a:spLocks noChangeArrowheads="1"/>
          </p:cNvSpPr>
          <p:nvPr/>
        </p:nvSpPr>
        <p:spPr bwMode="auto">
          <a:xfrm>
            <a:off x="4419600" y="3886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25629" name="Text Box 30"/>
          <p:cNvSpPr txBox="1">
            <a:spLocks noChangeArrowheads="1"/>
          </p:cNvSpPr>
          <p:nvPr/>
        </p:nvSpPr>
        <p:spPr bwMode="auto">
          <a:xfrm>
            <a:off x="4419600" y="4191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25630" name="Text Box 31"/>
          <p:cNvSpPr txBox="1">
            <a:spLocks noChangeArrowheads="1"/>
          </p:cNvSpPr>
          <p:nvPr/>
        </p:nvSpPr>
        <p:spPr bwMode="auto">
          <a:xfrm>
            <a:off x="4419600" y="4495800"/>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25631" name="Text Box 32"/>
          <p:cNvSpPr txBox="1">
            <a:spLocks noChangeArrowheads="1"/>
          </p:cNvSpPr>
          <p:nvPr/>
        </p:nvSpPr>
        <p:spPr bwMode="auto">
          <a:xfrm>
            <a:off x="4419600" y="4800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25632" name="Text Box 33"/>
          <p:cNvSpPr txBox="1">
            <a:spLocks noChangeArrowheads="1"/>
          </p:cNvSpPr>
          <p:nvPr/>
        </p:nvSpPr>
        <p:spPr bwMode="auto">
          <a:xfrm>
            <a:off x="4419600" y="5105400"/>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25633" name="Text Box 34"/>
          <p:cNvSpPr txBox="1">
            <a:spLocks noChangeArrowheads="1"/>
          </p:cNvSpPr>
          <p:nvPr/>
        </p:nvSpPr>
        <p:spPr bwMode="auto">
          <a:xfrm>
            <a:off x="4419600" y="5410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25634" name="Oval 35"/>
          <p:cNvSpPr>
            <a:spLocks noChangeArrowheads="1"/>
          </p:cNvSpPr>
          <p:nvPr/>
        </p:nvSpPr>
        <p:spPr bwMode="auto">
          <a:xfrm>
            <a:off x="4114800" y="5546725"/>
            <a:ext cx="152400" cy="152400"/>
          </a:xfrm>
          <a:prstGeom prst="ellipse">
            <a:avLst/>
          </a:prstGeom>
          <a:solidFill>
            <a:srgbClr val="FFCC00"/>
          </a:solidFill>
          <a:ln w="9525">
            <a:noFill/>
            <a:round/>
            <a:headEnd/>
            <a:tailEnd/>
          </a:ln>
        </p:spPr>
        <p:txBody>
          <a:bodyPr wrap="none" anchor="ctr"/>
          <a:lstStyle/>
          <a:p>
            <a:endParaRPr lang="ru-RU"/>
          </a:p>
        </p:txBody>
      </p:sp>
      <p:sp>
        <p:nvSpPr>
          <p:cNvPr id="25635" name="Oval 36"/>
          <p:cNvSpPr>
            <a:spLocks noChangeArrowheads="1"/>
          </p:cNvSpPr>
          <p:nvPr/>
        </p:nvSpPr>
        <p:spPr bwMode="auto">
          <a:xfrm>
            <a:off x="4114800" y="5241925"/>
            <a:ext cx="152400" cy="152400"/>
          </a:xfrm>
          <a:prstGeom prst="ellipse">
            <a:avLst/>
          </a:prstGeom>
          <a:solidFill>
            <a:srgbClr val="FFCC00"/>
          </a:solidFill>
          <a:ln w="9525">
            <a:noFill/>
            <a:round/>
            <a:headEnd/>
            <a:tailEnd/>
          </a:ln>
        </p:spPr>
        <p:txBody>
          <a:bodyPr wrap="none" anchor="ctr"/>
          <a:lstStyle/>
          <a:p>
            <a:endParaRPr lang="ru-RU"/>
          </a:p>
        </p:txBody>
      </p:sp>
      <p:sp>
        <p:nvSpPr>
          <p:cNvPr id="25636" name="Oval 37"/>
          <p:cNvSpPr>
            <a:spLocks noChangeArrowheads="1"/>
          </p:cNvSpPr>
          <p:nvPr/>
        </p:nvSpPr>
        <p:spPr bwMode="auto">
          <a:xfrm>
            <a:off x="4114800" y="4937125"/>
            <a:ext cx="152400" cy="152400"/>
          </a:xfrm>
          <a:prstGeom prst="ellipse">
            <a:avLst/>
          </a:prstGeom>
          <a:solidFill>
            <a:srgbClr val="FFCC00"/>
          </a:solidFill>
          <a:ln w="9525">
            <a:noFill/>
            <a:round/>
            <a:headEnd/>
            <a:tailEnd/>
          </a:ln>
        </p:spPr>
        <p:txBody>
          <a:bodyPr wrap="none" anchor="ctr"/>
          <a:lstStyle/>
          <a:p>
            <a:endParaRPr lang="ru-RU"/>
          </a:p>
        </p:txBody>
      </p:sp>
      <p:sp>
        <p:nvSpPr>
          <p:cNvPr id="25637" name="Oval 38"/>
          <p:cNvSpPr>
            <a:spLocks noChangeArrowheads="1"/>
          </p:cNvSpPr>
          <p:nvPr/>
        </p:nvSpPr>
        <p:spPr bwMode="auto">
          <a:xfrm>
            <a:off x="4114800" y="4632325"/>
            <a:ext cx="152400" cy="152400"/>
          </a:xfrm>
          <a:prstGeom prst="ellipse">
            <a:avLst/>
          </a:prstGeom>
          <a:solidFill>
            <a:srgbClr val="FFCC00"/>
          </a:solidFill>
          <a:ln w="9525">
            <a:noFill/>
            <a:round/>
            <a:headEnd/>
            <a:tailEnd/>
          </a:ln>
        </p:spPr>
        <p:txBody>
          <a:bodyPr wrap="none" anchor="ctr"/>
          <a:lstStyle/>
          <a:p>
            <a:endParaRPr lang="ru-RU"/>
          </a:p>
        </p:txBody>
      </p:sp>
      <p:sp>
        <p:nvSpPr>
          <p:cNvPr id="25638" name="Oval 39"/>
          <p:cNvSpPr>
            <a:spLocks noChangeArrowheads="1"/>
          </p:cNvSpPr>
          <p:nvPr/>
        </p:nvSpPr>
        <p:spPr bwMode="auto">
          <a:xfrm>
            <a:off x="4114800" y="4327525"/>
            <a:ext cx="152400" cy="152400"/>
          </a:xfrm>
          <a:prstGeom prst="ellipse">
            <a:avLst/>
          </a:prstGeom>
          <a:solidFill>
            <a:schemeClr val="bg1"/>
          </a:solidFill>
          <a:ln w="9525">
            <a:noFill/>
            <a:round/>
            <a:headEnd/>
            <a:tailEnd/>
          </a:ln>
        </p:spPr>
        <p:txBody>
          <a:bodyPr wrap="none" anchor="ctr"/>
          <a:lstStyle/>
          <a:p>
            <a:endParaRPr lang="ru-RU"/>
          </a:p>
        </p:txBody>
      </p:sp>
      <p:sp>
        <p:nvSpPr>
          <p:cNvPr id="25639" name="Oval 40"/>
          <p:cNvSpPr>
            <a:spLocks noChangeArrowheads="1"/>
          </p:cNvSpPr>
          <p:nvPr/>
        </p:nvSpPr>
        <p:spPr bwMode="auto">
          <a:xfrm>
            <a:off x="4114800" y="4022725"/>
            <a:ext cx="152400" cy="152400"/>
          </a:xfrm>
          <a:prstGeom prst="ellipse">
            <a:avLst/>
          </a:prstGeom>
          <a:solidFill>
            <a:srgbClr val="FFCC00"/>
          </a:solidFill>
          <a:ln w="9525">
            <a:noFill/>
            <a:round/>
            <a:headEnd/>
            <a:tailEnd/>
          </a:ln>
        </p:spPr>
        <p:txBody>
          <a:bodyPr wrap="none" anchor="ctr"/>
          <a:lstStyle/>
          <a:p>
            <a:endParaRPr lang="ru-RU"/>
          </a:p>
        </p:txBody>
      </p:sp>
      <p:sp>
        <p:nvSpPr>
          <p:cNvPr id="25640" name="Oval 41"/>
          <p:cNvSpPr>
            <a:spLocks noChangeArrowheads="1"/>
          </p:cNvSpPr>
          <p:nvPr/>
        </p:nvSpPr>
        <p:spPr bwMode="auto">
          <a:xfrm>
            <a:off x="4114800" y="3717925"/>
            <a:ext cx="152400" cy="152400"/>
          </a:xfrm>
          <a:prstGeom prst="ellipse">
            <a:avLst/>
          </a:prstGeom>
          <a:solidFill>
            <a:srgbClr val="FFCC00"/>
          </a:solidFill>
          <a:ln w="9525">
            <a:noFill/>
            <a:round/>
            <a:headEnd/>
            <a:tailEnd/>
          </a:ln>
        </p:spPr>
        <p:txBody>
          <a:bodyPr wrap="none" anchor="ctr"/>
          <a:lstStyle/>
          <a:p>
            <a:endParaRPr lang="ru-RU"/>
          </a:p>
        </p:txBody>
      </p:sp>
      <p:sp>
        <p:nvSpPr>
          <p:cNvPr id="25641" name="Oval 42"/>
          <p:cNvSpPr>
            <a:spLocks noChangeArrowheads="1"/>
          </p:cNvSpPr>
          <p:nvPr/>
        </p:nvSpPr>
        <p:spPr bwMode="auto">
          <a:xfrm>
            <a:off x="4114800" y="3413125"/>
            <a:ext cx="152400" cy="152400"/>
          </a:xfrm>
          <a:prstGeom prst="ellipse">
            <a:avLst/>
          </a:prstGeom>
          <a:solidFill>
            <a:srgbClr val="FFCC00"/>
          </a:solidFill>
          <a:ln w="9525">
            <a:noFill/>
            <a:round/>
            <a:headEnd/>
            <a:tailEnd/>
          </a:ln>
        </p:spPr>
        <p:txBody>
          <a:bodyPr wrap="none" anchor="ctr"/>
          <a:lstStyle/>
          <a:p>
            <a:endParaRPr lang="ru-RU"/>
          </a:p>
        </p:txBody>
      </p:sp>
      <p:sp>
        <p:nvSpPr>
          <p:cNvPr id="25642" name="Oval 43"/>
          <p:cNvSpPr>
            <a:spLocks noChangeArrowheads="1"/>
          </p:cNvSpPr>
          <p:nvPr/>
        </p:nvSpPr>
        <p:spPr bwMode="auto">
          <a:xfrm>
            <a:off x="4114800" y="3108325"/>
            <a:ext cx="152400" cy="152400"/>
          </a:xfrm>
          <a:prstGeom prst="ellipse">
            <a:avLst/>
          </a:prstGeom>
          <a:solidFill>
            <a:srgbClr val="FFCC00"/>
          </a:solidFill>
          <a:ln w="9525">
            <a:noFill/>
            <a:round/>
            <a:headEnd/>
            <a:tailEnd/>
          </a:ln>
        </p:spPr>
        <p:txBody>
          <a:bodyPr wrap="none" anchor="ctr"/>
          <a:lstStyle/>
          <a:p>
            <a:endParaRPr lang="ru-RU"/>
          </a:p>
        </p:txBody>
      </p:sp>
      <p:sp>
        <p:nvSpPr>
          <p:cNvPr id="25643" name="Oval 44"/>
          <p:cNvSpPr>
            <a:spLocks noChangeArrowheads="1"/>
          </p:cNvSpPr>
          <p:nvPr/>
        </p:nvSpPr>
        <p:spPr bwMode="auto">
          <a:xfrm>
            <a:off x="4114800" y="2803525"/>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25644" name="Oval 45"/>
          <p:cNvSpPr>
            <a:spLocks noChangeArrowheads="1"/>
          </p:cNvSpPr>
          <p:nvPr/>
        </p:nvSpPr>
        <p:spPr bwMode="auto">
          <a:xfrm>
            <a:off x="4114800" y="2498725"/>
            <a:ext cx="152400" cy="152400"/>
          </a:xfrm>
          <a:prstGeom prst="ellipse">
            <a:avLst/>
          </a:prstGeom>
          <a:solidFill>
            <a:srgbClr val="FFCC00"/>
          </a:solidFill>
          <a:ln w="9525">
            <a:noFill/>
            <a:round/>
            <a:headEnd/>
            <a:tailEnd/>
          </a:ln>
        </p:spPr>
        <p:txBody>
          <a:bodyPr wrap="none" anchor="ctr"/>
          <a:lstStyle/>
          <a:p>
            <a:endParaRPr lang="ru-RU"/>
          </a:p>
        </p:txBody>
      </p:sp>
      <p:sp>
        <p:nvSpPr>
          <p:cNvPr id="25645" name="Oval 46"/>
          <p:cNvSpPr>
            <a:spLocks noChangeArrowheads="1"/>
          </p:cNvSpPr>
          <p:nvPr/>
        </p:nvSpPr>
        <p:spPr bwMode="auto">
          <a:xfrm>
            <a:off x="4114800" y="2193925"/>
            <a:ext cx="152400" cy="152400"/>
          </a:xfrm>
          <a:prstGeom prst="ellipse">
            <a:avLst/>
          </a:prstGeom>
          <a:solidFill>
            <a:srgbClr val="FFCC00"/>
          </a:solidFill>
          <a:ln w="9525">
            <a:noFill/>
            <a:round/>
            <a:headEnd/>
            <a:tailEnd/>
          </a:ln>
        </p:spPr>
        <p:txBody>
          <a:bodyPr wrap="none" anchor="ctr"/>
          <a:lstStyle/>
          <a:p>
            <a:endParaRPr lang="ru-RU"/>
          </a:p>
        </p:txBody>
      </p:sp>
      <p:sp>
        <p:nvSpPr>
          <p:cNvPr id="25646" name="Oval 47"/>
          <p:cNvSpPr>
            <a:spLocks noChangeArrowheads="1"/>
          </p:cNvSpPr>
          <p:nvPr/>
        </p:nvSpPr>
        <p:spPr bwMode="auto">
          <a:xfrm>
            <a:off x="4114800" y="1889125"/>
            <a:ext cx="152400" cy="152400"/>
          </a:xfrm>
          <a:prstGeom prst="ellipse">
            <a:avLst/>
          </a:prstGeom>
          <a:solidFill>
            <a:srgbClr val="FFCC00"/>
          </a:solidFill>
          <a:ln w="9525">
            <a:noFill/>
            <a:round/>
            <a:headEnd/>
            <a:tailEnd/>
          </a:ln>
        </p:spPr>
        <p:txBody>
          <a:bodyPr wrap="none" anchor="ctr"/>
          <a:lstStyle/>
          <a:p>
            <a:endParaRPr lang="ru-RU"/>
          </a:p>
        </p:txBody>
      </p:sp>
      <p:sp>
        <p:nvSpPr>
          <p:cNvPr id="25647" name="Oval 48"/>
          <p:cNvSpPr>
            <a:spLocks noChangeArrowheads="1"/>
          </p:cNvSpPr>
          <p:nvPr/>
        </p:nvSpPr>
        <p:spPr bwMode="auto">
          <a:xfrm>
            <a:off x="4114800" y="1584325"/>
            <a:ext cx="152400" cy="152400"/>
          </a:xfrm>
          <a:prstGeom prst="ellipse">
            <a:avLst/>
          </a:prstGeom>
          <a:solidFill>
            <a:srgbClr val="FFCC00"/>
          </a:solidFill>
          <a:ln w="9525">
            <a:noFill/>
            <a:round/>
            <a:headEnd/>
            <a:tailEnd/>
          </a:ln>
        </p:spPr>
        <p:txBody>
          <a:bodyPr wrap="none" anchor="ctr"/>
          <a:lstStyle/>
          <a:p>
            <a:endParaRPr lang="ru-RU"/>
          </a:p>
        </p:txBody>
      </p:sp>
      <p:sp>
        <p:nvSpPr>
          <p:cNvPr id="25648" name="Oval 49"/>
          <p:cNvSpPr>
            <a:spLocks noChangeArrowheads="1"/>
          </p:cNvSpPr>
          <p:nvPr/>
        </p:nvSpPr>
        <p:spPr bwMode="auto">
          <a:xfrm>
            <a:off x="4114800" y="1279525"/>
            <a:ext cx="152400" cy="152400"/>
          </a:xfrm>
          <a:prstGeom prst="ellipse">
            <a:avLst/>
          </a:prstGeom>
          <a:solidFill>
            <a:schemeClr val="bg1"/>
          </a:solidFill>
          <a:ln w="9525">
            <a:noFill/>
            <a:round/>
            <a:headEnd/>
            <a:tailEnd/>
          </a:ln>
        </p:spPr>
        <p:txBody>
          <a:bodyPr wrap="none" anchor="ct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1000"/>
                                  </p:stCondLst>
                                  <p:childTnLst>
                                    <p:set>
                                      <p:cBhvr>
                                        <p:cTn id="6" dur="1" fill="hold">
                                          <p:stCondLst>
                                            <p:cond delay="0"/>
                                          </p:stCondLst>
                                        </p:cTn>
                                        <p:tgtEl>
                                          <p:spTgt spid="27652"/>
                                        </p:tgtEl>
                                        <p:attrNameLst>
                                          <p:attrName>style.visibility</p:attrName>
                                        </p:attrNameLst>
                                      </p:cBhvr>
                                      <p:to>
                                        <p:strVal val="visible"/>
                                      </p:to>
                                    </p:set>
                                    <p:animEffect transition="in" filter="dissolve">
                                      <p:cBhvr>
                                        <p:cTn id="7" dur="500"/>
                                        <p:tgtEl>
                                          <p:spTgt spid="276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ChangeArrowheads="1"/>
          </p:cNvSpPr>
          <p:nvPr/>
        </p:nvSpPr>
        <p:spPr bwMode="auto">
          <a:xfrm>
            <a:off x="0" y="3733800"/>
            <a:ext cx="9144000" cy="3128963"/>
          </a:xfrm>
          <a:prstGeom prst="rect">
            <a:avLst/>
          </a:prstGeom>
          <a:gradFill rotWithShape="0">
            <a:gsLst>
              <a:gs pos="0">
                <a:srgbClr val="808080"/>
              </a:gs>
              <a:gs pos="100000">
                <a:srgbClr val="292929"/>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26627" name="AutoShape 4"/>
          <p:cNvSpPr>
            <a:spLocks noChangeArrowheads="1"/>
          </p:cNvSpPr>
          <p:nvPr/>
        </p:nvSpPr>
        <p:spPr bwMode="auto">
          <a:xfrm>
            <a:off x="228600" y="48006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26628" name="AutoShape 5"/>
          <p:cNvSpPr>
            <a:spLocks noChangeArrowheads="1"/>
          </p:cNvSpPr>
          <p:nvPr/>
        </p:nvSpPr>
        <p:spPr bwMode="auto">
          <a:xfrm>
            <a:off x="4648200" y="48006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26629" name="AutoShape 6"/>
          <p:cNvSpPr>
            <a:spLocks noChangeArrowheads="1"/>
          </p:cNvSpPr>
          <p:nvPr/>
        </p:nvSpPr>
        <p:spPr bwMode="auto">
          <a:xfrm>
            <a:off x="2286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26630" name="AutoShape 7"/>
          <p:cNvSpPr>
            <a:spLocks noChangeArrowheads="1"/>
          </p:cNvSpPr>
          <p:nvPr/>
        </p:nvSpPr>
        <p:spPr bwMode="auto">
          <a:xfrm>
            <a:off x="46482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26631" name="Line 8"/>
          <p:cNvSpPr>
            <a:spLocks noChangeShapeType="1"/>
          </p:cNvSpPr>
          <p:nvPr/>
        </p:nvSpPr>
        <p:spPr bwMode="auto">
          <a:xfrm flipH="1">
            <a:off x="28575" y="5257800"/>
            <a:ext cx="228600" cy="0"/>
          </a:xfrm>
          <a:prstGeom prst="line">
            <a:avLst/>
          </a:prstGeom>
          <a:noFill/>
          <a:ln w="57150">
            <a:solidFill>
              <a:srgbClr val="3399FF"/>
            </a:solidFill>
            <a:round/>
            <a:headEnd/>
            <a:tailEnd/>
          </a:ln>
        </p:spPr>
        <p:txBody>
          <a:bodyPr wrap="none" anchor="ctr"/>
          <a:lstStyle/>
          <a:p>
            <a:endParaRPr lang="ru-RU"/>
          </a:p>
        </p:txBody>
      </p:sp>
      <p:sp>
        <p:nvSpPr>
          <p:cNvPr id="26632" name="Line 9"/>
          <p:cNvSpPr>
            <a:spLocks noChangeShapeType="1"/>
          </p:cNvSpPr>
          <p:nvPr/>
        </p:nvSpPr>
        <p:spPr bwMode="auto">
          <a:xfrm flipH="1">
            <a:off x="38100" y="6324600"/>
            <a:ext cx="228600" cy="0"/>
          </a:xfrm>
          <a:prstGeom prst="line">
            <a:avLst/>
          </a:prstGeom>
          <a:noFill/>
          <a:ln w="57150">
            <a:solidFill>
              <a:srgbClr val="3399FF"/>
            </a:solidFill>
            <a:round/>
            <a:headEnd/>
            <a:tailEnd/>
          </a:ln>
        </p:spPr>
        <p:txBody>
          <a:bodyPr wrap="none" anchor="ctr"/>
          <a:lstStyle/>
          <a:p>
            <a:endParaRPr lang="ru-RU"/>
          </a:p>
        </p:txBody>
      </p:sp>
      <p:sp>
        <p:nvSpPr>
          <p:cNvPr id="26633" name="Line 10"/>
          <p:cNvSpPr>
            <a:spLocks noChangeShapeType="1"/>
          </p:cNvSpPr>
          <p:nvPr/>
        </p:nvSpPr>
        <p:spPr bwMode="auto">
          <a:xfrm flipH="1">
            <a:off x="4467225" y="6324600"/>
            <a:ext cx="228600" cy="0"/>
          </a:xfrm>
          <a:prstGeom prst="line">
            <a:avLst/>
          </a:prstGeom>
          <a:noFill/>
          <a:ln w="57150">
            <a:solidFill>
              <a:srgbClr val="3399FF"/>
            </a:solidFill>
            <a:round/>
            <a:headEnd/>
            <a:tailEnd/>
          </a:ln>
        </p:spPr>
        <p:txBody>
          <a:bodyPr wrap="none" anchor="ctr"/>
          <a:lstStyle/>
          <a:p>
            <a:endParaRPr lang="ru-RU"/>
          </a:p>
        </p:txBody>
      </p:sp>
      <p:sp>
        <p:nvSpPr>
          <p:cNvPr id="26634" name="Line 11"/>
          <p:cNvSpPr>
            <a:spLocks noChangeShapeType="1"/>
          </p:cNvSpPr>
          <p:nvPr/>
        </p:nvSpPr>
        <p:spPr bwMode="auto">
          <a:xfrm flipH="1">
            <a:off x="4448175" y="5257800"/>
            <a:ext cx="228600" cy="0"/>
          </a:xfrm>
          <a:prstGeom prst="line">
            <a:avLst/>
          </a:prstGeom>
          <a:noFill/>
          <a:ln w="57150">
            <a:solidFill>
              <a:srgbClr val="3399FF"/>
            </a:solidFill>
            <a:round/>
            <a:headEnd/>
            <a:tailEnd/>
          </a:ln>
        </p:spPr>
        <p:txBody>
          <a:bodyPr wrap="none" anchor="ctr"/>
          <a:lstStyle/>
          <a:p>
            <a:endParaRPr lang="ru-RU"/>
          </a:p>
        </p:txBody>
      </p:sp>
      <p:sp>
        <p:nvSpPr>
          <p:cNvPr id="26635" name="Line 12"/>
          <p:cNvSpPr>
            <a:spLocks noChangeShapeType="1"/>
          </p:cNvSpPr>
          <p:nvPr/>
        </p:nvSpPr>
        <p:spPr bwMode="auto">
          <a:xfrm flipH="1">
            <a:off x="8899525" y="5257800"/>
            <a:ext cx="228600" cy="0"/>
          </a:xfrm>
          <a:prstGeom prst="line">
            <a:avLst/>
          </a:prstGeom>
          <a:noFill/>
          <a:ln w="57150">
            <a:solidFill>
              <a:srgbClr val="3399FF"/>
            </a:solidFill>
            <a:round/>
            <a:headEnd/>
            <a:tailEnd/>
          </a:ln>
        </p:spPr>
        <p:txBody>
          <a:bodyPr wrap="none" anchor="ctr"/>
          <a:lstStyle/>
          <a:p>
            <a:endParaRPr lang="ru-RU"/>
          </a:p>
        </p:txBody>
      </p:sp>
      <p:sp>
        <p:nvSpPr>
          <p:cNvPr id="26636" name="Line 13"/>
          <p:cNvSpPr>
            <a:spLocks noChangeShapeType="1"/>
          </p:cNvSpPr>
          <p:nvPr/>
        </p:nvSpPr>
        <p:spPr bwMode="auto">
          <a:xfrm flipH="1">
            <a:off x="8902700" y="6324600"/>
            <a:ext cx="228600" cy="0"/>
          </a:xfrm>
          <a:prstGeom prst="line">
            <a:avLst/>
          </a:prstGeom>
          <a:noFill/>
          <a:ln w="57150">
            <a:solidFill>
              <a:srgbClr val="3399FF"/>
            </a:solidFill>
            <a:round/>
            <a:headEnd/>
            <a:tailEnd/>
          </a:ln>
        </p:spPr>
        <p:txBody>
          <a:bodyPr wrap="none" anchor="ctr"/>
          <a:lstStyle/>
          <a:p>
            <a:endParaRPr lang="ru-RU"/>
          </a:p>
        </p:txBody>
      </p:sp>
      <p:sp>
        <p:nvSpPr>
          <p:cNvPr id="28686" name="Text Box 14"/>
          <p:cNvSpPr txBox="1">
            <a:spLocks noChangeArrowheads="1"/>
          </p:cNvSpPr>
          <p:nvPr/>
        </p:nvSpPr>
        <p:spPr bwMode="auto">
          <a:xfrm>
            <a:off x="876300" y="5029200"/>
            <a:ext cx="3314700" cy="45720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A:  </a:t>
            </a:r>
            <a:r>
              <a:rPr lang="ru-RU" b="1">
                <a:solidFill>
                  <a:srgbClr val="333399"/>
                </a:solidFill>
                <a:latin typeface="Arial" charset="0"/>
              </a:rPr>
              <a:t>два</a:t>
            </a:r>
            <a:endParaRPr lang="en-US">
              <a:solidFill>
                <a:srgbClr val="333399"/>
              </a:solidFill>
            </a:endParaRPr>
          </a:p>
        </p:txBody>
      </p:sp>
      <p:sp>
        <p:nvSpPr>
          <p:cNvPr id="28687" name="Text Box 15"/>
          <p:cNvSpPr txBox="1">
            <a:spLocks noChangeArrowheads="1"/>
          </p:cNvSpPr>
          <p:nvPr/>
        </p:nvSpPr>
        <p:spPr bwMode="auto">
          <a:xfrm>
            <a:off x="785813" y="6096000"/>
            <a:ext cx="3036887" cy="461963"/>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C:</a:t>
            </a:r>
            <a:r>
              <a:rPr lang="ru-RU" b="1">
                <a:solidFill>
                  <a:srgbClr val="333399"/>
                </a:solidFill>
                <a:latin typeface="Arial" charset="0"/>
              </a:rPr>
              <a:t>   четыре</a:t>
            </a:r>
            <a:r>
              <a:rPr lang="en-US" b="1">
                <a:solidFill>
                  <a:srgbClr val="333399"/>
                </a:solidFill>
                <a:latin typeface="Arial" charset="0"/>
              </a:rPr>
              <a:t>  </a:t>
            </a:r>
            <a:endParaRPr lang="en-US">
              <a:solidFill>
                <a:srgbClr val="333399"/>
              </a:solidFill>
            </a:endParaRPr>
          </a:p>
        </p:txBody>
      </p:sp>
      <p:sp>
        <p:nvSpPr>
          <p:cNvPr id="28688" name="Text Box 16"/>
          <p:cNvSpPr txBox="1">
            <a:spLocks noChangeArrowheads="1"/>
          </p:cNvSpPr>
          <p:nvPr/>
        </p:nvSpPr>
        <p:spPr bwMode="auto">
          <a:xfrm>
            <a:off x="5305425" y="5029200"/>
            <a:ext cx="2849563" cy="45720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B:</a:t>
            </a:r>
            <a:r>
              <a:rPr lang="ru-RU" b="1">
                <a:solidFill>
                  <a:srgbClr val="333399"/>
                </a:solidFill>
                <a:latin typeface="Arial" charset="0"/>
              </a:rPr>
              <a:t>   три</a:t>
            </a:r>
            <a:r>
              <a:rPr lang="en-US" b="1">
                <a:solidFill>
                  <a:srgbClr val="333399"/>
                </a:solidFill>
                <a:latin typeface="Arial" charset="0"/>
              </a:rPr>
              <a:t>  </a:t>
            </a:r>
            <a:endParaRPr lang="en-US">
              <a:solidFill>
                <a:srgbClr val="333399"/>
              </a:solidFill>
            </a:endParaRPr>
          </a:p>
        </p:txBody>
      </p:sp>
      <p:sp>
        <p:nvSpPr>
          <p:cNvPr id="28689" name="Text Box 17"/>
          <p:cNvSpPr txBox="1">
            <a:spLocks noChangeArrowheads="1"/>
          </p:cNvSpPr>
          <p:nvPr/>
        </p:nvSpPr>
        <p:spPr bwMode="auto">
          <a:xfrm>
            <a:off x="5254625" y="6096000"/>
            <a:ext cx="2670175" cy="45720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D:</a:t>
            </a:r>
            <a:r>
              <a:rPr lang="ru-RU" b="1">
                <a:solidFill>
                  <a:srgbClr val="333399"/>
                </a:solidFill>
                <a:latin typeface="Arial" charset="0"/>
              </a:rPr>
              <a:t>   пять</a:t>
            </a:r>
            <a:r>
              <a:rPr lang="en-US" b="1">
                <a:solidFill>
                  <a:srgbClr val="333399"/>
                </a:solidFill>
                <a:latin typeface="Arial" charset="0"/>
              </a:rPr>
              <a:t>  </a:t>
            </a:r>
            <a:endParaRPr lang="en-US">
              <a:solidFill>
                <a:srgbClr val="333399"/>
              </a:solidFill>
            </a:endParaRPr>
          </a:p>
        </p:txBody>
      </p:sp>
      <p:sp>
        <p:nvSpPr>
          <p:cNvPr id="26641" name="Oval 18"/>
          <p:cNvSpPr>
            <a:spLocks noChangeArrowheads="1"/>
          </p:cNvSpPr>
          <p:nvPr/>
        </p:nvSpPr>
        <p:spPr bwMode="auto">
          <a:xfrm>
            <a:off x="1524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26642" name="Oval 19"/>
          <p:cNvSpPr>
            <a:spLocks noChangeArrowheads="1"/>
          </p:cNvSpPr>
          <p:nvPr/>
        </p:nvSpPr>
        <p:spPr bwMode="auto">
          <a:xfrm>
            <a:off x="30480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26643" name="Oval 20"/>
          <p:cNvSpPr>
            <a:spLocks noChangeArrowheads="1"/>
          </p:cNvSpPr>
          <p:nvPr/>
        </p:nvSpPr>
        <p:spPr bwMode="auto">
          <a:xfrm>
            <a:off x="16002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26644" name="Text Box 21"/>
          <p:cNvSpPr txBox="1">
            <a:spLocks noChangeArrowheads="1"/>
          </p:cNvSpPr>
          <p:nvPr/>
        </p:nvSpPr>
        <p:spPr bwMode="auto">
          <a:xfrm>
            <a:off x="336550" y="4102100"/>
            <a:ext cx="1066800" cy="457200"/>
          </a:xfrm>
          <a:prstGeom prst="rect">
            <a:avLst/>
          </a:prstGeom>
          <a:noFill/>
          <a:ln w="9525">
            <a:noFill/>
            <a:miter lim="800000"/>
            <a:headEnd/>
            <a:tailEnd/>
          </a:ln>
        </p:spPr>
        <p:txBody>
          <a:bodyPr>
            <a:spAutoFit/>
          </a:bodyPr>
          <a:lstStyle/>
          <a:p>
            <a:pPr>
              <a:spcBef>
                <a:spcPct val="50000"/>
              </a:spcBef>
            </a:pPr>
            <a:r>
              <a:rPr lang="en-US" b="1">
                <a:solidFill>
                  <a:schemeClr val="bg1"/>
                </a:solidFill>
                <a:latin typeface="Arial" charset="0"/>
              </a:rPr>
              <a:t>50:50</a:t>
            </a:r>
            <a:endParaRPr lang="en-US">
              <a:solidFill>
                <a:schemeClr val="bg1"/>
              </a:solidFill>
            </a:endParaRPr>
          </a:p>
        </p:txBody>
      </p:sp>
      <p:sp>
        <p:nvSpPr>
          <p:cNvPr id="26645" name="Rectangle 22"/>
          <p:cNvSpPr>
            <a:spLocks noChangeArrowheads="1"/>
          </p:cNvSpPr>
          <p:nvPr/>
        </p:nvSpPr>
        <p:spPr bwMode="auto">
          <a:xfrm>
            <a:off x="6629400" y="0"/>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26646" name="Rectangle 79"/>
          <p:cNvSpPr>
            <a:spLocks noChangeArrowheads="1"/>
          </p:cNvSpPr>
          <p:nvPr/>
        </p:nvSpPr>
        <p:spPr bwMode="auto">
          <a:xfrm>
            <a:off x="6696075" y="1284288"/>
            <a:ext cx="2413000" cy="322262"/>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26647" name="Text Box 23"/>
          <p:cNvSpPr txBox="1">
            <a:spLocks noChangeArrowheads="1"/>
          </p:cNvSpPr>
          <p:nvPr/>
        </p:nvSpPr>
        <p:spPr bwMode="auto">
          <a:xfrm>
            <a:off x="6705600" y="-1587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26648" name="Text Box 24"/>
          <p:cNvSpPr txBox="1">
            <a:spLocks noChangeArrowheads="1"/>
          </p:cNvSpPr>
          <p:nvPr/>
        </p:nvSpPr>
        <p:spPr bwMode="auto">
          <a:xfrm>
            <a:off x="6705600" y="304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26649" name="Text Box 25"/>
          <p:cNvSpPr txBox="1">
            <a:spLocks noChangeArrowheads="1"/>
          </p:cNvSpPr>
          <p:nvPr/>
        </p:nvSpPr>
        <p:spPr bwMode="auto">
          <a:xfrm>
            <a:off x="6705600" y="609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26650" name="Text Box 26"/>
          <p:cNvSpPr txBox="1">
            <a:spLocks noChangeArrowheads="1"/>
          </p:cNvSpPr>
          <p:nvPr/>
        </p:nvSpPr>
        <p:spPr bwMode="auto">
          <a:xfrm>
            <a:off x="6705600" y="914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26651" name="Text Box 27"/>
          <p:cNvSpPr txBox="1">
            <a:spLocks noChangeArrowheads="1"/>
          </p:cNvSpPr>
          <p:nvPr/>
        </p:nvSpPr>
        <p:spPr bwMode="auto">
          <a:xfrm>
            <a:off x="6705600" y="1219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26652" name="Text Box 28"/>
          <p:cNvSpPr txBox="1">
            <a:spLocks noChangeArrowheads="1"/>
          </p:cNvSpPr>
          <p:nvPr/>
        </p:nvSpPr>
        <p:spPr bwMode="auto">
          <a:xfrm>
            <a:off x="6705600" y="1524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26653" name="Text Box 30"/>
          <p:cNvSpPr txBox="1">
            <a:spLocks noChangeArrowheads="1"/>
          </p:cNvSpPr>
          <p:nvPr/>
        </p:nvSpPr>
        <p:spPr bwMode="auto">
          <a:xfrm>
            <a:off x="6705600" y="1828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26654" name="Text Box 31"/>
          <p:cNvSpPr txBox="1">
            <a:spLocks noChangeArrowheads="1"/>
          </p:cNvSpPr>
          <p:nvPr/>
        </p:nvSpPr>
        <p:spPr bwMode="auto">
          <a:xfrm>
            <a:off x="6705600" y="2133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26655" name="Text Box 32"/>
          <p:cNvSpPr txBox="1">
            <a:spLocks noChangeArrowheads="1"/>
          </p:cNvSpPr>
          <p:nvPr/>
        </p:nvSpPr>
        <p:spPr bwMode="auto">
          <a:xfrm>
            <a:off x="6705600" y="2438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26656" name="Text Box 33"/>
          <p:cNvSpPr txBox="1">
            <a:spLocks noChangeArrowheads="1"/>
          </p:cNvSpPr>
          <p:nvPr/>
        </p:nvSpPr>
        <p:spPr bwMode="auto">
          <a:xfrm>
            <a:off x="6705600" y="2743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26657" name="Text Box 34"/>
          <p:cNvSpPr txBox="1">
            <a:spLocks noChangeArrowheads="1"/>
          </p:cNvSpPr>
          <p:nvPr/>
        </p:nvSpPr>
        <p:spPr bwMode="auto">
          <a:xfrm>
            <a:off x="6705600" y="3048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26658" name="Text Box 35"/>
          <p:cNvSpPr txBox="1">
            <a:spLocks noChangeArrowheads="1"/>
          </p:cNvSpPr>
          <p:nvPr/>
        </p:nvSpPr>
        <p:spPr bwMode="auto">
          <a:xfrm>
            <a:off x="6705600" y="3352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26659" name="Text Box 36"/>
          <p:cNvSpPr txBox="1">
            <a:spLocks noChangeArrowheads="1"/>
          </p:cNvSpPr>
          <p:nvPr/>
        </p:nvSpPr>
        <p:spPr bwMode="auto">
          <a:xfrm>
            <a:off x="6705600" y="3657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26660" name="Text Box 37"/>
          <p:cNvSpPr txBox="1">
            <a:spLocks noChangeArrowheads="1"/>
          </p:cNvSpPr>
          <p:nvPr/>
        </p:nvSpPr>
        <p:spPr bwMode="auto">
          <a:xfrm>
            <a:off x="6705600" y="3962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26661" name="Text Box 38"/>
          <p:cNvSpPr txBox="1">
            <a:spLocks noChangeArrowheads="1"/>
          </p:cNvSpPr>
          <p:nvPr/>
        </p:nvSpPr>
        <p:spPr bwMode="auto">
          <a:xfrm>
            <a:off x="6705600" y="4267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26662" name="Text Box 39"/>
          <p:cNvSpPr txBox="1">
            <a:spLocks noChangeArrowheads="1"/>
          </p:cNvSpPr>
          <p:nvPr/>
        </p:nvSpPr>
        <p:spPr bwMode="auto">
          <a:xfrm>
            <a:off x="7543800" y="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26663" name="Text Box 40"/>
          <p:cNvSpPr txBox="1">
            <a:spLocks noChangeArrowheads="1"/>
          </p:cNvSpPr>
          <p:nvPr/>
        </p:nvSpPr>
        <p:spPr bwMode="auto">
          <a:xfrm>
            <a:off x="7543800" y="320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26664" name="Text Box 41"/>
          <p:cNvSpPr txBox="1">
            <a:spLocks noChangeArrowheads="1"/>
          </p:cNvSpPr>
          <p:nvPr/>
        </p:nvSpPr>
        <p:spPr bwMode="auto">
          <a:xfrm>
            <a:off x="7543800" y="625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26665" name="Text Box 42"/>
          <p:cNvSpPr txBox="1">
            <a:spLocks noChangeArrowheads="1"/>
          </p:cNvSpPr>
          <p:nvPr/>
        </p:nvSpPr>
        <p:spPr bwMode="auto">
          <a:xfrm>
            <a:off x="7543800" y="930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26666" name="Text Box 43"/>
          <p:cNvSpPr txBox="1">
            <a:spLocks noChangeArrowheads="1"/>
          </p:cNvSpPr>
          <p:nvPr/>
        </p:nvSpPr>
        <p:spPr bwMode="auto">
          <a:xfrm>
            <a:off x="7543800" y="1235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26667" name="Text Box 44"/>
          <p:cNvSpPr txBox="1">
            <a:spLocks noChangeArrowheads="1"/>
          </p:cNvSpPr>
          <p:nvPr/>
        </p:nvSpPr>
        <p:spPr bwMode="auto">
          <a:xfrm>
            <a:off x="7543800" y="1539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26668" name="Text Box 45"/>
          <p:cNvSpPr txBox="1">
            <a:spLocks noChangeArrowheads="1"/>
          </p:cNvSpPr>
          <p:nvPr/>
        </p:nvSpPr>
        <p:spPr bwMode="auto">
          <a:xfrm>
            <a:off x="7543800" y="1844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26669" name="Text Box 46"/>
          <p:cNvSpPr txBox="1">
            <a:spLocks noChangeArrowheads="1"/>
          </p:cNvSpPr>
          <p:nvPr/>
        </p:nvSpPr>
        <p:spPr bwMode="auto">
          <a:xfrm>
            <a:off x="7543800" y="2149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26670" name="Text Box 47"/>
          <p:cNvSpPr txBox="1">
            <a:spLocks noChangeArrowheads="1"/>
          </p:cNvSpPr>
          <p:nvPr/>
        </p:nvSpPr>
        <p:spPr bwMode="auto">
          <a:xfrm>
            <a:off x="7543800" y="2454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26671" name="Text Box 48"/>
          <p:cNvSpPr txBox="1">
            <a:spLocks noChangeArrowheads="1"/>
          </p:cNvSpPr>
          <p:nvPr/>
        </p:nvSpPr>
        <p:spPr bwMode="auto">
          <a:xfrm>
            <a:off x="7543800" y="2759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26672" name="Text Box 49"/>
          <p:cNvSpPr txBox="1">
            <a:spLocks noChangeArrowheads="1"/>
          </p:cNvSpPr>
          <p:nvPr/>
        </p:nvSpPr>
        <p:spPr bwMode="auto">
          <a:xfrm>
            <a:off x="7543800" y="3063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26673" name="Text Box 50"/>
          <p:cNvSpPr txBox="1">
            <a:spLocks noChangeArrowheads="1"/>
          </p:cNvSpPr>
          <p:nvPr/>
        </p:nvSpPr>
        <p:spPr bwMode="auto">
          <a:xfrm>
            <a:off x="7543800" y="3368675"/>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26674" name="Text Box 51"/>
          <p:cNvSpPr txBox="1">
            <a:spLocks noChangeArrowheads="1"/>
          </p:cNvSpPr>
          <p:nvPr/>
        </p:nvSpPr>
        <p:spPr bwMode="auto">
          <a:xfrm>
            <a:off x="7543800" y="3673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26675" name="Text Box 52"/>
          <p:cNvSpPr txBox="1">
            <a:spLocks noChangeArrowheads="1"/>
          </p:cNvSpPr>
          <p:nvPr/>
        </p:nvSpPr>
        <p:spPr bwMode="auto">
          <a:xfrm>
            <a:off x="7543800" y="3978275"/>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26676" name="Text Box 53"/>
          <p:cNvSpPr txBox="1">
            <a:spLocks noChangeArrowheads="1"/>
          </p:cNvSpPr>
          <p:nvPr/>
        </p:nvSpPr>
        <p:spPr bwMode="auto">
          <a:xfrm>
            <a:off x="7543800" y="4283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26677" name="Oval 54"/>
          <p:cNvSpPr>
            <a:spLocks noChangeArrowheads="1"/>
          </p:cNvSpPr>
          <p:nvPr/>
        </p:nvSpPr>
        <p:spPr bwMode="auto">
          <a:xfrm>
            <a:off x="7239000" y="4419600"/>
            <a:ext cx="152400" cy="152400"/>
          </a:xfrm>
          <a:prstGeom prst="ellipse">
            <a:avLst/>
          </a:prstGeom>
          <a:solidFill>
            <a:srgbClr val="FFCC00"/>
          </a:solidFill>
          <a:ln w="9525">
            <a:noFill/>
            <a:round/>
            <a:headEnd/>
            <a:tailEnd/>
          </a:ln>
        </p:spPr>
        <p:txBody>
          <a:bodyPr wrap="none" anchor="ctr"/>
          <a:lstStyle/>
          <a:p>
            <a:endParaRPr lang="ru-RU"/>
          </a:p>
        </p:txBody>
      </p:sp>
      <p:sp>
        <p:nvSpPr>
          <p:cNvPr id="26678" name="Oval 55"/>
          <p:cNvSpPr>
            <a:spLocks noChangeArrowheads="1"/>
          </p:cNvSpPr>
          <p:nvPr/>
        </p:nvSpPr>
        <p:spPr bwMode="auto">
          <a:xfrm>
            <a:off x="7239000" y="4114800"/>
            <a:ext cx="152400" cy="152400"/>
          </a:xfrm>
          <a:prstGeom prst="ellipse">
            <a:avLst/>
          </a:prstGeom>
          <a:solidFill>
            <a:srgbClr val="FFCC00"/>
          </a:solidFill>
          <a:ln w="9525">
            <a:noFill/>
            <a:round/>
            <a:headEnd/>
            <a:tailEnd/>
          </a:ln>
        </p:spPr>
        <p:txBody>
          <a:bodyPr wrap="none" anchor="ctr"/>
          <a:lstStyle/>
          <a:p>
            <a:endParaRPr lang="ru-RU"/>
          </a:p>
        </p:txBody>
      </p:sp>
      <p:sp>
        <p:nvSpPr>
          <p:cNvPr id="26679" name="Oval 56"/>
          <p:cNvSpPr>
            <a:spLocks noChangeArrowheads="1"/>
          </p:cNvSpPr>
          <p:nvPr/>
        </p:nvSpPr>
        <p:spPr bwMode="auto">
          <a:xfrm>
            <a:off x="7239000" y="3810000"/>
            <a:ext cx="152400" cy="152400"/>
          </a:xfrm>
          <a:prstGeom prst="ellipse">
            <a:avLst/>
          </a:prstGeom>
          <a:solidFill>
            <a:srgbClr val="FFCC00"/>
          </a:solidFill>
          <a:ln w="9525">
            <a:noFill/>
            <a:round/>
            <a:headEnd/>
            <a:tailEnd/>
          </a:ln>
        </p:spPr>
        <p:txBody>
          <a:bodyPr wrap="none" anchor="ctr"/>
          <a:lstStyle/>
          <a:p>
            <a:endParaRPr lang="ru-RU"/>
          </a:p>
        </p:txBody>
      </p:sp>
      <p:sp>
        <p:nvSpPr>
          <p:cNvPr id="26680" name="Oval 57"/>
          <p:cNvSpPr>
            <a:spLocks noChangeArrowheads="1"/>
          </p:cNvSpPr>
          <p:nvPr/>
        </p:nvSpPr>
        <p:spPr bwMode="auto">
          <a:xfrm>
            <a:off x="7239000" y="3505200"/>
            <a:ext cx="152400" cy="152400"/>
          </a:xfrm>
          <a:prstGeom prst="ellipse">
            <a:avLst/>
          </a:prstGeom>
          <a:solidFill>
            <a:srgbClr val="FFCC00"/>
          </a:solidFill>
          <a:ln w="9525">
            <a:noFill/>
            <a:round/>
            <a:headEnd/>
            <a:tailEnd/>
          </a:ln>
        </p:spPr>
        <p:txBody>
          <a:bodyPr wrap="none" anchor="ctr"/>
          <a:lstStyle/>
          <a:p>
            <a:endParaRPr lang="ru-RU"/>
          </a:p>
        </p:txBody>
      </p:sp>
      <p:sp>
        <p:nvSpPr>
          <p:cNvPr id="26681" name="Oval 58"/>
          <p:cNvSpPr>
            <a:spLocks noChangeArrowheads="1"/>
          </p:cNvSpPr>
          <p:nvPr/>
        </p:nvSpPr>
        <p:spPr bwMode="auto">
          <a:xfrm>
            <a:off x="7239000" y="3200400"/>
            <a:ext cx="152400" cy="152400"/>
          </a:xfrm>
          <a:prstGeom prst="ellipse">
            <a:avLst/>
          </a:prstGeom>
          <a:solidFill>
            <a:schemeClr val="bg1"/>
          </a:solidFill>
          <a:ln w="9525">
            <a:noFill/>
            <a:round/>
            <a:headEnd/>
            <a:tailEnd/>
          </a:ln>
        </p:spPr>
        <p:txBody>
          <a:bodyPr wrap="none" anchor="ctr"/>
          <a:lstStyle/>
          <a:p>
            <a:endParaRPr lang="ru-RU"/>
          </a:p>
        </p:txBody>
      </p:sp>
      <p:sp>
        <p:nvSpPr>
          <p:cNvPr id="26682" name="Oval 59"/>
          <p:cNvSpPr>
            <a:spLocks noChangeArrowheads="1"/>
          </p:cNvSpPr>
          <p:nvPr/>
        </p:nvSpPr>
        <p:spPr bwMode="auto">
          <a:xfrm>
            <a:off x="7239000" y="2895600"/>
            <a:ext cx="152400" cy="152400"/>
          </a:xfrm>
          <a:prstGeom prst="ellipse">
            <a:avLst/>
          </a:prstGeom>
          <a:solidFill>
            <a:srgbClr val="FFCC00"/>
          </a:solidFill>
          <a:ln w="9525">
            <a:noFill/>
            <a:round/>
            <a:headEnd/>
            <a:tailEnd/>
          </a:ln>
        </p:spPr>
        <p:txBody>
          <a:bodyPr wrap="none" anchor="ctr"/>
          <a:lstStyle/>
          <a:p>
            <a:endParaRPr lang="ru-RU"/>
          </a:p>
        </p:txBody>
      </p:sp>
      <p:sp>
        <p:nvSpPr>
          <p:cNvPr id="26683" name="Oval 60"/>
          <p:cNvSpPr>
            <a:spLocks noChangeArrowheads="1"/>
          </p:cNvSpPr>
          <p:nvPr/>
        </p:nvSpPr>
        <p:spPr bwMode="auto">
          <a:xfrm>
            <a:off x="7239000" y="2590800"/>
            <a:ext cx="152400" cy="152400"/>
          </a:xfrm>
          <a:prstGeom prst="ellipse">
            <a:avLst/>
          </a:prstGeom>
          <a:solidFill>
            <a:srgbClr val="FFCC00"/>
          </a:solidFill>
          <a:ln w="9525">
            <a:noFill/>
            <a:round/>
            <a:headEnd/>
            <a:tailEnd/>
          </a:ln>
        </p:spPr>
        <p:txBody>
          <a:bodyPr wrap="none" anchor="ctr"/>
          <a:lstStyle/>
          <a:p>
            <a:endParaRPr lang="ru-RU"/>
          </a:p>
        </p:txBody>
      </p:sp>
      <p:sp>
        <p:nvSpPr>
          <p:cNvPr id="26684" name="Oval 61"/>
          <p:cNvSpPr>
            <a:spLocks noChangeArrowheads="1"/>
          </p:cNvSpPr>
          <p:nvPr/>
        </p:nvSpPr>
        <p:spPr bwMode="auto">
          <a:xfrm>
            <a:off x="7239000" y="2286000"/>
            <a:ext cx="152400" cy="152400"/>
          </a:xfrm>
          <a:prstGeom prst="ellipse">
            <a:avLst/>
          </a:prstGeom>
          <a:solidFill>
            <a:srgbClr val="FFCC00"/>
          </a:solidFill>
          <a:ln w="9525">
            <a:noFill/>
            <a:round/>
            <a:headEnd/>
            <a:tailEnd/>
          </a:ln>
        </p:spPr>
        <p:txBody>
          <a:bodyPr wrap="none" anchor="ctr"/>
          <a:lstStyle/>
          <a:p>
            <a:endParaRPr lang="ru-RU"/>
          </a:p>
        </p:txBody>
      </p:sp>
      <p:sp>
        <p:nvSpPr>
          <p:cNvPr id="26685" name="Oval 62"/>
          <p:cNvSpPr>
            <a:spLocks noChangeArrowheads="1"/>
          </p:cNvSpPr>
          <p:nvPr/>
        </p:nvSpPr>
        <p:spPr bwMode="auto">
          <a:xfrm>
            <a:off x="7239000" y="1981200"/>
            <a:ext cx="152400" cy="152400"/>
          </a:xfrm>
          <a:prstGeom prst="ellipse">
            <a:avLst/>
          </a:prstGeom>
          <a:solidFill>
            <a:srgbClr val="FFCC00"/>
          </a:solidFill>
          <a:ln w="9525">
            <a:noFill/>
            <a:round/>
            <a:headEnd/>
            <a:tailEnd/>
          </a:ln>
        </p:spPr>
        <p:txBody>
          <a:bodyPr wrap="none" anchor="ctr"/>
          <a:lstStyle/>
          <a:p>
            <a:endParaRPr lang="ru-RU"/>
          </a:p>
        </p:txBody>
      </p:sp>
      <p:sp>
        <p:nvSpPr>
          <p:cNvPr id="26686" name="Oval 63"/>
          <p:cNvSpPr>
            <a:spLocks noChangeArrowheads="1"/>
          </p:cNvSpPr>
          <p:nvPr/>
        </p:nvSpPr>
        <p:spPr bwMode="auto">
          <a:xfrm>
            <a:off x="7239000" y="1676400"/>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26687" name="Oval 64"/>
          <p:cNvSpPr>
            <a:spLocks noChangeArrowheads="1"/>
          </p:cNvSpPr>
          <p:nvPr/>
        </p:nvSpPr>
        <p:spPr bwMode="auto">
          <a:xfrm>
            <a:off x="7239000" y="1371600"/>
            <a:ext cx="152400" cy="152400"/>
          </a:xfrm>
          <a:prstGeom prst="ellipse">
            <a:avLst/>
          </a:prstGeom>
          <a:solidFill>
            <a:srgbClr val="FFCC00"/>
          </a:solidFill>
          <a:ln w="9525">
            <a:noFill/>
            <a:round/>
            <a:headEnd/>
            <a:tailEnd/>
          </a:ln>
        </p:spPr>
        <p:txBody>
          <a:bodyPr wrap="none" anchor="ctr"/>
          <a:lstStyle/>
          <a:p>
            <a:endParaRPr lang="ru-RU"/>
          </a:p>
        </p:txBody>
      </p:sp>
      <p:sp>
        <p:nvSpPr>
          <p:cNvPr id="26688" name="Oval 65"/>
          <p:cNvSpPr>
            <a:spLocks noChangeArrowheads="1"/>
          </p:cNvSpPr>
          <p:nvPr/>
        </p:nvSpPr>
        <p:spPr bwMode="auto">
          <a:xfrm>
            <a:off x="7239000" y="1066800"/>
            <a:ext cx="152400" cy="152400"/>
          </a:xfrm>
          <a:prstGeom prst="ellipse">
            <a:avLst/>
          </a:prstGeom>
          <a:solidFill>
            <a:srgbClr val="FFCC00"/>
          </a:solidFill>
          <a:ln w="9525">
            <a:noFill/>
            <a:round/>
            <a:headEnd/>
            <a:tailEnd/>
          </a:ln>
        </p:spPr>
        <p:txBody>
          <a:bodyPr wrap="none" anchor="ctr"/>
          <a:lstStyle/>
          <a:p>
            <a:endParaRPr lang="ru-RU"/>
          </a:p>
        </p:txBody>
      </p:sp>
      <p:sp>
        <p:nvSpPr>
          <p:cNvPr id="26689" name="Oval 66"/>
          <p:cNvSpPr>
            <a:spLocks noChangeArrowheads="1"/>
          </p:cNvSpPr>
          <p:nvPr/>
        </p:nvSpPr>
        <p:spPr bwMode="auto">
          <a:xfrm>
            <a:off x="7239000" y="762000"/>
            <a:ext cx="152400" cy="152400"/>
          </a:xfrm>
          <a:prstGeom prst="ellipse">
            <a:avLst/>
          </a:prstGeom>
          <a:solidFill>
            <a:srgbClr val="FFCC00"/>
          </a:solidFill>
          <a:ln w="9525">
            <a:noFill/>
            <a:round/>
            <a:headEnd/>
            <a:tailEnd/>
          </a:ln>
        </p:spPr>
        <p:txBody>
          <a:bodyPr wrap="none" anchor="ctr"/>
          <a:lstStyle/>
          <a:p>
            <a:endParaRPr lang="ru-RU"/>
          </a:p>
        </p:txBody>
      </p:sp>
      <p:sp>
        <p:nvSpPr>
          <p:cNvPr id="26690" name="Oval 67"/>
          <p:cNvSpPr>
            <a:spLocks noChangeArrowheads="1"/>
          </p:cNvSpPr>
          <p:nvPr/>
        </p:nvSpPr>
        <p:spPr bwMode="auto">
          <a:xfrm>
            <a:off x="7239000" y="457200"/>
            <a:ext cx="152400" cy="152400"/>
          </a:xfrm>
          <a:prstGeom prst="ellipse">
            <a:avLst/>
          </a:prstGeom>
          <a:solidFill>
            <a:srgbClr val="FFCC00"/>
          </a:solidFill>
          <a:ln w="9525">
            <a:noFill/>
            <a:round/>
            <a:headEnd/>
            <a:tailEnd/>
          </a:ln>
        </p:spPr>
        <p:txBody>
          <a:bodyPr wrap="none" anchor="ctr"/>
          <a:lstStyle/>
          <a:p>
            <a:endParaRPr lang="ru-RU"/>
          </a:p>
        </p:txBody>
      </p:sp>
      <p:sp>
        <p:nvSpPr>
          <p:cNvPr id="26691" name="Oval 68"/>
          <p:cNvSpPr>
            <a:spLocks noChangeArrowheads="1"/>
          </p:cNvSpPr>
          <p:nvPr/>
        </p:nvSpPr>
        <p:spPr bwMode="auto">
          <a:xfrm>
            <a:off x="7239000" y="152400"/>
            <a:ext cx="152400" cy="152400"/>
          </a:xfrm>
          <a:prstGeom prst="ellipse">
            <a:avLst/>
          </a:prstGeom>
          <a:solidFill>
            <a:schemeClr val="bg1"/>
          </a:solidFill>
          <a:ln w="9525">
            <a:noFill/>
            <a:round/>
            <a:headEnd/>
            <a:tailEnd/>
          </a:ln>
        </p:spPr>
        <p:txBody>
          <a:bodyPr wrap="none" anchor="ctr"/>
          <a:lstStyle/>
          <a:p>
            <a:endParaRPr lang="ru-RU"/>
          </a:p>
        </p:txBody>
      </p:sp>
      <p:pic>
        <p:nvPicPr>
          <p:cNvPr id="26692" name="Picture 69"/>
          <p:cNvPicPr>
            <a:picLocks noChangeAspect="1" noChangeArrowheads="1"/>
          </p:cNvPicPr>
          <p:nvPr/>
        </p:nvPicPr>
        <p:blipFill>
          <a:blip r:embed="rId2"/>
          <a:srcRect/>
          <a:stretch>
            <a:fillRect/>
          </a:stretch>
        </p:blipFill>
        <p:spPr bwMode="auto">
          <a:xfrm flipV="1">
            <a:off x="1949450" y="3994150"/>
            <a:ext cx="514350" cy="606425"/>
          </a:xfrm>
          <a:prstGeom prst="rect">
            <a:avLst/>
          </a:prstGeom>
          <a:noFill/>
          <a:ln w="9525">
            <a:noFill/>
            <a:miter lim="800000"/>
            <a:headEnd/>
            <a:tailEnd/>
          </a:ln>
        </p:spPr>
      </p:pic>
      <p:sp>
        <p:nvSpPr>
          <p:cNvPr id="26693" name="AutoShape 70"/>
          <p:cNvSpPr>
            <a:spLocks noChangeArrowheads="1"/>
          </p:cNvSpPr>
          <p:nvPr/>
        </p:nvSpPr>
        <p:spPr bwMode="auto">
          <a:xfrm rot="5400000">
            <a:off x="32226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26694" name="Oval 71"/>
          <p:cNvSpPr>
            <a:spLocks noChangeArrowheads="1"/>
          </p:cNvSpPr>
          <p:nvPr/>
        </p:nvSpPr>
        <p:spPr bwMode="auto">
          <a:xfrm>
            <a:off x="3298825" y="4076700"/>
            <a:ext cx="152400" cy="152400"/>
          </a:xfrm>
          <a:prstGeom prst="ellipse">
            <a:avLst/>
          </a:prstGeom>
          <a:noFill/>
          <a:ln w="38100">
            <a:solidFill>
              <a:schemeClr val="bg1"/>
            </a:solidFill>
            <a:round/>
            <a:headEnd/>
            <a:tailEnd/>
          </a:ln>
        </p:spPr>
        <p:txBody>
          <a:bodyPr wrap="none" anchor="ctr"/>
          <a:lstStyle/>
          <a:p>
            <a:endParaRPr lang="ru-RU"/>
          </a:p>
        </p:txBody>
      </p:sp>
      <p:sp>
        <p:nvSpPr>
          <p:cNvPr id="26695" name="AutoShape 72"/>
          <p:cNvSpPr>
            <a:spLocks noChangeArrowheads="1"/>
          </p:cNvSpPr>
          <p:nvPr/>
        </p:nvSpPr>
        <p:spPr bwMode="auto">
          <a:xfrm rot="5400000">
            <a:off x="3527425" y="43053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26696" name="Oval 73"/>
          <p:cNvSpPr>
            <a:spLocks noChangeArrowheads="1"/>
          </p:cNvSpPr>
          <p:nvPr/>
        </p:nvSpPr>
        <p:spPr bwMode="auto">
          <a:xfrm>
            <a:off x="3603625" y="4152900"/>
            <a:ext cx="152400" cy="152400"/>
          </a:xfrm>
          <a:prstGeom prst="ellipse">
            <a:avLst/>
          </a:prstGeom>
          <a:noFill/>
          <a:ln w="38100">
            <a:solidFill>
              <a:schemeClr val="bg1"/>
            </a:solidFill>
            <a:round/>
            <a:headEnd/>
            <a:tailEnd/>
          </a:ln>
        </p:spPr>
        <p:txBody>
          <a:bodyPr wrap="none" anchor="ctr"/>
          <a:lstStyle/>
          <a:p>
            <a:endParaRPr lang="ru-RU"/>
          </a:p>
        </p:txBody>
      </p:sp>
      <p:sp>
        <p:nvSpPr>
          <p:cNvPr id="26697" name="AutoShape 74"/>
          <p:cNvSpPr>
            <a:spLocks noChangeArrowheads="1"/>
          </p:cNvSpPr>
          <p:nvPr/>
        </p:nvSpPr>
        <p:spPr bwMode="auto">
          <a:xfrm rot="5400000">
            <a:off x="38322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26698" name="Oval 75"/>
          <p:cNvSpPr>
            <a:spLocks noChangeArrowheads="1"/>
          </p:cNvSpPr>
          <p:nvPr/>
        </p:nvSpPr>
        <p:spPr bwMode="auto">
          <a:xfrm>
            <a:off x="3908425" y="4076700"/>
            <a:ext cx="152400" cy="152400"/>
          </a:xfrm>
          <a:prstGeom prst="ellipse">
            <a:avLst/>
          </a:prstGeom>
          <a:noFill/>
          <a:ln w="38100">
            <a:solidFill>
              <a:schemeClr val="bg1"/>
            </a:solidFill>
            <a:round/>
            <a:headEnd/>
            <a:tailEnd/>
          </a:ln>
        </p:spPr>
        <p:txBody>
          <a:bodyPr wrap="none" anchor="ctr"/>
          <a:lstStyle/>
          <a:p>
            <a:endParaRPr lang="ru-RU"/>
          </a:p>
        </p:txBody>
      </p:sp>
      <p:sp>
        <p:nvSpPr>
          <p:cNvPr id="28748" name="Text Box 76"/>
          <p:cNvSpPr txBox="1">
            <a:spLocks noChangeArrowheads="1"/>
          </p:cNvSpPr>
          <p:nvPr/>
        </p:nvSpPr>
        <p:spPr bwMode="auto">
          <a:xfrm>
            <a:off x="685800" y="509588"/>
            <a:ext cx="5181600" cy="1631950"/>
          </a:xfrm>
          <a:prstGeom prst="rect">
            <a:avLst/>
          </a:prstGeom>
          <a:noFill/>
          <a:ln w="9525">
            <a:noFill/>
            <a:miter lim="800000"/>
            <a:headEnd/>
            <a:tailEnd/>
          </a:ln>
        </p:spPr>
        <p:txBody>
          <a:bodyPr>
            <a:spAutoFit/>
          </a:bodyPr>
          <a:lstStyle/>
          <a:p>
            <a:pPr algn="ctr">
              <a:spcBef>
                <a:spcPct val="50000"/>
              </a:spcBef>
              <a:defRPr/>
            </a:pPr>
            <a:r>
              <a:rPr lang="en-US" sz="4000" b="1" dirty="0">
                <a:solidFill>
                  <a:schemeClr val="bg1"/>
                </a:solidFill>
                <a:latin typeface="Arial" charset="0"/>
              </a:rPr>
              <a:t> $64,000</a:t>
            </a:r>
            <a:endParaRPr lang="ru-RU" sz="4000" b="1" dirty="0">
              <a:solidFill>
                <a:schemeClr val="bg1"/>
              </a:solidFill>
              <a:latin typeface="Arial" charset="0"/>
            </a:endParaRPr>
          </a:p>
          <a:p>
            <a:pPr algn="ctr">
              <a:spcBef>
                <a:spcPct val="50000"/>
              </a:spcBef>
              <a:defRPr/>
            </a:pPr>
            <a:r>
              <a:rPr lang="ru-RU" sz="4000" b="1" dirty="0">
                <a:solidFill>
                  <a:schemeClr val="bg1"/>
                </a:solidFill>
                <a:latin typeface="Arial" charset="0"/>
              </a:rPr>
              <a:t> </a:t>
            </a:r>
            <a:endParaRPr lang="en-US" sz="3200" dirty="0">
              <a:solidFill>
                <a:schemeClr val="bg1"/>
              </a:solidFill>
              <a:latin typeface="+mn-lt"/>
            </a:endParaRPr>
          </a:p>
        </p:txBody>
      </p:sp>
      <p:sp>
        <p:nvSpPr>
          <p:cNvPr id="79" name="AutoShape 81"/>
          <p:cNvSpPr>
            <a:spLocks noChangeArrowheads="1"/>
          </p:cNvSpPr>
          <p:nvPr/>
        </p:nvSpPr>
        <p:spPr bwMode="auto">
          <a:xfrm>
            <a:off x="4675188" y="4849813"/>
            <a:ext cx="4267200" cy="914400"/>
          </a:xfrm>
          <a:prstGeom prst="flowChartPreparation">
            <a:avLst/>
          </a:prstGeom>
          <a:solidFill>
            <a:srgbClr val="00FF00">
              <a:alpha val="45882"/>
            </a:srgbClr>
          </a:solidFill>
          <a:ln w="57150">
            <a:solidFill>
              <a:srgbClr val="3399FF"/>
            </a:solidFill>
            <a:miter lim="800000"/>
            <a:headEnd/>
            <a:tailEnd/>
          </a:ln>
        </p:spPr>
        <p:txBody>
          <a:bodyPr wrap="none" anchor="ctr"/>
          <a:lstStyle/>
          <a:p>
            <a:endParaRPr lang="ru-RU"/>
          </a:p>
        </p:txBody>
      </p:sp>
      <p:sp>
        <p:nvSpPr>
          <p:cNvPr id="26701" name="Прямоугольник 79"/>
          <p:cNvSpPr>
            <a:spLocks noChangeArrowheads="1"/>
          </p:cNvSpPr>
          <p:nvPr/>
        </p:nvSpPr>
        <p:spPr bwMode="auto">
          <a:xfrm>
            <a:off x="501650" y="1335088"/>
            <a:ext cx="5132388" cy="1909762"/>
          </a:xfrm>
          <a:prstGeom prst="rect">
            <a:avLst/>
          </a:prstGeom>
          <a:noFill/>
          <a:ln w="9525">
            <a:noFill/>
            <a:miter lim="800000"/>
            <a:headEnd/>
            <a:tailEnd/>
          </a:ln>
        </p:spPr>
        <p:txBody>
          <a:bodyPr>
            <a:spAutoFit/>
          </a:bodyPr>
          <a:lstStyle/>
          <a:p>
            <a:pPr algn="ctr">
              <a:spcBef>
                <a:spcPct val="50000"/>
              </a:spcBef>
            </a:pPr>
            <a:r>
              <a:rPr lang="ru-RU" sz="3200" b="1">
                <a:solidFill>
                  <a:schemeClr val="bg1"/>
                </a:solidFill>
                <a:latin typeface="Arial" charset="0"/>
              </a:rPr>
              <a:t>Сколько омонимов имеет слово «коса»?</a:t>
            </a:r>
          </a:p>
          <a:p>
            <a:pPr algn="ctr">
              <a:spcBef>
                <a:spcPct val="50000"/>
              </a:spcBef>
            </a:pPr>
            <a:r>
              <a:rPr lang="ru-RU" sz="3600" b="1">
                <a:solidFill>
                  <a:schemeClr val="bg1"/>
                </a:solidFill>
                <a:latin typeface="Arial" charset="0"/>
              </a:rPr>
              <a:t> </a:t>
            </a:r>
            <a:endParaRPr lang="en-US" sz="280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2000"/>
                                  </p:stCondLst>
                                  <p:childTnLst>
                                    <p:set>
                                      <p:cBhvr>
                                        <p:cTn id="6" dur="1" fill="hold">
                                          <p:stCondLst>
                                            <p:cond delay="0"/>
                                          </p:stCondLst>
                                        </p:cTn>
                                        <p:tgtEl>
                                          <p:spTgt spid="28748"/>
                                        </p:tgtEl>
                                        <p:attrNameLst>
                                          <p:attrName>style.visibility</p:attrName>
                                        </p:attrNameLst>
                                      </p:cBhvr>
                                      <p:to>
                                        <p:strVal val="visible"/>
                                      </p:to>
                                    </p:set>
                                    <p:animEffect transition="in" filter="dissolve">
                                      <p:cBhvr>
                                        <p:cTn id="7" dur="500"/>
                                        <p:tgtEl>
                                          <p:spTgt spid="28748"/>
                                        </p:tgtEl>
                                      </p:cBhvr>
                                    </p:animEffect>
                                  </p:childTnLst>
                                </p:cTn>
                              </p:par>
                              <p:par>
                                <p:cTn id="8" presetID="1" presetClass="entr" presetSubtype="0" fill="hold" grpId="0" nodeType="withEffect">
                                  <p:stCondLst>
                                    <p:cond delay="2000"/>
                                  </p:stCondLst>
                                  <p:childTnLst>
                                    <p:set>
                                      <p:cBhvr>
                                        <p:cTn id="9" dur="1" fill="hold">
                                          <p:stCondLst>
                                            <p:cond delay="499"/>
                                          </p:stCondLst>
                                        </p:cTn>
                                        <p:tgtEl>
                                          <p:spTgt spid="28686"/>
                                        </p:tgtEl>
                                        <p:attrNameLst>
                                          <p:attrName>style.visibility</p:attrName>
                                        </p:attrNameLst>
                                      </p:cBhvr>
                                      <p:to>
                                        <p:strVal val="visible"/>
                                      </p:to>
                                    </p:set>
                                  </p:childTnLst>
                                </p:cTn>
                              </p:par>
                            </p:childTnLst>
                          </p:cTn>
                        </p:par>
                        <p:par>
                          <p:cTn id="10" fill="hold">
                            <p:stCondLst>
                              <p:cond delay="2500"/>
                            </p:stCondLst>
                            <p:childTnLst>
                              <p:par>
                                <p:cTn id="11" presetID="1" presetClass="entr" presetSubtype="0" fill="hold" grpId="0" nodeType="afterEffect">
                                  <p:stCondLst>
                                    <p:cond delay="2000"/>
                                  </p:stCondLst>
                                  <p:childTnLst>
                                    <p:set>
                                      <p:cBhvr>
                                        <p:cTn id="12" dur="1" fill="hold">
                                          <p:stCondLst>
                                            <p:cond delay="499"/>
                                          </p:stCondLst>
                                        </p:cTn>
                                        <p:tgtEl>
                                          <p:spTgt spid="28688"/>
                                        </p:tgtEl>
                                        <p:attrNameLst>
                                          <p:attrName>style.visibility</p:attrName>
                                        </p:attrNameLst>
                                      </p:cBhvr>
                                      <p:to>
                                        <p:strVal val="visible"/>
                                      </p:to>
                                    </p:set>
                                  </p:childTnLst>
                                </p:cTn>
                              </p:par>
                            </p:childTnLst>
                          </p:cTn>
                        </p:par>
                        <p:par>
                          <p:cTn id="13" fill="hold">
                            <p:stCondLst>
                              <p:cond delay="5000"/>
                            </p:stCondLst>
                            <p:childTnLst>
                              <p:par>
                                <p:cTn id="14" presetID="1" presetClass="entr" presetSubtype="0" fill="hold" grpId="0" nodeType="afterEffect">
                                  <p:stCondLst>
                                    <p:cond delay="2000"/>
                                  </p:stCondLst>
                                  <p:childTnLst>
                                    <p:set>
                                      <p:cBhvr>
                                        <p:cTn id="15" dur="1" fill="hold">
                                          <p:stCondLst>
                                            <p:cond delay="499"/>
                                          </p:stCondLst>
                                        </p:cTn>
                                        <p:tgtEl>
                                          <p:spTgt spid="28687"/>
                                        </p:tgtEl>
                                        <p:attrNameLst>
                                          <p:attrName>style.visibility</p:attrName>
                                        </p:attrNameLst>
                                      </p:cBhvr>
                                      <p:to>
                                        <p:strVal val="visible"/>
                                      </p:to>
                                    </p:set>
                                  </p:childTnLst>
                                </p:cTn>
                              </p:par>
                            </p:childTnLst>
                          </p:cTn>
                        </p:par>
                        <p:par>
                          <p:cTn id="16" fill="hold">
                            <p:stCondLst>
                              <p:cond delay="7500"/>
                            </p:stCondLst>
                            <p:childTnLst>
                              <p:par>
                                <p:cTn id="17" presetID="1" presetClass="entr" presetSubtype="0" fill="hold" grpId="0" nodeType="afterEffect">
                                  <p:stCondLst>
                                    <p:cond delay="2000"/>
                                  </p:stCondLst>
                                  <p:childTnLst>
                                    <p:set>
                                      <p:cBhvr>
                                        <p:cTn id="18" dur="1" fill="hold">
                                          <p:stCondLst>
                                            <p:cond delay="499"/>
                                          </p:stCondLst>
                                        </p:cTn>
                                        <p:tgtEl>
                                          <p:spTgt spid="2868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6" grpId="0" autoUpdateAnimBg="0"/>
      <p:bldP spid="28687" grpId="0" autoUpdateAnimBg="0"/>
      <p:bldP spid="28688" grpId="0" autoUpdateAnimBg="0"/>
      <p:bldP spid="28689" grpId="0" autoUpdateAnimBg="0"/>
      <p:bldP spid="28748" grpId="0" autoUpdateAnimBg="0"/>
      <p:bldP spid="7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ChangeArrowheads="1"/>
          </p:cNvSpPr>
          <p:nvPr/>
        </p:nvSpPr>
        <p:spPr bwMode="auto">
          <a:xfrm>
            <a:off x="3505200" y="1127125"/>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29700" name="Rectangle 4"/>
          <p:cNvSpPr>
            <a:spLocks noChangeArrowheads="1"/>
          </p:cNvSpPr>
          <p:nvPr/>
        </p:nvSpPr>
        <p:spPr bwMode="auto">
          <a:xfrm>
            <a:off x="3571875" y="2135188"/>
            <a:ext cx="2413000" cy="322262"/>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27652" name="Text Box 5"/>
          <p:cNvSpPr txBox="1">
            <a:spLocks noChangeArrowheads="1"/>
          </p:cNvSpPr>
          <p:nvPr/>
        </p:nvSpPr>
        <p:spPr bwMode="auto">
          <a:xfrm>
            <a:off x="3581400" y="111125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27653" name="Text Box 6"/>
          <p:cNvSpPr txBox="1">
            <a:spLocks noChangeArrowheads="1"/>
          </p:cNvSpPr>
          <p:nvPr/>
        </p:nvSpPr>
        <p:spPr bwMode="auto">
          <a:xfrm>
            <a:off x="3581400" y="1431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27654" name="Text Box 7"/>
          <p:cNvSpPr txBox="1">
            <a:spLocks noChangeArrowheads="1"/>
          </p:cNvSpPr>
          <p:nvPr/>
        </p:nvSpPr>
        <p:spPr bwMode="auto">
          <a:xfrm>
            <a:off x="3581400" y="1736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27655" name="Text Box 8"/>
          <p:cNvSpPr txBox="1">
            <a:spLocks noChangeArrowheads="1"/>
          </p:cNvSpPr>
          <p:nvPr/>
        </p:nvSpPr>
        <p:spPr bwMode="auto">
          <a:xfrm>
            <a:off x="3581400" y="2041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27656" name="Text Box 9"/>
          <p:cNvSpPr txBox="1">
            <a:spLocks noChangeArrowheads="1"/>
          </p:cNvSpPr>
          <p:nvPr/>
        </p:nvSpPr>
        <p:spPr bwMode="auto">
          <a:xfrm>
            <a:off x="3581400" y="2346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27657" name="Text Box 10"/>
          <p:cNvSpPr txBox="1">
            <a:spLocks noChangeArrowheads="1"/>
          </p:cNvSpPr>
          <p:nvPr/>
        </p:nvSpPr>
        <p:spPr bwMode="auto">
          <a:xfrm>
            <a:off x="3581400" y="2651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27658" name="Text Box 11"/>
          <p:cNvSpPr txBox="1">
            <a:spLocks noChangeArrowheads="1"/>
          </p:cNvSpPr>
          <p:nvPr/>
        </p:nvSpPr>
        <p:spPr bwMode="auto">
          <a:xfrm>
            <a:off x="3581400" y="2955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27659" name="Text Box 12"/>
          <p:cNvSpPr txBox="1">
            <a:spLocks noChangeArrowheads="1"/>
          </p:cNvSpPr>
          <p:nvPr/>
        </p:nvSpPr>
        <p:spPr bwMode="auto">
          <a:xfrm>
            <a:off x="3581400" y="3260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27660" name="Text Box 13"/>
          <p:cNvSpPr txBox="1">
            <a:spLocks noChangeArrowheads="1"/>
          </p:cNvSpPr>
          <p:nvPr/>
        </p:nvSpPr>
        <p:spPr bwMode="auto">
          <a:xfrm>
            <a:off x="3581400" y="3565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27661" name="Text Box 14"/>
          <p:cNvSpPr txBox="1">
            <a:spLocks noChangeArrowheads="1"/>
          </p:cNvSpPr>
          <p:nvPr/>
        </p:nvSpPr>
        <p:spPr bwMode="auto">
          <a:xfrm>
            <a:off x="3581400" y="3870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27662" name="Text Box 15"/>
          <p:cNvSpPr txBox="1">
            <a:spLocks noChangeArrowheads="1"/>
          </p:cNvSpPr>
          <p:nvPr/>
        </p:nvSpPr>
        <p:spPr bwMode="auto">
          <a:xfrm>
            <a:off x="3581400" y="4175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27663" name="Text Box 16"/>
          <p:cNvSpPr txBox="1">
            <a:spLocks noChangeArrowheads="1"/>
          </p:cNvSpPr>
          <p:nvPr/>
        </p:nvSpPr>
        <p:spPr bwMode="auto">
          <a:xfrm>
            <a:off x="3581400" y="4479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27664" name="Text Box 17"/>
          <p:cNvSpPr txBox="1">
            <a:spLocks noChangeArrowheads="1"/>
          </p:cNvSpPr>
          <p:nvPr/>
        </p:nvSpPr>
        <p:spPr bwMode="auto">
          <a:xfrm>
            <a:off x="3581400" y="4784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27665" name="Text Box 18"/>
          <p:cNvSpPr txBox="1">
            <a:spLocks noChangeArrowheads="1"/>
          </p:cNvSpPr>
          <p:nvPr/>
        </p:nvSpPr>
        <p:spPr bwMode="auto">
          <a:xfrm>
            <a:off x="3581400" y="5089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27666" name="Text Box 19"/>
          <p:cNvSpPr txBox="1">
            <a:spLocks noChangeArrowheads="1"/>
          </p:cNvSpPr>
          <p:nvPr/>
        </p:nvSpPr>
        <p:spPr bwMode="auto">
          <a:xfrm>
            <a:off x="3581400" y="5394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27667" name="Text Box 20"/>
          <p:cNvSpPr txBox="1">
            <a:spLocks noChangeArrowheads="1"/>
          </p:cNvSpPr>
          <p:nvPr/>
        </p:nvSpPr>
        <p:spPr bwMode="auto">
          <a:xfrm>
            <a:off x="4419600" y="112712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27668" name="Text Box 21"/>
          <p:cNvSpPr txBox="1">
            <a:spLocks noChangeArrowheads="1"/>
          </p:cNvSpPr>
          <p:nvPr/>
        </p:nvSpPr>
        <p:spPr bwMode="auto">
          <a:xfrm>
            <a:off x="4419600" y="1447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27669" name="Text Box 22"/>
          <p:cNvSpPr txBox="1">
            <a:spLocks noChangeArrowheads="1"/>
          </p:cNvSpPr>
          <p:nvPr/>
        </p:nvSpPr>
        <p:spPr bwMode="auto">
          <a:xfrm>
            <a:off x="4419600" y="1752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27670" name="Text Box 23"/>
          <p:cNvSpPr txBox="1">
            <a:spLocks noChangeArrowheads="1"/>
          </p:cNvSpPr>
          <p:nvPr/>
        </p:nvSpPr>
        <p:spPr bwMode="auto">
          <a:xfrm>
            <a:off x="4419600" y="2057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27671" name="Text Box 24"/>
          <p:cNvSpPr txBox="1">
            <a:spLocks noChangeArrowheads="1"/>
          </p:cNvSpPr>
          <p:nvPr/>
        </p:nvSpPr>
        <p:spPr bwMode="auto">
          <a:xfrm>
            <a:off x="4419600" y="2362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27672" name="Text Box 25"/>
          <p:cNvSpPr txBox="1">
            <a:spLocks noChangeArrowheads="1"/>
          </p:cNvSpPr>
          <p:nvPr/>
        </p:nvSpPr>
        <p:spPr bwMode="auto">
          <a:xfrm>
            <a:off x="4419600" y="2667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27673" name="Text Box 26"/>
          <p:cNvSpPr txBox="1">
            <a:spLocks noChangeArrowheads="1"/>
          </p:cNvSpPr>
          <p:nvPr/>
        </p:nvSpPr>
        <p:spPr bwMode="auto">
          <a:xfrm>
            <a:off x="4419600" y="2971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27674" name="Text Box 27"/>
          <p:cNvSpPr txBox="1">
            <a:spLocks noChangeArrowheads="1"/>
          </p:cNvSpPr>
          <p:nvPr/>
        </p:nvSpPr>
        <p:spPr bwMode="auto">
          <a:xfrm>
            <a:off x="4419600" y="3276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27675" name="Text Box 28"/>
          <p:cNvSpPr txBox="1">
            <a:spLocks noChangeArrowheads="1"/>
          </p:cNvSpPr>
          <p:nvPr/>
        </p:nvSpPr>
        <p:spPr bwMode="auto">
          <a:xfrm>
            <a:off x="4419600" y="3581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27676" name="Text Box 29"/>
          <p:cNvSpPr txBox="1">
            <a:spLocks noChangeArrowheads="1"/>
          </p:cNvSpPr>
          <p:nvPr/>
        </p:nvSpPr>
        <p:spPr bwMode="auto">
          <a:xfrm>
            <a:off x="4419600" y="3886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27677" name="Text Box 30"/>
          <p:cNvSpPr txBox="1">
            <a:spLocks noChangeArrowheads="1"/>
          </p:cNvSpPr>
          <p:nvPr/>
        </p:nvSpPr>
        <p:spPr bwMode="auto">
          <a:xfrm>
            <a:off x="4419600" y="4191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27678" name="Text Box 31"/>
          <p:cNvSpPr txBox="1">
            <a:spLocks noChangeArrowheads="1"/>
          </p:cNvSpPr>
          <p:nvPr/>
        </p:nvSpPr>
        <p:spPr bwMode="auto">
          <a:xfrm>
            <a:off x="4419600" y="4495800"/>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27679" name="Text Box 32"/>
          <p:cNvSpPr txBox="1">
            <a:spLocks noChangeArrowheads="1"/>
          </p:cNvSpPr>
          <p:nvPr/>
        </p:nvSpPr>
        <p:spPr bwMode="auto">
          <a:xfrm>
            <a:off x="4419600" y="4800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27680" name="Text Box 33"/>
          <p:cNvSpPr txBox="1">
            <a:spLocks noChangeArrowheads="1"/>
          </p:cNvSpPr>
          <p:nvPr/>
        </p:nvSpPr>
        <p:spPr bwMode="auto">
          <a:xfrm>
            <a:off x="4419600" y="5105400"/>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27681" name="Text Box 34"/>
          <p:cNvSpPr txBox="1">
            <a:spLocks noChangeArrowheads="1"/>
          </p:cNvSpPr>
          <p:nvPr/>
        </p:nvSpPr>
        <p:spPr bwMode="auto">
          <a:xfrm>
            <a:off x="4419600" y="5410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27682" name="Oval 35"/>
          <p:cNvSpPr>
            <a:spLocks noChangeArrowheads="1"/>
          </p:cNvSpPr>
          <p:nvPr/>
        </p:nvSpPr>
        <p:spPr bwMode="auto">
          <a:xfrm>
            <a:off x="4114800" y="5546725"/>
            <a:ext cx="152400" cy="152400"/>
          </a:xfrm>
          <a:prstGeom prst="ellipse">
            <a:avLst/>
          </a:prstGeom>
          <a:solidFill>
            <a:srgbClr val="FFCC00"/>
          </a:solidFill>
          <a:ln w="9525">
            <a:noFill/>
            <a:round/>
            <a:headEnd/>
            <a:tailEnd/>
          </a:ln>
        </p:spPr>
        <p:txBody>
          <a:bodyPr wrap="none" anchor="ctr"/>
          <a:lstStyle/>
          <a:p>
            <a:endParaRPr lang="ru-RU"/>
          </a:p>
        </p:txBody>
      </p:sp>
      <p:sp>
        <p:nvSpPr>
          <p:cNvPr id="27683" name="Oval 36"/>
          <p:cNvSpPr>
            <a:spLocks noChangeArrowheads="1"/>
          </p:cNvSpPr>
          <p:nvPr/>
        </p:nvSpPr>
        <p:spPr bwMode="auto">
          <a:xfrm>
            <a:off x="4114800" y="5241925"/>
            <a:ext cx="152400" cy="152400"/>
          </a:xfrm>
          <a:prstGeom prst="ellipse">
            <a:avLst/>
          </a:prstGeom>
          <a:solidFill>
            <a:srgbClr val="FFCC00"/>
          </a:solidFill>
          <a:ln w="9525">
            <a:noFill/>
            <a:round/>
            <a:headEnd/>
            <a:tailEnd/>
          </a:ln>
        </p:spPr>
        <p:txBody>
          <a:bodyPr wrap="none" anchor="ctr"/>
          <a:lstStyle/>
          <a:p>
            <a:endParaRPr lang="ru-RU"/>
          </a:p>
        </p:txBody>
      </p:sp>
      <p:sp>
        <p:nvSpPr>
          <p:cNvPr id="27684" name="Oval 37"/>
          <p:cNvSpPr>
            <a:spLocks noChangeArrowheads="1"/>
          </p:cNvSpPr>
          <p:nvPr/>
        </p:nvSpPr>
        <p:spPr bwMode="auto">
          <a:xfrm>
            <a:off x="4114800" y="4937125"/>
            <a:ext cx="152400" cy="152400"/>
          </a:xfrm>
          <a:prstGeom prst="ellipse">
            <a:avLst/>
          </a:prstGeom>
          <a:solidFill>
            <a:srgbClr val="FFCC00"/>
          </a:solidFill>
          <a:ln w="9525">
            <a:noFill/>
            <a:round/>
            <a:headEnd/>
            <a:tailEnd/>
          </a:ln>
        </p:spPr>
        <p:txBody>
          <a:bodyPr wrap="none" anchor="ctr"/>
          <a:lstStyle/>
          <a:p>
            <a:endParaRPr lang="ru-RU"/>
          </a:p>
        </p:txBody>
      </p:sp>
      <p:sp>
        <p:nvSpPr>
          <p:cNvPr id="27685" name="Oval 38"/>
          <p:cNvSpPr>
            <a:spLocks noChangeArrowheads="1"/>
          </p:cNvSpPr>
          <p:nvPr/>
        </p:nvSpPr>
        <p:spPr bwMode="auto">
          <a:xfrm>
            <a:off x="4114800" y="4632325"/>
            <a:ext cx="152400" cy="152400"/>
          </a:xfrm>
          <a:prstGeom prst="ellipse">
            <a:avLst/>
          </a:prstGeom>
          <a:solidFill>
            <a:srgbClr val="FFCC00"/>
          </a:solidFill>
          <a:ln w="9525">
            <a:noFill/>
            <a:round/>
            <a:headEnd/>
            <a:tailEnd/>
          </a:ln>
        </p:spPr>
        <p:txBody>
          <a:bodyPr wrap="none" anchor="ctr"/>
          <a:lstStyle/>
          <a:p>
            <a:endParaRPr lang="ru-RU"/>
          </a:p>
        </p:txBody>
      </p:sp>
      <p:sp>
        <p:nvSpPr>
          <p:cNvPr id="27686" name="Oval 39"/>
          <p:cNvSpPr>
            <a:spLocks noChangeArrowheads="1"/>
          </p:cNvSpPr>
          <p:nvPr/>
        </p:nvSpPr>
        <p:spPr bwMode="auto">
          <a:xfrm>
            <a:off x="4114800" y="4327525"/>
            <a:ext cx="152400" cy="152400"/>
          </a:xfrm>
          <a:prstGeom prst="ellipse">
            <a:avLst/>
          </a:prstGeom>
          <a:solidFill>
            <a:schemeClr val="bg1"/>
          </a:solidFill>
          <a:ln w="9525">
            <a:noFill/>
            <a:round/>
            <a:headEnd/>
            <a:tailEnd/>
          </a:ln>
        </p:spPr>
        <p:txBody>
          <a:bodyPr wrap="none" anchor="ctr"/>
          <a:lstStyle/>
          <a:p>
            <a:endParaRPr lang="ru-RU"/>
          </a:p>
        </p:txBody>
      </p:sp>
      <p:sp>
        <p:nvSpPr>
          <p:cNvPr id="27687" name="Oval 40"/>
          <p:cNvSpPr>
            <a:spLocks noChangeArrowheads="1"/>
          </p:cNvSpPr>
          <p:nvPr/>
        </p:nvSpPr>
        <p:spPr bwMode="auto">
          <a:xfrm>
            <a:off x="4114800" y="4022725"/>
            <a:ext cx="152400" cy="152400"/>
          </a:xfrm>
          <a:prstGeom prst="ellipse">
            <a:avLst/>
          </a:prstGeom>
          <a:solidFill>
            <a:srgbClr val="FFCC00"/>
          </a:solidFill>
          <a:ln w="9525">
            <a:noFill/>
            <a:round/>
            <a:headEnd/>
            <a:tailEnd/>
          </a:ln>
        </p:spPr>
        <p:txBody>
          <a:bodyPr wrap="none" anchor="ctr"/>
          <a:lstStyle/>
          <a:p>
            <a:endParaRPr lang="ru-RU"/>
          </a:p>
        </p:txBody>
      </p:sp>
      <p:sp>
        <p:nvSpPr>
          <p:cNvPr id="27688" name="Oval 41"/>
          <p:cNvSpPr>
            <a:spLocks noChangeArrowheads="1"/>
          </p:cNvSpPr>
          <p:nvPr/>
        </p:nvSpPr>
        <p:spPr bwMode="auto">
          <a:xfrm>
            <a:off x="4114800" y="3717925"/>
            <a:ext cx="152400" cy="152400"/>
          </a:xfrm>
          <a:prstGeom prst="ellipse">
            <a:avLst/>
          </a:prstGeom>
          <a:solidFill>
            <a:srgbClr val="FFCC00"/>
          </a:solidFill>
          <a:ln w="9525">
            <a:noFill/>
            <a:round/>
            <a:headEnd/>
            <a:tailEnd/>
          </a:ln>
        </p:spPr>
        <p:txBody>
          <a:bodyPr wrap="none" anchor="ctr"/>
          <a:lstStyle/>
          <a:p>
            <a:endParaRPr lang="ru-RU"/>
          </a:p>
        </p:txBody>
      </p:sp>
      <p:sp>
        <p:nvSpPr>
          <p:cNvPr id="27689" name="Oval 42"/>
          <p:cNvSpPr>
            <a:spLocks noChangeArrowheads="1"/>
          </p:cNvSpPr>
          <p:nvPr/>
        </p:nvSpPr>
        <p:spPr bwMode="auto">
          <a:xfrm>
            <a:off x="4114800" y="3413125"/>
            <a:ext cx="152400" cy="152400"/>
          </a:xfrm>
          <a:prstGeom prst="ellipse">
            <a:avLst/>
          </a:prstGeom>
          <a:solidFill>
            <a:srgbClr val="FFCC00"/>
          </a:solidFill>
          <a:ln w="9525">
            <a:noFill/>
            <a:round/>
            <a:headEnd/>
            <a:tailEnd/>
          </a:ln>
        </p:spPr>
        <p:txBody>
          <a:bodyPr wrap="none" anchor="ctr"/>
          <a:lstStyle/>
          <a:p>
            <a:endParaRPr lang="ru-RU"/>
          </a:p>
        </p:txBody>
      </p:sp>
      <p:sp>
        <p:nvSpPr>
          <p:cNvPr id="27690" name="Oval 43"/>
          <p:cNvSpPr>
            <a:spLocks noChangeArrowheads="1"/>
          </p:cNvSpPr>
          <p:nvPr/>
        </p:nvSpPr>
        <p:spPr bwMode="auto">
          <a:xfrm>
            <a:off x="4114800" y="3108325"/>
            <a:ext cx="152400" cy="152400"/>
          </a:xfrm>
          <a:prstGeom prst="ellipse">
            <a:avLst/>
          </a:prstGeom>
          <a:solidFill>
            <a:srgbClr val="FFCC00"/>
          </a:solidFill>
          <a:ln w="9525">
            <a:noFill/>
            <a:round/>
            <a:headEnd/>
            <a:tailEnd/>
          </a:ln>
        </p:spPr>
        <p:txBody>
          <a:bodyPr wrap="none" anchor="ctr"/>
          <a:lstStyle/>
          <a:p>
            <a:endParaRPr lang="ru-RU"/>
          </a:p>
        </p:txBody>
      </p:sp>
      <p:sp>
        <p:nvSpPr>
          <p:cNvPr id="27691" name="Oval 44"/>
          <p:cNvSpPr>
            <a:spLocks noChangeArrowheads="1"/>
          </p:cNvSpPr>
          <p:nvPr/>
        </p:nvSpPr>
        <p:spPr bwMode="auto">
          <a:xfrm>
            <a:off x="4114800" y="2803525"/>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27692" name="Oval 45"/>
          <p:cNvSpPr>
            <a:spLocks noChangeArrowheads="1"/>
          </p:cNvSpPr>
          <p:nvPr/>
        </p:nvSpPr>
        <p:spPr bwMode="auto">
          <a:xfrm>
            <a:off x="4114800" y="2498725"/>
            <a:ext cx="152400" cy="152400"/>
          </a:xfrm>
          <a:prstGeom prst="ellipse">
            <a:avLst/>
          </a:prstGeom>
          <a:solidFill>
            <a:srgbClr val="FFCC00"/>
          </a:solidFill>
          <a:ln w="9525">
            <a:noFill/>
            <a:round/>
            <a:headEnd/>
            <a:tailEnd/>
          </a:ln>
        </p:spPr>
        <p:txBody>
          <a:bodyPr wrap="none" anchor="ctr"/>
          <a:lstStyle/>
          <a:p>
            <a:endParaRPr lang="ru-RU"/>
          </a:p>
        </p:txBody>
      </p:sp>
      <p:sp>
        <p:nvSpPr>
          <p:cNvPr id="27693" name="Oval 46"/>
          <p:cNvSpPr>
            <a:spLocks noChangeArrowheads="1"/>
          </p:cNvSpPr>
          <p:nvPr/>
        </p:nvSpPr>
        <p:spPr bwMode="auto">
          <a:xfrm>
            <a:off x="4114800" y="2193925"/>
            <a:ext cx="152400" cy="152400"/>
          </a:xfrm>
          <a:prstGeom prst="ellipse">
            <a:avLst/>
          </a:prstGeom>
          <a:solidFill>
            <a:srgbClr val="FFCC00"/>
          </a:solidFill>
          <a:ln w="9525">
            <a:noFill/>
            <a:round/>
            <a:headEnd/>
            <a:tailEnd/>
          </a:ln>
        </p:spPr>
        <p:txBody>
          <a:bodyPr wrap="none" anchor="ctr"/>
          <a:lstStyle/>
          <a:p>
            <a:endParaRPr lang="ru-RU"/>
          </a:p>
        </p:txBody>
      </p:sp>
      <p:sp>
        <p:nvSpPr>
          <p:cNvPr id="27694" name="Oval 47"/>
          <p:cNvSpPr>
            <a:spLocks noChangeArrowheads="1"/>
          </p:cNvSpPr>
          <p:nvPr/>
        </p:nvSpPr>
        <p:spPr bwMode="auto">
          <a:xfrm>
            <a:off x="4114800" y="1889125"/>
            <a:ext cx="152400" cy="152400"/>
          </a:xfrm>
          <a:prstGeom prst="ellipse">
            <a:avLst/>
          </a:prstGeom>
          <a:solidFill>
            <a:srgbClr val="FFCC00"/>
          </a:solidFill>
          <a:ln w="9525">
            <a:noFill/>
            <a:round/>
            <a:headEnd/>
            <a:tailEnd/>
          </a:ln>
        </p:spPr>
        <p:txBody>
          <a:bodyPr wrap="none" anchor="ctr"/>
          <a:lstStyle/>
          <a:p>
            <a:endParaRPr lang="ru-RU"/>
          </a:p>
        </p:txBody>
      </p:sp>
      <p:sp>
        <p:nvSpPr>
          <p:cNvPr id="27695" name="Oval 48"/>
          <p:cNvSpPr>
            <a:spLocks noChangeArrowheads="1"/>
          </p:cNvSpPr>
          <p:nvPr/>
        </p:nvSpPr>
        <p:spPr bwMode="auto">
          <a:xfrm>
            <a:off x="4114800" y="1584325"/>
            <a:ext cx="152400" cy="152400"/>
          </a:xfrm>
          <a:prstGeom prst="ellipse">
            <a:avLst/>
          </a:prstGeom>
          <a:solidFill>
            <a:srgbClr val="FFCC00"/>
          </a:solidFill>
          <a:ln w="9525">
            <a:noFill/>
            <a:round/>
            <a:headEnd/>
            <a:tailEnd/>
          </a:ln>
        </p:spPr>
        <p:txBody>
          <a:bodyPr wrap="none" anchor="ctr"/>
          <a:lstStyle/>
          <a:p>
            <a:endParaRPr lang="ru-RU"/>
          </a:p>
        </p:txBody>
      </p:sp>
      <p:sp>
        <p:nvSpPr>
          <p:cNvPr id="27696" name="Oval 49"/>
          <p:cNvSpPr>
            <a:spLocks noChangeArrowheads="1"/>
          </p:cNvSpPr>
          <p:nvPr/>
        </p:nvSpPr>
        <p:spPr bwMode="auto">
          <a:xfrm>
            <a:off x="4114800" y="1279525"/>
            <a:ext cx="152400" cy="152400"/>
          </a:xfrm>
          <a:prstGeom prst="ellipse">
            <a:avLst/>
          </a:prstGeom>
          <a:solidFill>
            <a:schemeClr val="bg1"/>
          </a:solidFill>
          <a:ln w="9525">
            <a:noFill/>
            <a:round/>
            <a:headEnd/>
            <a:tailEnd/>
          </a:ln>
        </p:spPr>
        <p:txBody>
          <a:bodyPr wrap="none" anchor="ct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1000"/>
                                  </p:stCondLst>
                                  <p:childTnLst>
                                    <p:set>
                                      <p:cBhvr>
                                        <p:cTn id="6" dur="1" fill="hold">
                                          <p:stCondLst>
                                            <p:cond delay="0"/>
                                          </p:stCondLst>
                                        </p:cTn>
                                        <p:tgtEl>
                                          <p:spTgt spid="29700"/>
                                        </p:tgtEl>
                                        <p:attrNameLst>
                                          <p:attrName>style.visibility</p:attrName>
                                        </p:attrNameLst>
                                      </p:cBhvr>
                                      <p:to>
                                        <p:strVal val="visible"/>
                                      </p:to>
                                    </p:set>
                                    <p:animEffect transition="in" filter="dissolve">
                                      <p:cBhvr>
                                        <p:cTn id="7" dur="500"/>
                                        <p:tgtEl>
                                          <p:spTgt spid="297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0"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ChangeArrowheads="1"/>
          </p:cNvSpPr>
          <p:nvPr/>
        </p:nvSpPr>
        <p:spPr bwMode="auto">
          <a:xfrm>
            <a:off x="0" y="3733800"/>
            <a:ext cx="9144000" cy="3128963"/>
          </a:xfrm>
          <a:prstGeom prst="rect">
            <a:avLst/>
          </a:prstGeom>
          <a:gradFill rotWithShape="0">
            <a:gsLst>
              <a:gs pos="0">
                <a:srgbClr val="808080"/>
              </a:gs>
              <a:gs pos="100000">
                <a:srgbClr val="292929"/>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28675" name="AutoShape 4"/>
          <p:cNvSpPr>
            <a:spLocks noChangeArrowheads="1"/>
          </p:cNvSpPr>
          <p:nvPr/>
        </p:nvSpPr>
        <p:spPr bwMode="auto">
          <a:xfrm>
            <a:off x="228600" y="48006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28676" name="AutoShape 5"/>
          <p:cNvSpPr>
            <a:spLocks noChangeArrowheads="1"/>
          </p:cNvSpPr>
          <p:nvPr/>
        </p:nvSpPr>
        <p:spPr bwMode="auto">
          <a:xfrm>
            <a:off x="4648200" y="48006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28677" name="AutoShape 6"/>
          <p:cNvSpPr>
            <a:spLocks noChangeArrowheads="1"/>
          </p:cNvSpPr>
          <p:nvPr/>
        </p:nvSpPr>
        <p:spPr bwMode="auto">
          <a:xfrm>
            <a:off x="2286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28678" name="AutoShape 7"/>
          <p:cNvSpPr>
            <a:spLocks noChangeArrowheads="1"/>
          </p:cNvSpPr>
          <p:nvPr/>
        </p:nvSpPr>
        <p:spPr bwMode="auto">
          <a:xfrm>
            <a:off x="46482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28679" name="Line 8"/>
          <p:cNvSpPr>
            <a:spLocks noChangeShapeType="1"/>
          </p:cNvSpPr>
          <p:nvPr/>
        </p:nvSpPr>
        <p:spPr bwMode="auto">
          <a:xfrm flipH="1">
            <a:off x="28575" y="5257800"/>
            <a:ext cx="228600" cy="0"/>
          </a:xfrm>
          <a:prstGeom prst="line">
            <a:avLst/>
          </a:prstGeom>
          <a:noFill/>
          <a:ln w="57150">
            <a:solidFill>
              <a:srgbClr val="3399FF"/>
            </a:solidFill>
            <a:round/>
            <a:headEnd/>
            <a:tailEnd/>
          </a:ln>
        </p:spPr>
        <p:txBody>
          <a:bodyPr wrap="none" anchor="ctr"/>
          <a:lstStyle/>
          <a:p>
            <a:endParaRPr lang="ru-RU"/>
          </a:p>
        </p:txBody>
      </p:sp>
      <p:sp>
        <p:nvSpPr>
          <p:cNvPr id="28680" name="Line 9"/>
          <p:cNvSpPr>
            <a:spLocks noChangeShapeType="1"/>
          </p:cNvSpPr>
          <p:nvPr/>
        </p:nvSpPr>
        <p:spPr bwMode="auto">
          <a:xfrm flipH="1">
            <a:off x="38100" y="6324600"/>
            <a:ext cx="228600" cy="0"/>
          </a:xfrm>
          <a:prstGeom prst="line">
            <a:avLst/>
          </a:prstGeom>
          <a:noFill/>
          <a:ln w="57150">
            <a:solidFill>
              <a:srgbClr val="3399FF"/>
            </a:solidFill>
            <a:round/>
            <a:headEnd/>
            <a:tailEnd/>
          </a:ln>
        </p:spPr>
        <p:txBody>
          <a:bodyPr wrap="none" anchor="ctr"/>
          <a:lstStyle/>
          <a:p>
            <a:endParaRPr lang="ru-RU"/>
          </a:p>
        </p:txBody>
      </p:sp>
      <p:sp>
        <p:nvSpPr>
          <p:cNvPr id="28681" name="Line 10"/>
          <p:cNvSpPr>
            <a:spLocks noChangeShapeType="1"/>
          </p:cNvSpPr>
          <p:nvPr/>
        </p:nvSpPr>
        <p:spPr bwMode="auto">
          <a:xfrm flipH="1">
            <a:off x="4467225" y="6324600"/>
            <a:ext cx="228600" cy="0"/>
          </a:xfrm>
          <a:prstGeom prst="line">
            <a:avLst/>
          </a:prstGeom>
          <a:noFill/>
          <a:ln w="57150">
            <a:solidFill>
              <a:srgbClr val="3399FF"/>
            </a:solidFill>
            <a:round/>
            <a:headEnd/>
            <a:tailEnd/>
          </a:ln>
        </p:spPr>
        <p:txBody>
          <a:bodyPr wrap="none" anchor="ctr"/>
          <a:lstStyle/>
          <a:p>
            <a:endParaRPr lang="ru-RU"/>
          </a:p>
        </p:txBody>
      </p:sp>
      <p:sp>
        <p:nvSpPr>
          <p:cNvPr id="28682" name="Line 11"/>
          <p:cNvSpPr>
            <a:spLocks noChangeShapeType="1"/>
          </p:cNvSpPr>
          <p:nvPr/>
        </p:nvSpPr>
        <p:spPr bwMode="auto">
          <a:xfrm flipH="1">
            <a:off x="4448175" y="5257800"/>
            <a:ext cx="228600" cy="0"/>
          </a:xfrm>
          <a:prstGeom prst="line">
            <a:avLst/>
          </a:prstGeom>
          <a:noFill/>
          <a:ln w="57150">
            <a:solidFill>
              <a:srgbClr val="3399FF"/>
            </a:solidFill>
            <a:round/>
            <a:headEnd/>
            <a:tailEnd/>
          </a:ln>
        </p:spPr>
        <p:txBody>
          <a:bodyPr wrap="none" anchor="ctr"/>
          <a:lstStyle/>
          <a:p>
            <a:endParaRPr lang="ru-RU"/>
          </a:p>
        </p:txBody>
      </p:sp>
      <p:sp>
        <p:nvSpPr>
          <p:cNvPr id="28683" name="Line 12"/>
          <p:cNvSpPr>
            <a:spLocks noChangeShapeType="1"/>
          </p:cNvSpPr>
          <p:nvPr/>
        </p:nvSpPr>
        <p:spPr bwMode="auto">
          <a:xfrm flipH="1">
            <a:off x="8899525" y="5257800"/>
            <a:ext cx="228600" cy="0"/>
          </a:xfrm>
          <a:prstGeom prst="line">
            <a:avLst/>
          </a:prstGeom>
          <a:noFill/>
          <a:ln w="57150">
            <a:solidFill>
              <a:srgbClr val="3399FF"/>
            </a:solidFill>
            <a:round/>
            <a:headEnd/>
            <a:tailEnd/>
          </a:ln>
        </p:spPr>
        <p:txBody>
          <a:bodyPr wrap="none" anchor="ctr"/>
          <a:lstStyle/>
          <a:p>
            <a:endParaRPr lang="ru-RU"/>
          </a:p>
        </p:txBody>
      </p:sp>
      <p:sp>
        <p:nvSpPr>
          <p:cNvPr id="28684" name="Line 13"/>
          <p:cNvSpPr>
            <a:spLocks noChangeShapeType="1"/>
          </p:cNvSpPr>
          <p:nvPr/>
        </p:nvSpPr>
        <p:spPr bwMode="auto">
          <a:xfrm flipH="1">
            <a:off x="8902700" y="6324600"/>
            <a:ext cx="228600" cy="0"/>
          </a:xfrm>
          <a:prstGeom prst="line">
            <a:avLst/>
          </a:prstGeom>
          <a:noFill/>
          <a:ln w="57150">
            <a:solidFill>
              <a:srgbClr val="3399FF"/>
            </a:solidFill>
            <a:round/>
            <a:headEnd/>
            <a:tailEnd/>
          </a:ln>
        </p:spPr>
        <p:txBody>
          <a:bodyPr wrap="none" anchor="ctr"/>
          <a:lstStyle/>
          <a:p>
            <a:endParaRPr lang="ru-RU"/>
          </a:p>
        </p:txBody>
      </p:sp>
      <p:sp>
        <p:nvSpPr>
          <p:cNvPr id="30734" name="Text Box 14"/>
          <p:cNvSpPr txBox="1">
            <a:spLocks noChangeArrowheads="1"/>
          </p:cNvSpPr>
          <p:nvPr/>
        </p:nvSpPr>
        <p:spPr bwMode="auto">
          <a:xfrm>
            <a:off x="533400" y="5029200"/>
            <a:ext cx="3657600" cy="45720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A:</a:t>
            </a:r>
            <a:r>
              <a:rPr lang="ru-RU" b="1">
                <a:solidFill>
                  <a:srgbClr val="333399"/>
                </a:solidFill>
                <a:latin typeface="Arial" charset="0"/>
              </a:rPr>
              <a:t>  фразеология</a:t>
            </a:r>
            <a:r>
              <a:rPr lang="en-US" b="1">
                <a:solidFill>
                  <a:srgbClr val="333399"/>
                </a:solidFill>
                <a:latin typeface="Arial" charset="0"/>
              </a:rPr>
              <a:t>  </a:t>
            </a:r>
            <a:endParaRPr lang="en-US">
              <a:solidFill>
                <a:srgbClr val="333399"/>
              </a:solidFill>
            </a:endParaRPr>
          </a:p>
        </p:txBody>
      </p:sp>
      <p:sp>
        <p:nvSpPr>
          <p:cNvPr id="30735" name="Text Box 15"/>
          <p:cNvSpPr txBox="1">
            <a:spLocks noChangeArrowheads="1"/>
          </p:cNvSpPr>
          <p:nvPr/>
        </p:nvSpPr>
        <p:spPr bwMode="auto">
          <a:xfrm>
            <a:off x="533400" y="6096000"/>
            <a:ext cx="3408363" cy="461963"/>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C:</a:t>
            </a:r>
            <a:r>
              <a:rPr lang="ru-RU" b="1">
                <a:solidFill>
                  <a:srgbClr val="333399"/>
                </a:solidFill>
                <a:latin typeface="Arial" charset="0"/>
              </a:rPr>
              <a:t>   этимология</a:t>
            </a:r>
            <a:r>
              <a:rPr lang="en-US" b="1">
                <a:solidFill>
                  <a:srgbClr val="333399"/>
                </a:solidFill>
                <a:latin typeface="Arial" charset="0"/>
              </a:rPr>
              <a:t>  </a:t>
            </a:r>
            <a:endParaRPr lang="en-US">
              <a:solidFill>
                <a:srgbClr val="333399"/>
              </a:solidFill>
            </a:endParaRPr>
          </a:p>
        </p:txBody>
      </p:sp>
      <p:sp>
        <p:nvSpPr>
          <p:cNvPr id="30736" name="Text Box 16"/>
          <p:cNvSpPr txBox="1">
            <a:spLocks noChangeArrowheads="1"/>
          </p:cNvSpPr>
          <p:nvPr/>
        </p:nvSpPr>
        <p:spPr bwMode="auto">
          <a:xfrm>
            <a:off x="4953000" y="5029200"/>
            <a:ext cx="3411538" cy="461963"/>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B:</a:t>
            </a:r>
            <a:r>
              <a:rPr lang="ru-RU" b="1">
                <a:solidFill>
                  <a:srgbClr val="333399"/>
                </a:solidFill>
                <a:latin typeface="Arial" charset="0"/>
              </a:rPr>
              <a:t>  лингвистика</a:t>
            </a:r>
            <a:r>
              <a:rPr lang="en-US" b="1">
                <a:solidFill>
                  <a:srgbClr val="333399"/>
                </a:solidFill>
                <a:latin typeface="Arial" charset="0"/>
              </a:rPr>
              <a:t>  </a:t>
            </a:r>
            <a:endParaRPr lang="en-US">
              <a:solidFill>
                <a:srgbClr val="333399"/>
              </a:solidFill>
            </a:endParaRPr>
          </a:p>
        </p:txBody>
      </p:sp>
      <p:sp>
        <p:nvSpPr>
          <p:cNvPr id="30737" name="Text Box 17"/>
          <p:cNvSpPr txBox="1">
            <a:spLocks noChangeArrowheads="1"/>
          </p:cNvSpPr>
          <p:nvPr/>
        </p:nvSpPr>
        <p:spPr bwMode="auto">
          <a:xfrm>
            <a:off x="4991100" y="6027738"/>
            <a:ext cx="3328988" cy="830262"/>
          </a:xfrm>
          <a:prstGeom prst="rect">
            <a:avLst/>
          </a:prstGeom>
          <a:noFill/>
          <a:ln w="9525">
            <a:noFill/>
            <a:miter lim="800000"/>
            <a:headEnd/>
            <a:tailEnd/>
          </a:ln>
        </p:spPr>
        <p:txBody>
          <a:bodyPr>
            <a:spAutoFit/>
          </a:bodyPr>
          <a:lstStyle/>
          <a:p>
            <a:pPr algn="ctr">
              <a:spcBef>
                <a:spcPct val="50000"/>
              </a:spcBef>
            </a:pPr>
            <a:r>
              <a:rPr lang="en-US" b="1">
                <a:solidFill>
                  <a:srgbClr val="333399"/>
                </a:solidFill>
                <a:latin typeface="Arial" charset="0"/>
              </a:rPr>
              <a:t>D:  </a:t>
            </a:r>
            <a:r>
              <a:rPr lang="ru-RU" b="1">
                <a:solidFill>
                  <a:srgbClr val="333399"/>
                </a:solidFill>
                <a:latin typeface="Arial" charset="0"/>
              </a:rPr>
              <a:t>сравнительное   языкознание </a:t>
            </a:r>
            <a:endParaRPr lang="en-US">
              <a:solidFill>
                <a:srgbClr val="333399"/>
              </a:solidFill>
            </a:endParaRPr>
          </a:p>
        </p:txBody>
      </p:sp>
      <p:sp>
        <p:nvSpPr>
          <p:cNvPr id="28689" name="Oval 18"/>
          <p:cNvSpPr>
            <a:spLocks noChangeArrowheads="1"/>
          </p:cNvSpPr>
          <p:nvPr/>
        </p:nvSpPr>
        <p:spPr bwMode="auto">
          <a:xfrm>
            <a:off x="1524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28690" name="Oval 19"/>
          <p:cNvSpPr>
            <a:spLocks noChangeArrowheads="1"/>
          </p:cNvSpPr>
          <p:nvPr/>
        </p:nvSpPr>
        <p:spPr bwMode="auto">
          <a:xfrm>
            <a:off x="30480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28691" name="Oval 20"/>
          <p:cNvSpPr>
            <a:spLocks noChangeArrowheads="1"/>
          </p:cNvSpPr>
          <p:nvPr/>
        </p:nvSpPr>
        <p:spPr bwMode="auto">
          <a:xfrm>
            <a:off x="16002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28692" name="Text Box 21"/>
          <p:cNvSpPr txBox="1">
            <a:spLocks noChangeArrowheads="1"/>
          </p:cNvSpPr>
          <p:nvPr/>
        </p:nvSpPr>
        <p:spPr bwMode="auto">
          <a:xfrm>
            <a:off x="336550" y="4102100"/>
            <a:ext cx="1066800" cy="457200"/>
          </a:xfrm>
          <a:prstGeom prst="rect">
            <a:avLst/>
          </a:prstGeom>
          <a:noFill/>
          <a:ln w="9525">
            <a:noFill/>
            <a:miter lim="800000"/>
            <a:headEnd/>
            <a:tailEnd/>
          </a:ln>
        </p:spPr>
        <p:txBody>
          <a:bodyPr>
            <a:spAutoFit/>
          </a:bodyPr>
          <a:lstStyle/>
          <a:p>
            <a:pPr>
              <a:spcBef>
                <a:spcPct val="50000"/>
              </a:spcBef>
            </a:pPr>
            <a:r>
              <a:rPr lang="en-US" b="1">
                <a:solidFill>
                  <a:schemeClr val="bg1"/>
                </a:solidFill>
                <a:latin typeface="Arial" charset="0"/>
              </a:rPr>
              <a:t>50:50</a:t>
            </a:r>
            <a:endParaRPr lang="en-US">
              <a:solidFill>
                <a:schemeClr val="bg1"/>
              </a:solidFill>
            </a:endParaRPr>
          </a:p>
        </p:txBody>
      </p:sp>
      <p:sp>
        <p:nvSpPr>
          <p:cNvPr id="28693" name="Rectangle 22"/>
          <p:cNvSpPr>
            <a:spLocks noChangeArrowheads="1"/>
          </p:cNvSpPr>
          <p:nvPr/>
        </p:nvSpPr>
        <p:spPr bwMode="auto">
          <a:xfrm>
            <a:off x="6629400" y="0"/>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28694" name="Text Box 23"/>
          <p:cNvSpPr txBox="1">
            <a:spLocks noChangeArrowheads="1"/>
          </p:cNvSpPr>
          <p:nvPr/>
        </p:nvSpPr>
        <p:spPr bwMode="auto">
          <a:xfrm>
            <a:off x="6705600" y="-1587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28695" name="Rectangle 29"/>
          <p:cNvSpPr>
            <a:spLocks noChangeArrowheads="1"/>
          </p:cNvSpPr>
          <p:nvPr/>
        </p:nvSpPr>
        <p:spPr bwMode="auto">
          <a:xfrm>
            <a:off x="6696075" y="1006475"/>
            <a:ext cx="2413000" cy="322263"/>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28696" name="Text Box 24"/>
          <p:cNvSpPr txBox="1">
            <a:spLocks noChangeArrowheads="1"/>
          </p:cNvSpPr>
          <p:nvPr/>
        </p:nvSpPr>
        <p:spPr bwMode="auto">
          <a:xfrm>
            <a:off x="6705600" y="304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28697" name="Text Box 25"/>
          <p:cNvSpPr txBox="1">
            <a:spLocks noChangeArrowheads="1"/>
          </p:cNvSpPr>
          <p:nvPr/>
        </p:nvSpPr>
        <p:spPr bwMode="auto">
          <a:xfrm>
            <a:off x="6705600" y="609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28698" name="Text Box 26"/>
          <p:cNvSpPr txBox="1">
            <a:spLocks noChangeArrowheads="1"/>
          </p:cNvSpPr>
          <p:nvPr/>
        </p:nvSpPr>
        <p:spPr bwMode="auto">
          <a:xfrm>
            <a:off x="6705600" y="914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28699" name="Text Box 27"/>
          <p:cNvSpPr txBox="1">
            <a:spLocks noChangeArrowheads="1"/>
          </p:cNvSpPr>
          <p:nvPr/>
        </p:nvSpPr>
        <p:spPr bwMode="auto">
          <a:xfrm>
            <a:off x="6705600" y="1219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28700" name="Text Box 28"/>
          <p:cNvSpPr txBox="1">
            <a:spLocks noChangeArrowheads="1"/>
          </p:cNvSpPr>
          <p:nvPr/>
        </p:nvSpPr>
        <p:spPr bwMode="auto">
          <a:xfrm>
            <a:off x="6705600" y="1524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28701" name="Text Box 30"/>
          <p:cNvSpPr txBox="1">
            <a:spLocks noChangeArrowheads="1"/>
          </p:cNvSpPr>
          <p:nvPr/>
        </p:nvSpPr>
        <p:spPr bwMode="auto">
          <a:xfrm>
            <a:off x="6705600" y="1828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28702" name="Text Box 31"/>
          <p:cNvSpPr txBox="1">
            <a:spLocks noChangeArrowheads="1"/>
          </p:cNvSpPr>
          <p:nvPr/>
        </p:nvSpPr>
        <p:spPr bwMode="auto">
          <a:xfrm>
            <a:off x="6705600" y="2133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28703" name="Text Box 32"/>
          <p:cNvSpPr txBox="1">
            <a:spLocks noChangeArrowheads="1"/>
          </p:cNvSpPr>
          <p:nvPr/>
        </p:nvSpPr>
        <p:spPr bwMode="auto">
          <a:xfrm>
            <a:off x="6705600" y="2438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28704" name="Text Box 33"/>
          <p:cNvSpPr txBox="1">
            <a:spLocks noChangeArrowheads="1"/>
          </p:cNvSpPr>
          <p:nvPr/>
        </p:nvSpPr>
        <p:spPr bwMode="auto">
          <a:xfrm>
            <a:off x="6705600" y="2743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28705" name="Text Box 34"/>
          <p:cNvSpPr txBox="1">
            <a:spLocks noChangeArrowheads="1"/>
          </p:cNvSpPr>
          <p:nvPr/>
        </p:nvSpPr>
        <p:spPr bwMode="auto">
          <a:xfrm>
            <a:off x="6705600" y="3048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28706" name="Text Box 35"/>
          <p:cNvSpPr txBox="1">
            <a:spLocks noChangeArrowheads="1"/>
          </p:cNvSpPr>
          <p:nvPr/>
        </p:nvSpPr>
        <p:spPr bwMode="auto">
          <a:xfrm>
            <a:off x="6705600" y="3352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28707" name="Text Box 36"/>
          <p:cNvSpPr txBox="1">
            <a:spLocks noChangeArrowheads="1"/>
          </p:cNvSpPr>
          <p:nvPr/>
        </p:nvSpPr>
        <p:spPr bwMode="auto">
          <a:xfrm>
            <a:off x="6705600" y="3657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28708" name="Text Box 37"/>
          <p:cNvSpPr txBox="1">
            <a:spLocks noChangeArrowheads="1"/>
          </p:cNvSpPr>
          <p:nvPr/>
        </p:nvSpPr>
        <p:spPr bwMode="auto">
          <a:xfrm>
            <a:off x="6705600" y="3962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28709" name="Text Box 38"/>
          <p:cNvSpPr txBox="1">
            <a:spLocks noChangeArrowheads="1"/>
          </p:cNvSpPr>
          <p:nvPr/>
        </p:nvSpPr>
        <p:spPr bwMode="auto">
          <a:xfrm>
            <a:off x="6705600" y="4267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28710" name="Text Box 39"/>
          <p:cNvSpPr txBox="1">
            <a:spLocks noChangeArrowheads="1"/>
          </p:cNvSpPr>
          <p:nvPr/>
        </p:nvSpPr>
        <p:spPr bwMode="auto">
          <a:xfrm>
            <a:off x="7543800" y="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28711" name="Text Box 40"/>
          <p:cNvSpPr txBox="1">
            <a:spLocks noChangeArrowheads="1"/>
          </p:cNvSpPr>
          <p:nvPr/>
        </p:nvSpPr>
        <p:spPr bwMode="auto">
          <a:xfrm>
            <a:off x="7543800" y="320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28712" name="Text Box 41"/>
          <p:cNvSpPr txBox="1">
            <a:spLocks noChangeArrowheads="1"/>
          </p:cNvSpPr>
          <p:nvPr/>
        </p:nvSpPr>
        <p:spPr bwMode="auto">
          <a:xfrm>
            <a:off x="7543800" y="625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28713" name="Text Box 42"/>
          <p:cNvSpPr txBox="1">
            <a:spLocks noChangeArrowheads="1"/>
          </p:cNvSpPr>
          <p:nvPr/>
        </p:nvSpPr>
        <p:spPr bwMode="auto">
          <a:xfrm>
            <a:off x="7543800" y="930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28714" name="Text Box 43"/>
          <p:cNvSpPr txBox="1">
            <a:spLocks noChangeArrowheads="1"/>
          </p:cNvSpPr>
          <p:nvPr/>
        </p:nvSpPr>
        <p:spPr bwMode="auto">
          <a:xfrm>
            <a:off x="7543800" y="1235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28715" name="Text Box 44"/>
          <p:cNvSpPr txBox="1">
            <a:spLocks noChangeArrowheads="1"/>
          </p:cNvSpPr>
          <p:nvPr/>
        </p:nvSpPr>
        <p:spPr bwMode="auto">
          <a:xfrm>
            <a:off x="7543800" y="1539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28716" name="Text Box 45"/>
          <p:cNvSpPr txBox="1">
            <a:spLocks noChangeArrowheads="1"/>
          </p:cNvSpPr>
          <p:nvPr/>
        </p:nvSpPr>
        <p:spPr bwMode="auto">
          <a:xfrm>
            <a:off x="7543800" y="1844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28717" name="Text Box 46"/>
          <p:cNvSpPr txBox="1">
            <a:spLocks noChangeArrowheads="1"/>
          </p:cNvSpPr>
          <p:nvPr/>
        </p:nvSpPr>
        <p:spPr bwMode="auto">
          <a:xfrm>
            <a:off x="7543800" y="2149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28718" name="Text Box 47"/>
          <p:cNvSpPr txBox="1">
            <a:spLocks noChangeArrowheads="1"/>
          </p:cNvSpPr>
          <p:nvPr/>
        </p:nvSpPr>
        <p:spPr bwMode="auto">
          <a:xfrm>
            <a:off x="7543800" y="2454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28719" name="Text Box 48"/>
          <p:cNvSpPr txBox="1">
            <a:spLocks noChangeArrowheads="1"/>
          </p:cNvSpPr>
          <p:nvPr/>
        </p:nvSpPr>
        <p:spPr bwMode="auto">
          <a:xfrm>
            <a:off x="7543800" y="2759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28720" name="Text Box 49"/>
          <p:cNvSpPr txBox="1">
            <a:spLocks noChangeArrowheads="1"/>
          </p:cNvSpPr>
          <p:nvPr/>
        </p:nvSpPr>
        <p:spPr bwMode="auto">
          <a:xfrm>
            <a:off x="7543800" y="3063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28721" name="Text Box 50"/>
          <p:cNvSpPr txBox="1">
            <a:spLocks noChangeArrowheads="1"/>
          </p:cNvSpPr>
          <p:nvPr/>
        </p:nvSpPr>
        <p:spPr bwMode="auto">
          <a:xfrm>
            <a:off x="7543800" y="3368675"/>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28722" name="Text Box 51"/>
          <p:cNvSpPr txBox="1">
            <a:spLocks noChangeArrowheads="1"/>
          </p:cNvSpPr>
          <p:nvPr/>
        </p:nvSpPr>
        <p:spPr bwMode="auto">
          <a:xfrm>
            <a:off x="7543800" y="3673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28723" name="Text Box 52"/>
          <p:cNvSpPr txBox="1">
            <a:spLocks noChangeArrowheads="1"/>
          </p:cNvSpPr>
          <p:nvPr/>
        </p:nvSpPr>
        <p:spPr bwMode="auto">
          <a:xfrm>
            <a:off x="7543800" y="3978275"/>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28724" name="Text Box 53"/>
          <p:cNvSpPr txBox="1">
            <a:spLocks noChangeArrowheads="1"/>
          </p:cNvSpPr>
          <p:nvPr/>
        </p:nvSpPr>
        <p:spPr bwMode="auto">
          <a:xfrm>
            <a:off x="7543800" y="4283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28725" name="Oval 54"/>
          <p:cNvSpPr>
            <a:spLocks noChangeArrowheads="1"/>
          </p:cNvSpPr>
          <p:nvPr/>
        </p:nvSpPr>
        <p:spPr bwMode="auto">
          <a:xfrm>
            <a:off x="7239000" y="4419600"/>
            <a:ext cx="152400" cy="152400"/>
          </a:xfrm>
          <a:prstGeom prst="ellipse">
            <a:avLst/>
          </a:prstGeom>
          <a:solidFill>
            <a:srgbClr val="FFCC00"/>
          </a:solidFill>
          <a:ln w="9525">
            <a:noFill/>
            <a:round/>
            <a:headEnd/>
            <a:tailEnd/>
          </a:ln>
        </p:spPr>
        <p:txBody>
          <a:bodyPr wrap="none" anchor="ctr"/>
          <a:lstStyle/>
          <a:p>
            <a:endParaRPr lang="ru-RU"/>
          </a:p>
        </p:txBody>
      </p:sp>
      <p:sp>
        <p:nvSpPr>
          <p:cNvPr id="28726" name="Oval 55"/>
          <p:cNvSpPr>
            <a:spLocks noChangeArrowheads="1"/>
          </p:cNvSpPr>
          <p:nvPr/>
        </p:nvSpPr>
        <p:spPr bwMode="auto">
          <a:xfrm>
            <a:off x="7239000" y="4114800"/>
            <a:ext cx="152400" cy="152400"/>
          </a:xfrm>
          <a:prstGeom prst="ellipse">
            <a:avLst/>
          </a:prstGeom>
          <a:solidFill>
            <a:srgbClr val="FFCC00"/>
          </a:solidFill>
          <a:ln w="9525">
            <a:noFill/>
            <a:round/>
            <a:headEnd/>
            <a:tailEnd/>
          </a:ln>
        </p:spPr>
        <p:txBody>
          <a:bodyPr wrap="none" anchor="ctr"/>
          <a:lstStyle/>
          <a:p>
            <a:endParaRPr lang="ru-RU"/>
          </a:p>
        </p:txBody>
      </p:sp>
      <p:sp>
        <p:nvSpPr>
          <p:cNvPr id="28727" name="Oval 56"/>
          <p:cNvSpPr>
            <a:spLocks noChangeArrowheads="1"/>
          </p:cNvSpPr>
          <p:nvPr/>
        </p:nvSpPr>
        <p:spPr bwMode="auto">
          <a:xfrm>
            <a:off x="7239000" y="3810000"/>
            <a:ext cx="152400" cy="152400"/>
          </a:xfrm>
          <a:prstGeom prst="ellipse">
            <a:avLst/>
          </a:prstGeom>
          <a:solidFill>
            <a:srgbClr val="FFCC00"/>
          </a:solidFill>
          <a:ln w="9525">
            <a:noFill/>
            <a:round/>
            <a:headEnd/>
            <a:tailEnd/>
          </a:ln>
        </p:spPr>
        <p:txBody>
          <a:bodyPr wrap="none" anchor="ctr"/>
          <a:lstStyle/>
          <a:p>
            <a:endParaRPr lang="ru-RU"/>
          </a:p>
        </p:txBody>
      </p:sp>
      <p:sp>
        <p:nvSpPr>
          <p:cNvPr id="28728" name="Oval 57"/>
          <p:cNvSpPr>
            <a:spLocks noChangeArrowheads="1"/>
          </p:cNvSpPr>
          <p:nvPr/>
        </p:nvSpPr>
        <p:spPr bwMode="auto">
          <a:xfrm>
            <a:off x="7239000" y="3505200"/>
            <a:ext cx="152400" cy="152400"/>
          </a:xfrm>
          <a:prstGeom prst="ellipse">
            <a:avLst/>
          </a:prstGeom>
          <a:solidFill>
            <a:srgbClr val="FFCC00"/>
          </a:solidFill>
          <a:ln w="9525">
            <a:noFill/>
            <a:round/>
            <a:headEnd/>
            <a:tailEnd/>
          </a:ln>
        </p:spPr>
        <p:txBody>
          <a:bodyPr wrap="none" anchor="ctr"/>
          <a:lstStyle/>
          <a:p>
            <a:endParaRPr lang="ru-RU"/>
          </a:p>
        </p:txBody>
      </p:sp>
      <p:sp>
        <p:nvSpPr>
          <p:cNvPr id="28729" name="Oval 58"/>
          <p:cNvSpPr>
            <a:spLocks noChangeArrowheads="1"/>
          </p:cNvSpPr>
          <p:nvPr/>
        </p:nvSpPr>
        <p:spPr bwMode="auto">
          <a:xfrm>
            <a:off x="7239000" y="3200400"/>
            <a:ext cx="152400" cy="152400"/>
          </a:xfrm>
          <a:prstGeom prst="ellipse">
            <a:avLst/>
          </a:prstGeom>
          <a:solidFill>
            <a:schemeClr val="bg1"/>
          </a:solidFill>
          <a:ln w="9525">
            <a:noFill/>
            <a:round/>
            <a:headEnd/>
            <a:tailEnd/>
          </a:ln>
        </p:spPr>
        <p:txBody>
          <a:bodyPr wrap="none" anchor="ctr"/>
          <a:lstStyle/>
          <a:p>
            <a:endParaRPr lang="ru-RU"/>
          </a:p>
        </p:txBody>
      </p:sp>
      <p:sp>
        <p:nvSpPr>
          <p:cNvPr id="28730" name="Oval 59"/>
          <p:cNvSpPr>
            <a:spLocks noChangeArrowheads="1"/>
          </p:cNvSpPr>
          <p:nvPr/>
        </p:nvSpPr>
        <p:spPr bwMode="auto">
          <a:xfrm>
            <a:off x="7239000" y="2895600"/>
            <a:ext cx="152400" cy="152400"/>
          </a:xfrm>
          <a:prstGeom prst="ellipse">
            <a:avLst/>
          </a:prstGeom>
          <a:solidFill>
            <a:srgbClr val="FFCC00"/>
          </a:solidFill>
          <a:ln w="9525">
            <a:noFill/>
            <a:round/>
            <a:headEnd/>
            <a:tailEnd/>
          </a:ln>
        </p:spPr>
        <p:txBody>
          <a:bodyPr wrap="none" anchor="ctr"/>
          <a:lstStyle/>
          <a:p>
            <a:endParaRPr lang="ru-RU"/>
          </a:p>
        </p:txBody>
      </p:sp>
      <p:sp>
        <p:nvSpPr>
          <p:cNvPr id="28731" name="Oval 60"/>
          <p:cNvSpPr>
            <a:spLocks noChangeArrowheads="1"/>
          </p:cNvSpPr>
          <p:nvPr/>
        </p:nvSpPr>
        <p:spPr bwMode="auto">
          <a:xfrm>
            <a:off x="7239000" y="2590800"/>
            <a:ext cx="152400" cy="152400"/>
          </a:xfrm>
          <a:prstGeom prst="ellipse">
            <a:avLst/>
          </a:prstGeom>
          <a:solidFill>
            <a:srgbClr val="FFCC00"/>
          </a:solidFill>
          <a:ln w="9525">
            <a:noFill/>
            <a:round/>
            <a:headEnd/>
            <a:tailEnd/>
          </a:ln>
        </p:spPr>
        <p:txBody>
          <a:bodyPr wrap="none" anchor="ctr"/>
          <a:lstStyle/>
          <a:p>
            <a:endParaRPr lang="ru-RU"/>
          </a:p>
        </p:txBody>
      </p:sp>
      <p:sp>
        <p:nvSpPr>
          <p:cNvPr id="28732" name="Oval 61"/>
          <p:cNvSpPr>
            <a:spLocks noChangeArrowheads="1"/>
          </p:cNvSpPr>
          <p:nvPr/>
        </p:nvSpPr>
        <p:spPr bwMode="auto">
          <a:xfrm>
            <a:off x="7239000" y="2286000"/>
            <a:ext cx="152400" cy="152400"/>
          </a:xfrm>
          <a:prstGeom prst="ellipse">
            <a:avLst/>
          </a:prstGeom>
          <a:solidFill>
            <a:srgbClr val="FFCC00"/>
          </a:solidFill>
          <a:ln w="9525">
            <a:noFill/>
            <a:round/>
            <a:headEnd/>
            <a:tailEnd/>
          </a:ln>
        </p:spPr>
        <p:txBody>
          <a:bodyPr wrap="none" anchor="ctr"/>
          <a:lstStyle/>
          <a:p>
            <a:endParaRPr lang="ru-RU"/>
          </a:p>
        </p:txBody>
      </p:sp>
      <p:sp>
        <p:nvSpPr>
          <p:cNvPr id="28733" name="Oval 62"/>
          <p:cNvSpPr>
            <a:spLocks noChangeArrowheads="1"/>
          </p:cNvSpPr>
          <p:nvPr/>
        </p:nvSpPr>
        <p:spPr bwMode="auto">
          <a:xfrm>
            <a:off x="7239000" y="1981200"/>
            <a:ext cx="152400" cy="152400"/>
          </a:xfrm>
          <a:prstGeom prst="ellipse">
            <a:avLst/>
          </a:prstGeom>
          <a:solidFill>
            <a:srgbClr val="FFCC00"/>
          </a:solidFill>
          <a:ln w="9525">
            <a:noFill/>
            <a:round/>
            <a:headEnd/>
            <a:tailEnd/>
          </a:ln>
        </p:spPr>
        <p:txBody>
          <a:bodyPr wrap="none" anchor="ctr"/>
          <a:lstStyle/>
          <a:p>
            <a:endParaRPr lang="ru-RU"/>
          </a:p>
        </p:txBody>
      </p:sp>
      <p:sp>
        <p:nvSpPr>
          <p:cNvPr id="28734" name="Oval 63"/>
          <p:cNvSpPr>
            <a:spLocks noChangeArrowheads="1"/>
          </p:cNvSpPr>
          <p:nvPr/>
        </p:nvSpPr>
        <p:spPr bwMode="auto">
          <a:xfrm>
            <a:off x="7239000" y="1676400"/>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28735" name="Oval 64"/>
          <p:cNvSpPr>
            <a:spLocks noChangeArrowheads="1"/>
          </p:cNvSpPr>
          <p:nvPr/>
        </p:nvSpPr>
        <p:spPr bwMode="auto">
          <a:xfrm>
            <a:off x="7239000" y="1371600"/>
            <a:ext cx="152400" cy="152400"/>
          </a:xfrm>
          <a:prstGeom prst="ellipse">
            <a:avLst/>
          </a:prstGeom>
          <a:solidFill>
            <a:srgbClr val="FFCC00"/>
          </a:solidFill>
          <a:ln w="9525">
            <a:noFill/>
            <a:round/>
            <a:headEnd/>
            <a:tailEnd/>
          </a:ln>
        </p:spPr>
        <p:txBody>
          <a:bodyPr wrap="none" anchor="ctr"/>
          <a:lstStyle/>
          <a:p>
            <a:endParaRPr lang="ru-RU"/>
          </a:p>
        </p:txBody>
      </p:sp>
      <p:sp>
        <p:nvSpPr>
          <p:cNvPr id="28736" name="Oval 65"/>
          <p:cNvSpPr>
            <a:spLocks noChangeArrowheads="1"/>
          </p:cNvSpPr>
          <p:nvPr/>
        </p:nvSpPr>
        <p:spPr bwMode="auto">
          <a:xfrm>
            <a:off x="7239000" y="1066800"/>
            <a:ext cx="152400" cy="152400"/>
          </a:xfrm>
          <a:prstGeom prst="ellipse">
            <a:avLst/>
          </a:prstGeom>
          <a:solidFill>
            <a:srgbClr val="FFCC00"/>
          </a:solidFill>
          <a:ln w="9525">
            <a:noFill/>
            <a:round/>
            <a:headEnd/>
            <a:tailEnd/>
          </a:ln>
        </p:spPr>
        <p:txBody>
          <a:bodyPr wrap="none" anchor="ctr"/>
          <a:lstStyle/>
          <a:p>
            <a:endParaRPr lang="ru-RU"/>
          </a:p>
        </p:txBody>
      </p:sp>
      <p:sp>
        <p:nvSpPr>
          <p:cNvPr id="28737" name="Oval 66"/>
          <p:cNvSpPr>
            <a:spLocks noChangeArrowheads="1"/>
          </p:cNvSpPr>
          <p:nvPr/>
        </p:nvSpPr>
        <p:spPr bwMode="auto">
          <a:xfrm>
            <a:off x="7239000" y="762000"/>
            <a:ext cx="152400" cy="152400"/>
          </a:xfrm>
          <a:prstGeom prst="ellipse">
            <a:avLst/>
          </a:prstGeom>
          <a:solidFill>
            <a:srgbClr val="FFCC00"/>
          </a:solidFill>
          <a:ln w="9525">
            <a:noFill/>
            <a:round/>
            <a:headEnd/>
            <a:tailEnd/>
          </a:ln>
        </p:spPr>
        <p:txBody>
          <a:bodyPr wrap="none" anchor="ctr"/>
          <a:lstStyle/>
          <a:p>
            <a:endParaRPr lang="ru-RU"/>
          </a:p>
        </p:txBody>
      </p:sp>
      <p:sp>
        <p:nvSpPr>
          <p:cNvPr id="28738" name="Oval 67"/>
          <p:cNvSpPr>
            <a:spLocks noChangeArrowheads="1"/>
          </p:cNvSpPr>
          <p:nvPr/>
        </p:nvSpPr>
        <p:spPr bwMode="auto">
          <a:xfrm>
            <a:off x="7239000" y="457200"/>
            <a:ext cx="152400" cy="152400"/>
          </a:xfrm>
          <a:prstGeom prst="ellipse">
            <a:avLst/>
          </a:prstGeom>
          <a:solidFill>
            <a:srgbClr val="FFCC00"/>
          </a:solidFill>
          <a:ln w="9525">
            <a:noFill/>
            <a:round/>
            <a:headEnd/>
            <a:tailEnd/>
          </a:ln>
        </p:spPr>
        <p:txBody>
          <a:bodyPr wrap="none" anchor="ctr"/>
          <a:lstStyle/>
          <a:p>
            <a:endParaRPr lang="ru-RU"/>
          </a:p>
        </p:txBody>
      </p:sp>
      <p:sp>
        <p:nvSpPr>
          <p:cNvPr id="28739" name="Oval 68"/>
          <p:cNvSpPr>
            <a:spLocks noChangeArrowheads="1"/>
          </p:cNvSpPr>
          <p:nvPr/>
        </p:nvSpPr>
        <p:spPr bwMode="auto">
          <a:xfrm>
            <a:off x="7239000" y="152400"/>
            <a:ext cx="152400" cy="152400"/>
          </a:xfrm>
          <a:prstGeom prst="ellipse">
            <a:avLst/>
          </a:prstGeom>
          <a:solidFill>
            <a:schemeClr val="bg1"/>
          </a:solidFill>
          <a:ln w="9525">
            <a:noFill/>
            <a:round/>
            <a:headEnd/>
            <a:tailEnd/>
          </a:ln>
        </p:spPr>
        <p:txBody>
          <a:bodyPr wrap="none" anchor="ctr"/>
          <a:lstStyle/>
          <a:p>
            <a:endParaRPr lang="ru-RU"/>
          </a:p>
        </p:txBody>
      </p:sp>
      <p:pic>
        <p:nvPicPr>
          <p:cNvPr id="28740" name="Picture 69"/>
          <p:cNvPicPr>
            <a:picLocks noChangeAspect="1" noChangeArrowheads="1"/>
          </p:cNvPicPr>
          <p:nvPr/>
        </p:nvPicPr>
        <p:blipFill>
          <a:blip r:embed="rId2"/>
          <a:srcRect/>
          <a:stretch>
            <a:fillRect/>
          </a:stretch>
        </p:blipFill>
        <p:spPr bwMode="auto">
          <a:xfrm flipV="1">
            <a:off x="1949450" y="3994150"/>
            <a:ext cx="514350" cy="606425"/>
          </a:xfrm>
          <a:prstGeom prst="rect">
            <a:avLst/>
          </a:prstGeom>
          <a:noFill/>
          <a:ln w="9525">
            <a:noFill/>
            <a:miter lim="800000"/>
            <a:headEnd/>
            <a:tailEnd/>
          </a:ln>
        </p:spPr>
      </p:pic>
      <p:sp>
        <p:nvSpPr>
          <p:cNvPr id="28741" name="AutoShape 70"/>
          <p:cNvSpPr>
            <a:spLocks noChangeArrowheads="1"/>
          </p:cNvSpPr>
          <p:nvPr/>
        </p:nvSpPr>
        <p:spPr bwMode="auto">
          <a:xfrm rot="5400000">
            <a:off x="32226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28742" name="Oval 71"/>
          <p:cNvSpPr>
            <a:spLocks noChangeArrowheads="1"/>
          </p:cNvSpPr>
          <p:nvPr/>
        </p:nvSpPr>
        <p:spPr bwMode="auto">
          <a:xfrm>
            <a:off x="3298825" y="4076700"/>
            <a:ext cx="152400" cy="152400"/>
          </a:xfrm>
          <a:prstGeom prst="ellipse">
            <a:avLst/>
          </a:prstGeom>
          <a:noFill/>
          <a:ln w="38100">
            <a:solidFill>
              <a:schemeClr val="bg1"/>
            </a:solidFill>
            <a:round/>
            <a:headEnd/>
            <a:tailEnd/>
          </a:ln>
        </p:spPr>
        <p:txBody>
          <a:bodyPr wrap="none" anchor="ctr"/>
          <a:lstStyle/>
          <a:p>
            <a:endParaRPr lang="ru-RU"/>
          </a:p>
        </p:txBody>
      </p:sp>
      <p:sp>
        <p:nvSpPr>
          <p:cNvPr id="28743" name="AutoShape 72"/>
          <p:cNvSpPr>
            <a:spLocks noChangeArrowheads="1"/>
          </p:cNvSpPr>
          <p:nvPr/>
        </p:nvSpPr>
        <p:spPr bwMode="auto">
          <a:xfrm rot="5400000">
            <a:off x="3527425" y="43053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28744" name="Oval 73"/>
          <p:cNvSpPr>
            <a:spLocks noChangeArrowheads="1"/>
          </p:cNvSpPr>
          <p:nvPr/>
        </p:nvSpPr>
        <p:spPr bwMode="auto">
          <a:xfrm>
            <a:off x="3603625" y="4152900"/>
            <a:ext cx="152400" cy="152400"/>
          </a:xfrm>
          <a:prstGeom prst="ellipse">
            <a:avLst/>
          </a:prstGeom>
          <a:noFill/>
          <a:ln w="38100">
            <a:solidFill>
              <a:schemeClr val="bg1"/>
            </a:solidFill>
            <a:round/>
            <a:headEnd/>
            <a:tailEnd/>
          </a:ln>
        </p:spPr>
        <p:txBody>
          <a:bodyPr wrap="none" anchor="ctr"/>
          <a:lstStyle/>
          <a:p>
            <a:endParaRPr lang="ru-RU"/>
          </a:p>
        </p:txBody>
      </p:sp>
      <p:sp>
        <p:nvSpPr>
          <p:cNvPr id="28745" name="AutoShape 74"/>
          <p:cNvSpPr>
            <a:spLocks noChangeArrowheads="1"/>
          </p:cNvSpPr>
          <p:nvPr/>
        </p:nvSpPr>
        <p:spPr bwMode="auto">
          <a:xfrm rot="5400000">
            <a:off x="38322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28746" name="Oval 75"/>
          <p:cNvSpPr>
            <a:spLocks noChangeArrowheads="1"/>
          </p:cNvSpPr>
          <p:nvPr/>
        </p:nvSpPr>
        <p:spPr bwMode="auto">
          <a:xfrm>
            <a:off x="3908425" y="4076700"/>
            <a:ext cx="152400" cy="152400"/>
          </a:xfrm>
          <a:prstGeom prst="ellipse">
            <a:avLst/>
          </a:prstGeom>
          <a:noFill/>
          <a:ln w="38100">
            <a:solidFill>
              <a:schemeClr val="bg1"/>
            </a:solidFill>
            <a:round/>
            <a:headEnd/>
            <a:tailEnd/>
          </a:ln>
        </p:spPr>
        <p:txBody>
          <a:bodyPr wrap="none" anchor="ctr"/>
          <a:lstStyle/>
          <a:p>
            <a:endParaRPr lang="ru-RU"/>
          </a:p>
        </p:txBody>
      </p:sp>
      <p:sp>
        <p:nvSpPr>
          <p:cNvPr id="30796" name="Text Box 76"/>
          <p:cNvSpPr txBox="1">
            <a:spLocks noChangeArrowheads="1"/>
          </p:cNvSpPr>
          <p:nvPr/>
        </p:nvSpPr>
        <p:spPr bwMode="auto">
          <a:xfrm>
            <a:off x="685800" y="390525"/>
            <a:ext cx="5181600" cy="1631950"/>
          </a:xfrm>
          <a:prstGeom prst="rect">
            <a:avLst/>
          </a:prstGeom>
          <a:noFill/>
          <a:ln w="9525">
            <a:noFill/>
            <a:miter lim="800000"/>
            <a:headEnd/>
            <a:tailEnd/>
          </a:ln>
        </p:spPr>
        <p:txBody>
          <a:bodyPr>
            <a:spAutoFit/>
          </a:bodyPr>
          <a:lstStyle/>
          <a:p>
            <a:pPr algn="ctr">
              <a:spcBef>
                <a:spcPct val="50000"/>
              </a:spcBef>
            </a:pPr>
            <a:r>
              <a:rPr lang="en-US" sz="4000" b="1">
                <a:solidFill>
                  <a:schemeClr val="bg1"/>
                </a:solidFill>
                <a:latin typeface="Arial" charset="0"/>
              </a:rPr>
              <a:t> $125,000</a:t>
            </a:r>
            <a:endParaRPr lang="ru-RU" sz="4000" b="1">
              <a:solidFill>
                <a:schemeClr val="bg1"/>
              </a:solidFill>
              <a:latin typeface="Arial" charset="0"/>
            </a:endParaRPr>
          </a:p>
          <a:p>
            <a:pPr algn="ctr">
              <a:spcBef>
                <a:spcPct val="50000"/>
              </a:spcBef>
            </a:pPr>
            <a:endParaRPr lang="ru-RU" sz="4000" b="1">
              <a:solidFill>
                <a:schemeClr val="bg1"/>
              </a:solidFill>
              <a:latin typeface="Arial" charset="0"/>
            </a:endParaRPr>
          </a:p>
        </p:txBody>
      </p:sp>
      <p:sp>
        <p:nvSpPr>
          <p:cNvPr id="79" name="AutoShape 81"/>
          <p:cNvSpPr>
            <a:spLocks noChangeArrowheads="1"/>
          </p:cNvSpPr>
          <p:nvPr/>
        </p:nvSpPr>
        <p:spPr bwMode="auto">
          <a:xfrm>
            <a:off x="257175" y="5899150"/>
            <a:ext cx="4271963" cy="958850"/>
          </a:xfrm>
          <a:prstGeom prst="flowChartPreparation">
            <a:avLst/>
          </a:prstGeom>
          <a:solidFill>
            <a:srgbClr val="00FF00">
              <a:alpha val="45882"/>
            </a:srgbClr>
          </a:solidFill>
          <a:ln w="57150">
            <a:solidFill>
              <a:srgbClr val="3399FF"/>
            </a:solidFill>
            <a:miter lim="800000"/>
            <a:headEnd/>
            <a:tailEnd/>
          </a:ln>
        </p:spPr>
        <p:txBody>
          <a:bodyPr wrap="none" anchor="ctr"/>
          <a:lstStyle/>
          <a:p>
            <a:endParaRPr lang="ru-RU"/>
          </a:p>
        </p:txBody>
      </p:sp>
      <p:sp>
        <p:nvSpPr>
          <p:cNvPr id="28749" name="Прямоугольник 79"/>
          <p:cNvSpPr>
            <a:spLocks noChangeArrowheads="1"/>
          </p:cNvSpPr>
          <p:nvPr/>
        </p:nvSpPr>
        <p:spPr bwMode="auto">
          <a:xfrm>
            <a:off x="347663" y="1322388"/>
            <a:ext cx="5576887" cy="1754187"/>
          </a:xfrm>
          <a:prstGeom prst="rect">
            <a:avLst/>
          </a:prstGeom>
          <a:noFill/>
          <a:ln w="9525">
            <a:noFill/>
            <a:miter lim="800000"/>
            <a:headEnd/>
            <a:tailEnd/>
          </a:ln>
        </p:spPr>
        <p:txBody>
          <a:bodyPr>
            <a:spAutoFit/>
          </a:bodyPr>
          <a:lstStyle/>
          <a:p>
            <a:pPr algn="ctr">
              <a:spcBef>
                <a:spcPct val="50000"/>
              </a:spcBef>
            </a:pPr>
            <a:r>
              <a:rPr lang="ru-RU" sz="3600" b="1">
                <a:solidFill>
                  <a:schemeClr val="bg1"/>
                </a:solidFill>
                <a:latin typeface="Arial" charset="0"/>
              </a:rPr>
              <a:t>Как называется наука, изучающая происхождение слов?</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2000"/>
                                  </p:stCondLst>
                                  <p:childTnLst>
                                    <p:set>
                                      <p:cBhvr>
                                        <p:cTn id="6" dur="1" fill="hold">
                                          <p:stCondLst>
                                            <p:cond delay="0"/>
                                          </p:stCondLst>
                                        </p:cTn>
                                        <p:tgtEl>
                                          <p:spTgt spid="30796"/>
                                        </p:tgtEl>
                                        <p:attrNameLst>
                                          <p:attrName>style.visibility</p:attrName>
                                        </p:attrNameLst>
                                      </p:cBhvr>
                                      <p:to>
                                        <p:strVal val="visible"/>
                                      </p:to>
                                    </p:set>
                                    <p:animEffect transition="in" filter="dissolve">
                                      <p:cBhvr>
                                        <p:cTn id="7" dur="500"/>
                                        <p:tgtEl>
                                          <p:spTgt spid="30796"/>
                                        </p:tgtEl>
                                      </p:cBhvr>
                                    </p:animEffect>
                                  </p:childTnLst>
                                </p:cTn>
                              </p:par>
                              <p:par>
                                <p:cTn id="8" presetID="1" presetClass="entr" presetSubtype="0" fill="hold" grpId="0" nodeType="withEffect">
                                  <p:stCondLst>
                                    <p:cond delay="2000"/>
                                  </p:stCondLst>
                                  <p:childTnLst>
                                    <p:set>
                                      <p:cBhvr>
                                        <p:cTn id="9" dur="1" fill="hold">
                                          <p:stCondLst>
                                            <p:cond delay="499"/>
                                          </p:stCondLst>
                                        </p:cTn>
                                        <p:tgtEl>
                                          <p:spTgt spid="30734"/>
                                        </p:tgtEl>
                                        <p:attrNameLst>
                                          <p:attrName>style.visibility</p:attrName>
                                        </p:attrNameLst>
                                      </p:cBhvr>
                                      <p:to>
                                        <p:strVal val="visible"/>
                                      </p:to>
                                    </p:set>
                                  </p:childTnLst>
                                </p:cTn>
                              </p:par>
                            </p:childTnLst>
                          </p:cTn>
                        </p:par>
                        <p:par>
                          <p:cTn id="10" fill="hold">
                            <p:stCondLst>
                              <p:cond delay="2500"/>
                            </p:stCondLst>
                            <p:childTnLst>
                              <p:par>
                                <p:cTn id="11" presetID="1" presetClass="entr" presetSubtype="0" fill="hold" grpId="0" nodeType="afterEffect">
                                  <p:stCondLst>
                                    <p:cond delay="2000"/>
                                  </p:stCondLst>
                                  <p:childTnLst>
                                    <p:set>
                                      <p:cBhvr>
                                        <p:cTn id="12" dur="1" fill="hold">
                                          <p:stCondLst>
                                            <p:cond delay="499"/>
                                          </p:stCondLst>
                                        </p:cTn>
                                        <p:tgtEl>
                                          <p:spTgt spid="30736"/>
                                        </p:tgtEl>
                                        <p:attrNameLst>
                                          <p:attrName>style.visibility</p:attrName>
                                        </p:attrNameLst>
                                      </p:cBhvr>
                                      <p:to>
                                        <p:strVal val="visible"/>
                                      </p:to>
                                    </p:set>
                                  </p:childTnLst>
                                </p:cTn>
                              </p:par>
                            </p:childTnLst>
                          </p:cTn>
                        </p:par>
                        <p:par>
                          <p:cTn id="13" fill="hold">
                            <p:stCondLst>
                              <p:cond delay="5000"/>
                            </p:stCondLst>
                            <p:childTnLst>
                              <p:par>
                                <p:cTn id="14" presetID="1" presetClass="entr" presetSubtype="0" fill="hold" grpId="0" nodeType="afterEffect">
                                  <p:stCondLst>
                                    <p:cond delay="2000"/>
                                  </p:stCondLst>
                                  <p:childTnLst>
                                    <p:set>
                                      <p:cBhvr>
                                        <p:cTn id="15" dur="1" fill="hold">
                                          <p:stCondLst>
                                            <p:cond delay="499"/>
                                          </p:stCondLst>
                                        </p:cTn>
                                        <p:tgtEl>
                                          <p:spTgt spid="30735"/>
                                        </p:tgtEl>
                                        <p:attrNameLst>
                                          <p:attrName>style.visibility</p:attrName>
                                        </p:attrNameLst>
                                      </p:cBhvr>
                                      <p:to>
                                        <p:strVal val="visible"/>
                                      </p:to>
                                    </p:set>
                                  </p:childTnLst>
                                </p:cTn>
                              </p:par>
                            </p:childTnLst>
                          </p:cTn>
                        </p:par>
                        <p:par>
                          <p:cTn id="16" fill="hold">
                            <p:stCondLst>
                              <p:cond delay="7500"/>
                            </p:stCondLst>
                            <p:childTnLst>
                              <p:par>
                                <p:cTn id="17" presetID="1" presetClass="entr" presetSubtype="0" fill="hold" grpId="0" nodeType="afterEffect">
                                  <p:stCondLst>
                                    <p:cond delay="2000"/>
                                  </p:stCondLst>
                                  <p:childTnLst>
                                    <p:set>
                                      <p:cBhvr>
                                        <p:cTn id="18" dur="1" fill="hold">
                                          <p:stCondLst>
                                            <p:cond delay="499"/>
                                          </p:stCondLst>
                                        </p:cTn>
                                        <p:tgtEl>
                                          <p:spTgt spid="3073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34" grpId="0" autoUpdateAnimBg="0"/>
      <p:bldP spid="30735" grpId="0" autoUpdateAnimBg="0"/>
      <p:bldP spid="30736" grpId="0" autoUpdateAnimBg="0"/>
      <p:bldP spid="30737" grpId="0" autoUpdateAnimBg="0"/>
      <p:bldP spid="30796" grpId="0" autoUpdateAnimBg="0"/>
      <p:bldP spid="79"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ChangeArrowheads="1"/>
          </p:cNvSpPr>
          <p:nvPr/>
        </p:nvSpPr>
        <p:spPr bwMode="auto">
          <a:xfrm>
            <a:off x="3505200" y="1127125"/>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31748" name="Rectangle 4"/>
          <p:cNvSpPr>
            <a:spLocks noChangeArrowheads="1"/>
          </p:cNvSpPr>
          <p:nvPr/>
        </p:nvSpPr>
        <p:spPr bwMode="auto">
          <a:xfrm>
            <a:off x="3571875" y="1835150"/>
            <a:ext cx="2413000" cy="322263"/>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29700" name="Text Box 5"/>
          <p:cNvSpPr txBox="1">
            <a:spLocks noChangeArrowheads="1"/>
          </p:cNvSpPr>
          <p:nvPr/>
        </p:nvSpPr>
        <p:spPr bwMode="auto">
          <a:xfrm>
            <a:off x="3581400" y="111125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29701" name="Text Box 6"/>
          <p:cNvSpPr txBox="1">
            <a:spLocks noChangeArrowheads="1"/>
          </p:cNvSpPr>
          <p:nvPr/>
        </p:nvSpPr>
        <p:spPr bwMode="auto">
          <a:xfrm>
            <a:off x="3581400" y="1431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29702" name="Text Box 7"/>
          <p:cNvSpPr txBox="1">
            <a:spLocks noChangeArrowheads="1"/>
          </p:cNvSpPr>
          <p:nvPr/>
        </p:nvSpPr>
        <p:spPr bwMode="auto">
          <a:xfrm>
            <a:off x="3581400" y="1736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29703" name="Text Box 8"/>
          <p:cNvSpPr txBox="1">
            <a:spLocks noChangeArrowheads="1"/>
          </p:cNvSpPr>
          <p:nvPr/>
        </p:nvSpPr>
        <p:spPr bwMode="auto">
          <a:xfrm>
            <a:off x="3581400" y="2041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29704" name="Text Box 9"/>
          <p:cNvSpPr txBox="1">
            <a:spLocks noChangeArrowheads="1"/>
          </p:cNvSpPr>
          <p:nvPr/>
        </p:nvSpPr>
        <p:spPr bwMode="auto">
          <a:xfrm>
            <a:off x="3581400" y="2346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29705" name="Text Box 10"/>
          <p:cNvSpPr txBox="1">
            <a:spLocks noChangeArrowheads="1"/>
          </p:cNvSpPr>
          <p:nvPr/>
        </p:nvSpPr>
        <p:spPr bwMode="auto">
          <a:xfrm>
            <a:off x="3581400" y="2651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29706" name="Text Box 11"/>
          <p:cNvSpPr txBox="1">
            <a:spLocks noChangeArrowheads="1"/>
          </p:cNvSpPr>
          <p:nvPr/>
        </p:nvSpPr>
        <p:spPr bwMode="auto">
          <a:xfrm>
            <a:off x="3581400" y="2955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29707" name="Text Box 12"/>
          <p:cNvSpPr txBox="1">
            <a:spLocks noChangeArrowheads="1"/>
          </p:cNvSpPr>
          <p:nvPr/>
        </p:nvSpPr>
        <p:spPr bwMode="auto">
          <a:xfrm>
            <a:off x="3581400" y="3260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29708" name="Text Box 13"/>
          <p:cNvSpPr txBox="1">
            <a:spLocks noChangeArrowheads="1"/>
          </p:cNvSpPr>
          <p:nvPr/>
        </p:nvSpPr>
        <p:spPr bwMode="auto">
          <a:xfrm>
            <a:off x="3581400" y="3565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29709" name="Text Box 14"/>
          <p:cNvSpPr txBox="1">
            <a:spLocks noChangeArrowheads="1"/>
          </p:cNvSpPr>
          <p:nvPr/>
        </p:nvSpPr>
        <p:spPr bwMode="auto">
          <a:xfrm>
            <a:off x="3581400" y="3870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29710" name="Text Box 15"/>
          <p:cNvSpPr txBox="1">
            <a:spLocks noChangeArrowheads="1"/>
          </p:cNvSpPr>
          <p:nvPr/>
        </p:nvSpPr>
        <p:spPr bwMode="auto">
          <a:xfrm>
            <a:off x="3581400" y="4175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29711" name="Text Box 16"/>
          <p:cNvSpPr txBox="1">
            <a:spLocks noChangeArrowheads="1"/>
          </p:cNvSpPr>
          <p:nvPr/>
        </p:nvSpPr>
        <p:spPr bwMode="auto">
          <a:xfrm>
            <a:off x="3581400" y="4479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29712" name="Text Box 17"/>
          <p:cNvSpPr txBox="1">
            <a:spLocks noChangeArrowheads="1"/>
          </p:cNvSpPr>
          <p:nvPr/>
        </p:nvSpPr>
        <p:spPr bwMode="auto">
          <a:xfrm>
            <a:off x="3581400" y="4784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29713" name="Text Box 18"/>
          <p:cNvSpPr txBox="1">
            <a:spLocks noChangeArrowheads="1"/>
          </p:cNvSpPr>
          <p:nvPr/>
        </p:nvSpPr>
        <p:spPr bwMode="auto">
          <a:xfrm>
            <a:off x="3581400" y="5089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29714" name="Text Box 19"/>
          <p:cNvSpPr txBox="1">
            <a:spLocks noChangeArrowheads="1"/>
          </p:cNvSpPr>
          <p:nvPr/>
        </p:nvSpPr>
        <p:spPr bwMode="auto">
          <a:xfrm>
            <a:off x="3581400" y="5394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29715" name="Text Box 20"/>
          <p:cNvSpPr txBox="1">
            <a:spLocks noChangeArrowheads="1"/>
          </p:cNvSpPr>
          <p:nvPr/>
        </p:nvSpPr>
        <p:spPr bwMode="auto">
          <a:xfrm>
            <a:off x="4419600" y="112712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29716" name="Text Box 21"/>
          <p:cNvSpPr txBox="1">
            <a:spLocks noChangeArrowheads="1"/>
          </p:cNvSpPr>
          <p:nvPr/>
        </p:nvSpPr>
        <p:spPr bwMode="auto">
          <a:xfrm>
            <a:off x="4419600" y="1447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29717" name="Text Box 22"/>
          <p:cNvSpPr txBox="1">
            <a:spLocks noChangeArrowheads="1"/>
          </p:cNvSpPr>
          <p:nvPr/>
        </p:nvSpPr>
        <p:spPr bwMode="auto">
          <a:xfrm>
            <a:off x="4419600" y="1752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29718" name="Text Box 23"/>
          <p:cNvSpPr txBox="1">
            <a:spLocks noChangeArrowheads="1"/>
          </p:cNvSpPr>
          <p:nvPr/>
        </p:nvSpPr>
        <p:spPr bwMode="auto">
          <a:xfrm>
            <a:off x="4419600" y="2057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29719" name="Text Box 24"/>
          <p:cNvSpPr txBox="1">
            <a:spLocks noChangeArrowheads="1"/>
          </p:cNvSpPr>
          <p:nvPr/>
        </p:nvSpPr>
        <p:spPr bwMode="auto">
          <a:xfrm>
            <a:off x="4419600" y="2362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29720" name="Text Box 25"/>
          <p:cNvSpPr txBox="1">
            <a:spLocks noChangeArrowheads="1"/>
          </p:cNvSpPr>
          <p:nvPr/>
        </p:nvSpPr>
        <p:spPr bwMode="auto">
          <a:xfrm>
            <a:off x="4419600" y="2667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29721" name="Text Box 26"/>
          <p:cNvSpPr txBox="1">
            <a:spLocks noChangeArrowheads="1"/>
          </p:cNvSpPr>
          <p:nvPr/>
        </p:nvSpPr>
        <p:spPr bwMode="auto">
          <a:xfrm>
            <a:off x="4419600" y="2971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29722" name="Text Box 27"/>
          <p:cNvSpPr txBox="1">
            <a:spLocks noChangeArrowheads="1"/>
          </p:cNvSpPr>
          <p:nvPr/>
        </p:nvSpPr>
        <p:spPr bwMode="auto">
          <a:xfrm>
            <a:off x="4419600" y="3276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29723" name="Text Box 28"/>
          <p:cNvSpPr txBox="1">
            <a:spLocks noChangeArrowheads="1"/>
          </p:cNvSpPr>
          <p:nvPr/>
        </p:nvSpPr>
        <p:spPr bwMode="auto">
          <a:xfrm>
            <a:off x="4419600" y="3581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29724" name="Text Box 29"/>
          <p:cNvSpPr txBox="1">
            <a:spLocks noChangeArrowheads="1"/>
          </p:cNvSpPr>
          <p:nvPr/>
        </p:nvSpPr>
        <p:spPr bwMode="auto">
          <a:xfrm>
            <a:off x="4419600" y="3886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29725" name="Text Box 30"/>
          <p:cNvSpPr txBox="1">
            <a:spLocks noChangeArrowheads="1"/>
          </p:cNvSpPr>
          <p:nvPr/>
        </p:nvSpPr>
        <p:spPr bwMode="auto">
          <a:xfrm>
            <a:off x="4419600" y="4191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29726" name="Text Box 31"/>
          <p:cNvSpPr txBox="1">
            <a:spLocks noChangeArrowheads="1"/>
          </p:cNvSpPr>
          <p:nvPr/>
        </p:nvSpPr>
        <p:spPr bwMode="auto">
          <a:xfrm>
            <a:off x="4419600" y="4495800"/>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29727" name="Text Box 32"/>
          <p:cNvSpPr txBox="1">
            <a:spLocks noChangeArrowheads="1"/>
          </p:cNvSpPr>
          <p:nvPr/>
        </p:nvSpPr>
        <p:spPr bwMode="auto">
          <a:xfrm>
            <a:off x="4419600" y="4800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29728" name="Text Box 33"/>
          <p:cNvSpPr txBox="1">
            <a:spLocks noChangeArrowheads="1"/>
          </p:cNvSpPr>
          <p:nvPr/>
        </p:nvSpPr>
        <p:spPr bwMode="auto">
          <a:xfrm>
            <a:off x="4419600" y="5105400"/>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29729" name="Text Box 34"/>
          <p:cNvSpPr txBox="1">
            <a:spLocks noChangeArrowheads="1"/>
          </p:cNvSpPr>
          <p:nvPr/>
        </p:nvSpPr>
        <p:spPr bwMode="auto">
          <a:xfrm>
            <a:off x="4419600" y="5410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29730" name="Oval 35"/>
          <p:cNvSpPr>
            <a:spLocks noChangeArrowheads="1"/>
          </p:cNvSpPr>
          <p:nvPr/>
        </p:nvSpPr>
        <p:spPr bwMode="auto">
          <a:xfrm>
            <a:off x="4114800" y="5546725"/>
            <a:ext cx="152400" cy="152400"/>
          </a:xfrm>
          <a:prstGeom prst="ellipse">
            <a:avLst/>
          </a:prstGeom>
          <a:solidFill>
            <a:srgbClr val="FFCC00"/>
          </a:solidFill>
          <a:ln w="9525">
            <a:noFill/>
            <a:round/>
            <a:headEnd/>
            <a:tailEnd/>
          </a:ln>
        </p:spPr>
        <p:txBody>
          <a:bodyPr wrap="none" anchor="ctr"/>
          <a:lstStyle/>
          <a:p>
            <a:endParaRPr lang="ru-RU"/>
          </a:p>
        </p:txBody>
      </p:sp>
      <p:sp>
        <p:nvSpPr>
          <p:cNvPr id="29731" name="Oval 36"/>
          <p:cNvSpPr>
            <a:spLocks noChangeArrowheads="1"/>
          </p:cNvSpPr>
          <p:nvPr/>
        </p:nvSpPr>
        <p:spPr bwMode="auto">
          <a:xfrm>
            <a:off x="4114800" y="5241925"/>
            <a:ext cx="152400" cy="152400"/>
          </a:xfrm>
          <a:prstGeom prst="ellipse">
            <a:avLst/>
          </a:prstGeom>
          <a:solidFill>
            <a:srgbClr val="FFCC00"/>
          </a:solidFill>
          <a:ln w="9525">
            <a:noFill/>
            <a:round/>
            <a:headEnd/>
            <a:tailEnd/>
          </a:ln>
        </p:spPr>
        <p:txBody>
          <a:bodyPr wrap="none" anchor="ctr"/>
          <a:lstStyle/>
          <a:p>
            <a:endParaRPr lang="ru-RU"/>
          </a:p>
        </p:txBody>
      </p:sp>
      <p:sp>
        <p:nvSpPr>
          <p:cNvPr id="29732" name="Oval 37"/>
          <p:cNvSpPr>
            <a:spLocks noChangeArrowheads="1"/>
          </p:cNvSpPr>
          <p:nvPr/>
        </p:nvSpPr>
        <p:spPr bwMode="auto">
          <a:xfrm>
            <a:off x="4114800" y="4937125"/>
            <a:ext cx="152400" cy="152400"/>
          </a:xfrm>
          <a:prstGeom prst="ellipse">
            <a:avLst/>
          </a:prstGeom>
          <a:solidFill>
            <a:srgbClr val="FFCC00"/>
          </a:solidFill>
          <a:ln w="9525">
            <a:noFill/>
            <a:round/>
            <a:headEnd/>
            <a:tailEnd/>
          </a:ln>
        </p:spPr>
        <p:txBody>
          <a:bodyPr wrap="none" anchor="ctr"/>
          <a:lstStyle/>
          <a:p>
            <a:endParaRPr lang="ru-RU"/>
          </a:p>
        </p:txBody>
      </p:sp>
      <p:sp>
        <p:nvSpPr>
          <p:cNvPr id="29733" name="Oval 38"/>
          <p:cNvSpPr>
            <a:spLocks noChangeArrowheads="1"/>
          </p:cNvSpPr>
          <p:nvPr/>
        </p:nvSpPr>
        <p:spPr bwMode="auto">
          <a:xfrm>
            <a:off x="4114800" y="4632325"/>
            <a:ext cx="152400" cy="152400"/>
          </a:xfrm>
          <a:prstGeom prst="ellipse">
            <a:avLst/>
          </a:prstGeom>
          <a:solidFill>
            <a:srgbClr val="FFCC00"/>
          </a:solidFill>
          <a:ln w="9525">
            <a:noFill/>
            <a:round/>
            <a:headEnd/>
            <a:tailEnd/>
          </a:ln>
        </p:spPr>
        <p:txBody>
          <a:bodyPr wrap="none" anchor="ctr"/>
          <a:lstStyle/>
          <a:p>
            <a:endParaRPr lang="ru-RU"/>
          </a:p>
        </p:txBody>
      </p:sp>
      <p:sp>
        <p:nvSpPr>
          <p:cNvPr id="29734" name="Oval 39"/>
          <p:cNvSpPr>
            <a:spLocks noChangeArrowheads="1"/>
          </p:cNvSpPr>
          <p:nvPr/>
        </p:nvSpPr>
        <p:spPr bwMode="auto">
          <a:xfrm>
            <a:off x="4114800" y="4327525"/>
            <a:ext cx="152400" cy="152400"/>
          </a:xfrm>
          <a:prstGeom prst="ellipse">
            <a:avLst/>
          </a:prstGeom>
          <a:solidFill>
            <a:schemeClr val="bg1"/>
          </a:solidFill>
          <a:ln w="9525">
            <a:noFill/>
            <a:round/>
            <a:headEnd/>
            <a:tailEnd/>
          </a:ln>
        </p:spPr>
        <p:txBody>
          <a:bodyPr wrap="none" anchor="ctr"/>
          <a:lstStyle/>
          <a:p>
            <a:endParaRPr lang="ru-RU"/>
          </a:p>
        </p:txBody>
      </p:sp>
      <p:sp>
        <p:nvSpPr>
          <p:cNvPr id="29735" name="Oval 40"/>
          <p:cNvSpPr>
            <a:spLocks noChangeArrowheads="1"/>
          </p:cNvSpPr>
          <p:nvPr/>
        </p:nvSpPr>
        <p:spPr bwMode="auto">
          <a:xfrm>
            <a:off x="4114800" y="4022725"/>
            <a:ext cx="152400" cy="152400"/>
          </a:xfrm>
          <a:prstGeom prst="ellipse">
            <a:avLst/>
          </a:prstGeom>
          <a:solidFill>
            <a:srgbClr val="FFCC00"/>
          </a:solidFill>
          <a:ln w="9525">
            <a:noFill/>
            <a:round/>
            <a:headEnd/>
            <a:tailEnd/>
          </a:ln>
        </p:spPr>
        <p:txBody>
          <a:bodyPr wrap="none" anchor="ctr"/>
          <a:lstStyle/>
          <a:p>
            <a:endParaRPr lang="ru-RU"/>
          </a:p>
        </p:txBody>
      </p:sp>
      <p:sp>
        <p:nvSpPr>
          <p:cNvPr id="29736" name="Oval 41"/>
          <p:cNvSpPr>
            <a:spLocks noChangeArrowheads="1"/>
          </p:cNvSpPr>
          <p:nvPr/>
        </p:nvSpPr>
        <p:spPr bwMode="auto">
          <a:xfrm>
            <a:off x="4114800" y="3717925"/>
            <a:ext cx="152400" cy="152400"/>
          </a:xfrm>
          <a:prstGeom prst="ellipse">
            <a:avLst/>
          </a:prstGeom>
          <a:solidFill>
            <a:srgbClr val="FFCC00"/>
          </a:solidFill>
          <a:ln w="9525">
            <a:noFill/>
            <a:round/>
            <a:headEnd/>
            <a:tailEnd/>
          </a:ln>
        </p:spPr>
        <p:txBody>
          <a:bodyPr wrap="none" anchor="ctr"/>
          <a:lstStyle/>
          <a:p>
            <a:endParaRPr lang="ru-RU"/>
          </a:p>
        </p:txBody>
      </p:sp>
      <p:sp>
        <p:nvSpPr>
          <p:cNvPr id="29737" name="Oval 42"/>
          <p:cNvSpPr>
            <a:spLocks noChangeArrowheads="1"/>
          </p:cNvSpPr>
          <p:nvPr/>
        </p:nvSpPr>
        <p:spPr bwMode="auto">
          <a:xfrm>
            <a:off x="4114800" y="3413125"/>
            <a:ext cx="152400" cy="152400"/>
          </a:xfrm>
          <a:prstGeom prst="ellipse">
            <a:avLst/>
          </a:prstGeom>
          <a:solidFill>
            <a:srgbClr val="FFCC00"/>
          </a:solidFill>
          <a:ln w="9525">
            <a:noFill/>
            <a:round/>
            <a:headEnd/>
            <a:tailEnd/>
          </a:ln>
        </p:spPr>
        <p:txBody>
          <a:bodyPr wrap="none" anchor="ctr"/>
          <a:lstStyle/>
          <a:p>
            <a:endParaRPr lang="ru-RU"/>
          </a:p>
        </p:txBody>
      </p:sp>
      <p:sp>
        <p:nvSpPr>
          <p:cNvPr id="29738" name="Oval 43"/>
          <p:cNvSpPr>
            <a:spLocks noChangeArrowheads="1"/>
          </p:cNvSpPr>
          <p:nvPr/>
        </p:nvSpPr>
        <p:spPr bwMode="auto">
          <a:xfrm>
            <a:off x="4114800" y="3108325"/>
            <a:ext cx="152400" cy="152400"/>
          </a:xfrm>
          <a:prstGeom prst="ellipse">
            <a:avLst/>
          </a:prstGeom>
          <a:solidFill>
            <a:srgbClr val="FFCC00"/>
          </a:solidFill>
          <a:ln w="9525">
            <a:noFill/>
            <a:round/>
            <a:headEnd/>
            <a:tailEnd/>
          </a:ln>
        </p:spPr>
        <p:txBody>
          <a:bodyPr wrap="none" anchor="ctr"/>
          <a:lstStyle/>
          <a:p>
            <a:endParaRPr lang="ru-RU"/>
          </a:p>
        </p:txBody>
      </p:sp>
      <p:sp>
        <p:nvSpPr>
          <p:cNvPr id="29739" name="Oval 44"/>
          <p:cNvSpPr>
            <a:spLocks noChangeArrowheads="1"/>
          </p:cNvSpPr>
          <p:nvPr/>
        </p:nvSpPr>
        <p:spPr bwMode="auto">
          <a:xfrm>
            <a:off x="4114800" y="2803525"/>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29740" name="Oval 45"/>
          <p:cNvSpPr>
            <a:spLocks noChangeArrowheads="1"/>
          </p:cNvSpPr>
          <p:nvPr/>
        </p:nvSpPr>
        <p:spPr bwMode="auto">
          <a:xfrm>
            <a:off x="4114800" y="2498725"/>
            <a:ext cx="152400" cy="152400"/>
          </a:xfrm>
          <a:prstGeom prst="ellipse">
            <a:avLst/>
          </a:prstGeom>
          <a:solidFill>
            <a:srgbClr val="FFCC00"/>
          </a:solidFill>
          <a:ln w="9525">
            <a:noFill/>
            <a:round/>
            <a:headEnd/>
            <a:tailEnd/>
          </a:ln>
        </p:spPr>
        <p:txBody>
          <a:bodyPr wrap="none" anchor="ctr"/>
          <a:lstStyle/>
          <a:p>
            <a:endParaRPr lang="ru-RU"/>
          </a:p>
        </p:txBody>
      </p:sp>
      <p:sp>
        <p:nvSpPr>
          <p:cNvPr id="29741" name="Oval 46"/>
          <p:cNvSpPr>
            <a:spLocks noChangeArrowheads="1"/>
          </p:cNvSpPr>
          <p:nvPr/>
        </p:nvSpPr>
        <p:spPr bwMode="auto">
          <a:xfrm>
            <a:off x="4114800" y="2193925"/>
            <a:ext cx="152400" cy="152400"/>
          </a:xfrm>
          <a:prstGeom prst="ellipse">
            <a:avLst/>
          </a:prstGeom>
          <a:solidFill>
            <a:srgbClr val="FFCC00"/>
          </a:solidFill>
          <a:ln w="9525">
            <a:noFill/>
            <a:round/>
            <a:headEnd/>
            <a:tailEnd/>
          </a:ln>
        </p:spPr>
        <p:txBody>
          <a:bodyPr wrap="none" anchor="ctr"/>
          <a:lstStyle/>
          <a:p>
            <a:endParaRPr lang="ru-RU"/>
          </a:p>
        </p:txBody>
      </p:sp>
      <p:sp>
        <p:nvSpPr>
          <p:cNvPr id="29742" name="Oval 47"/>
          <p:cNvSpPr>
            <a:spLocks noChangeArrowheads="1"/>
          </p:cNvSpPr>
          <p:nvPr/>
        </p:nvSpPr>
        <p:spPr bwMode="auto">
          <a:xfrm>
            <a:off x="4114800" y="1889125"/>
            <a:ext cx="152400" cy="152400"/>
          </a:xfrm>
          <a:prstGeom prst="ellipse">
            <a:avLst/>
          </a:prstGeom>
          <a:solidFill>
            <a:srgbClr val="FFCC00"/>
          </a:solidFill>
          <a:ln w="9525">
            <a:noFill/>
            <a:round/>
            <a:headEnd/>
            <a:tailEnd/>
          </a:ln>
        </p:spPr>
        <p:txBody>
          <a:bodyPr wrap="none" anchor="ctr"/>
          <a:lstStyle/>
          <a:p>
            <a:endParaRPr lang="ru-RU"/>
          </a:p>
        </p:txBody>
      </p:sp>
      <p:sp>
        <p:nvSpPr>
          <p:cNvPr id="29743" name="Oval 48"/>
          <p:cNvSpPr>
            <a:spLocks noChangeArrowheads="1"/>
          </p:cNvSpPr>
          <p:nvPr/>
        </p:nvSpPr>
        <p:spPr bwMode="auto">
          <a:xfrm>
            <a:off x="4114800" y="1584325"/>
            <a:ext cx="152400" cy="152400"/>
          </a:xfrm>
          <a:prstGeom prst="ellipse">
            <a:avLst/>
          </a:prstGeom>
          <a:solidFill>
            <a:srgbClr val="FFCC00"/>
          </a:solidFill>
          <a:ln w="9525">
            <a:noFill/>
            <a:round/>
            <a:headEnd/>
            <a:tailEnd/>
          </a:ln>
        </p:spPr>
        <p:txBody>
          <a:bodyPr wrap="none" anchor="ctr"/>
          <a:lstStyle/>
          <a:p>
            <a:endParaRPr lang="ru-RU"/>
          </a:p>
        </p:txBody>
      </p:sp>
      <p:sp>
        <p:nvSpPr>
          <p:cNvPr id="29744" name="Oval 49"/>
          <p:cNvSpPr>
            <a:spLocks noChangeArrowheads="1"/>
          </p:cNvSpPr>
          <p:nvPr/>
        </p:nvSpPr>
        <p:spPr bwMode="auto">
          <a:xfrm>
            <a:off x="4114800" y="1279525"/>
            <a:ext cx="152400" cy="152400"/>
          </a:xfrm>
          <a:prstGeom prst="ellipse">
            <a:avLst/>
          </a:prstGeom>
          <a:solidFill>
            <a:schemeClr val="bg1"/>
          </a:solidFill>
          <a:ln w="9525">
            <a:noFill/>
            <a:round/>
            <a:headEnd/>
            <a:tailEnd/>
          </a:ln>
        </p:spPr>
        <p:txBody>
          <a:bodyPr wrap="none" anchor="ct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1000"/>
                                  </p:stCondLst>
                                  <p:childTnLst>
                                    <p:set>
                                      <p:cBhvr>
                                        <p:cTn id="6" dur="1" fill="hold">
                                          <p:stCondLst>
                                            <p:cond delay="0"/>
                                          </p:stCondLst>
                                        </p:cTn>
                                        <p:tgtEl>
                                          <p:spTgt spid="31748"/>
                                        </p:tgtEl>
                                        <p:attrNameLst>
                                          <p:attrName>style.visibility</p:attrName>
                                        </p:attrNameLst>
                                      </p:cBhvr>
                                      <p:to>
                                        <p:strVal val="visible"/>
                                      </p:to>
                                    </p:set>
                                    <p:animEffect transition="in" filter="dissolve">
                                      <p:cBhvr>
                                        <p:cTn id="7" dur="500"/>
                                        <p:tgtEl>
                                          <p:spTgt spid="317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8"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ChangeArrowheads="1"/>
          </p:cNvSpPr>
          <p:nvPr/>
        </p:nvSpPr>
        <p:spPr bwMode="auto">
          <a:xfrm>
            <a:off x="0" y="3733800"/>
            <a:ext cx="9144000" cy="3128963"/>
          </a:xfrm>
          <a:prstGeom prst="rect">
            <a:avLst/>
          </a:prstGeom>
          <a:gradFill rotWithShape="0">
            <a:gsLst>
              <a:gs pos="0">
                <a:srgbClr val="808080"/>
              </a:gs>
              <a:gs pos="100000">
                <a:srgbClr val="292929"/>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30723" name="AutoShape 4"/>
          <p:cNvSpPr>
            <a:spLocks noChangeArrowheads="1"/>
          </p:cNvSpPr>
          <p:nvPr/>
        </p:nvSpPr>
        <p:spPr bwMode="auto">
          <a:xfrm>
            <a:off x="228600" y="48006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30724" name="AutoShape 5"/>
          <p:cNvSpPr>
            <a:spLocks noChangeArrowheads="1"/>
          </p:cNvSpPr>
          <p:nvPr/>
        </p:nvSpPr>
        <p:spPr bwMode="auto">
          <a:xfrm>
            <a:off x="4648200" y="48006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30725" name="AutoShape 6"/>
          <p:cNvSpPr>
            <a:spLocks noChangeArrowheads="1"/>
          </p:cNvSpPr>
          <p:nvPr/>
        </p:nvSpPr>
        <p:spPr bwMode="auto">
          <a:xfrm>
            <a:off x="2286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30726" name="AutoShape 7"/>
          <p:cNvSpPr>
            <a:spLocks noChangeArrowheads="1"/>
          </p:cNvSpPr>
          <p:nvPr/>
        </p:nvSpPr>
        <p:spPr bwMode="auto">
          <a:xfrm>
            <a:off x="46482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30727" name="Line 8"/>
          <p:cNvSpPr>
            <a:spLocks noChangeShapeType="1"/>
          </p:cNvSpPr>
          <p:nvPr/>
        </p:nvSpPr>
        <p:spPr bwMode="auto">
          <a:xfrm flipH="1">
            <a:off x="28575" y="5257800"/>
            <a:ext cx="228600" cy="0"/>
          </a:xfrm>
          <a:prstGeom prst="line">
            <a:avLst/>
          </a:prstGeom>
          <a:noFill/>
          <a:ln w="57150">
            <a:solidFill>
              <a:srgbClr val="3399FF"/>
            </a:solidFill>
            <a:round/>
            <a:headEnd/>
            <a:tailEnd/>
          </a:ln>
        </p:spPr>
        <p:txBody>
          <a:bodyPr wrap="none" anchor="ctr"/>
          <a:lstStyle/>
          <a:p>
            <a:endParaRPr lang="ru-RU"/>
          </a:p>
        </p:txBody>
      </p:sp>
      <p:sp>
        <p:nvSpPr>
          <p:cNvPr id="30728" name="Line 9"/>
          <p:cNvSpPr>
            <a:spLocks noChangeShapeType="1"/>
          </p:cNvSpPr>
          <p:nvPr/>
        </p:nvSpPr>
        <p:spPr bwMode="auto">
          <a:xfrm flipH="1">
            <a:off x="38100" y="6324600"/>
            <a:ext cx="228600" cy="0"/>
          </a:xfrm>
          <a:prstGeom prst="line">
            <a:avLst/>
          </a:prstGeom>
          <a:noFill/>
          <a:ln w="57150">
            <a:solidFill>
              <a:srgbClr val="3399FF"/>
            </a:solidFill>
            <a:round/>
            <a:headEnd/>
            <a:tailEnd/>
          </a:ln>
        </p:spPr>
        <p:txBody>
          <a:bodyPr wrap="none" anchor="ctr"/>
          <a:lstStyle/>
          <a:p>
            <a:endParaRPr lang="ru-RU"/>
          </a:p>
        </p:txBody>
      </p:sp>
      <p:sp>
        <p:nvSpPr>
          <p:cNvPr id="30729" name="Line 10"/>
          <p:cNvSpPr>
            <a:spLocks noChangeShapeType="1"/>
          </p:cNvSpPr>
          <p:nvPr/>
        </p:nvSpPr>
        <p:spPr bwMode="auto">
          <a:xfrm flipH="1">
            <a:off x="4467225" y="6324600"/>
            <a:ext cx="228600" cy="0"/>
          </a:xfrm>
          <a:prstGeom prst="line">
            <a:avLst/>
          </a:prstGeom>
          <a:noFill/>
          <a:ln w="57150">
            <a:solidFill>
              <a:srgbClr val="3399FF"/>
            </a:solidFill>
            <a:round/>
            <a:headEnd/>
            <a:tailEnd/>
          </a:ln>
        </p:spPr>
        <p:txBody>
          <a:bodyPr wrap="none" anchor="ctr"/>
          <a:lstStyle/>
          <a:p>
            <a:endParaRPr lang="ru-RU"/>
          </a:p>
        </p:txBody>
      </p:sp>
      <p:sp>
        <p:nvSpPr>
          <p:cNvPr id="30730" name="Line 11"/>
          <p:cNvSpPr>
            <a:spLocks noChangeShapeType="1"/>
          </p:cNvSpPr>
          <p:nvPr/>
        </p:nvSpPr>
        <p:spPr bwMode="auto">
          <a:xfrm flipH="1">
            <a:off x="4448175" y="5257800"/>
            <a:ext cx="228600" cy="0"/>
          </a:xfrm>
          <a:prstGeom prst="line">
            <a:avLst/>
          </a:prstGeom>
          <a:noFill/>
          <a:ln w="57150">
            <a:solidFill>
              <a:srgbClr val="3399FF"/>
            </a:solidFill>
            <a:round/>
            <a:headEnd/>
            <a:tailEnd/>
          </a:ln>
        </p:spPr>
        <p:txBody>
          <a:bodyPr wrap="none" anchor="ctr"/>
          <a:lstStyle/>
          <a:p>
            <a:endParaRPr lang="ru-RU"/>
          </a:p>
        </p:txBody>
      </p:sp>
      <p:sp>
        <p:nvSpPr>
          <p:cNvPr id="30731" name="Line 12"/>
          <p:cNvSpPr>
            <a:spLocks noChangeShapeType="1"/>
          </p:cNvSpPr>
          <p:nvPr/>
        </p:nvSpPr>
        <p:spPr bwMode="auto">
          <a:xfrm flipH="1">
            <a:off x="8899525" y="5257800"/>
            <a:ext cx="228600" cy="0"/>
          </a:xfrm>
          <a:prstGeom prst="line">
            <a:avLst/>
          </a:prstGeom>
          <a:noFill/>
          <a:ln w="57150">
            <a:solidFill>
              <a:srgbClr val="3399FF"/>
            </a:solidFill>
            <a:round/>
            <a:headEnd/>
            <a:tailEnd/>
          </a:ln>
        </p:spPr>
        <p:txBody>
          <a:bodyPr wrap="none" anchor="ctr"/>
          <a:lstStyle/>
          <a:p>
            <a:endParaRPr lang="ru-RU"/>
          </a:p>
        </p:txBody>
      </p:sp>
      <p:sp>
        <p:nvSpPr>
          <p:cNvPr id="30732" name="Line 13"/>
          <p:cNvSpPr>
            <a:spLocks noChangeShapeType="1"/>
          </p:cNvSpPr>
          <p:nvPr/>
        </p:nvSpPr>
        <p:spPr bwMode="auto">
          <a:xfrm flipH="1">
            <a:off x="8902700" y="6324600"/>
            <a:ext cx="228600" cy="0"/>
          </a:xfrm>
          <a:prstGeom prst="line">
            <a:avLst/>
          </a:prstGeom>
          <a:noFill/>
          <a:ln w="57150">
            <a:solidFill>
              <a:srgbClr val="3399FF"/>
            </a:solidFill>
            <a:round/>
            <a:headEnd/>
            <a:tailEnd/>
          </a:ln>
        </p:spPr>
        <p:txBody>
          <a:bodyPr wrap="none" anchor="ctr"/>
          <a:lstStyle/>
          <a:p>
            <a:endParaRPr lang="ru-RU"/>
          </a:p>
        </p:txBody>
      </p:sp>
      <p:sp>
        <p:nvSpPr>
          <p:cNvPr id="32782" name="Text Box 14"/>
          <p:cNvSpPr txBox="1">
            <a:spLocks noChangeArrowheads="1"/>
          </p:cNvSpPr>
          <p:nvPr/>
        </p:nvSpPr>
        <p:spPr bwMode="auto">
          <a:xfrm>
            <a:off x="533400" y="5029200"/>
            <a:ext cx="3657600" cy="45720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A:</a:t>
            </a:r>
            <a:r>
              <a:rPr lang="ru-RU" b="1">
                <a:solidFill>
                  <a:srgbClr val="333399"/>
                </a:solidFill>
                <a:latin typeface="Arial" charset="0"/>
              </a:rPr>
              <a:t> дорожные знаки</a:t>
            </a:r>
            <a:r>
              <a:rPr lang="en-US" b="1">
                <a:solidFill>
                  <a:srgbClr val="333399"/>
                </a:solidFill>
                <a:latin typeface="Arial" charset="0"/>
              </a:rPr>
              <a:t>  </a:t>
            </a:r>
            <a:endParaRPr lang="en-US">
              <a:solidFill>
                <a:srgbClr val="333399"/>
              </a:solidFill>
            </a:endParaRPr>
          </a:p>
        </p:txBody>
      </p:sp>
      <p:sp>
        <p:nvSpPr>
          <p:cNvPr id="32783" name="Text Box 15"/>
          <p:cNvSpPr txBox="1">
            <a:spLocks noChangeArrowheads="1"/>
          </p:cNvSpPr>
          <p:nvPr/>
        </p:nvSpPr>
        <p:spPr bwMode="auto">
          <a:xfrm>
            <a:off x="533400" y="6096000"/>
            <a:ext cx="3319463" cy="461963"/>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C:</a:t>
            </a:r>
            <a:r>
              <a:rPr lang="ru-RU" b="1">
                <a:solidFill>
                  <a:srgbClr val="333399"/>
                </a:solidFill>
                <a:latin typeface="Arial" charset="0"/>
              </a:rPr>
              <a:t> денежные знаки</a:t>
            </a:r>
            <a:r>
              <a:rPr lang="en-US" b="1">
                <a:solidFill>
                  <a:srgbClr val="333399"/>
                </a:solidFill>
                <a:latin typeface="Arial" charset="0"/>
              </a:rPr>
              <a:t>  </a:t>
            </a:r>
            <a:endParaRPr lang="en-US">
              <a:solidFill>
                <a:srgbClr val="333399"/>
              </a:solidFill>
            </a:endParaRPr>
          </a:p>
        </p:txBody>
      </p:sp>
      <p:sp>
        <p:nvSpPr>
          <p:cNvPr id="32784" name="Text Box 16"/>
          <p:cNvSpPr txBox="1">
            <a:spLocks noChangeArrowheads="1"/>
          </p:cNvSpPr>
          <p:nvPr/>
        </p:nvSpPr>
        <p:spPr bwMode="auto">
          <a:xfrm>
            <a:off x="4953000" y="5029200"/>
            <a:ext cx="3495675" cy="45720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B:</a:t>
            </a:r>
            <a:r>
              <a:rPr lang="ru-RU" b="1">
                <a:solidFill>
                  <a:srgbClr val="333399"/>
                </a:solidFill>
                <a:latin typeface="Arial" charset="0"/>
              </a:rPr>
              <a:t> знаки внимания</a:t>
            </a:r>
            <a:r>
              <a:rPr lang="en-US" b="1">
                <a:solidFill>
                  <a:srgbClr val="333399"/>
                </a:solidFill>
                <a:latin typeface="Arial" charset="0"/>
              </a:rPr>
              <a:t>  </a:t>
            </a:r>
            <a:endParaRPr lang="en-US">
              <a:solidFill>
                <a:srgbClr val="333399"/>
              </a:solidFill>
            </a:endParaRPr>
          </a:p>
        </p:txBody>
      </p:sp>
      <p:sp>
        <p:nvSpPr>
          <p:cNvPr id="32785" name="Text Box 17"/>
          <p:cNvSpPr txBox="1">
            <a:spLocks noChangeArrowheads="1"/>
          </p:cNvSpPr>
          <p:nvPr/>
        </p:nvSpPr>
        <p:spPr bwMode="auto">
          <a:xfrm>
            <a:off x="5003800" y="6105525"/>
            <a:ext cx="3695700" cy="461963"/>
          </a:xfrm>
          <a:prstGeom prst="rect">
            <a:avLst/>
          </a:prstGeom>
          <a:noFill/>
          <a:ln w="9525">
            <a:noFill/>
            <a:miter lim="800000"/>
            <a:headEnd/>
            <a:tailEnd/>
          </a:ln>
        </p:spPr>
        <p:txBody>
          <a:bodyPr>
            <a:spAutoFit/>
          </a:bodyPr>
          <a:lstStyle/>
          <a:p>
            <a:pPr marL="1528763" indent="-1528763">
              <a:spcBef>
                <a:spcPct val="50000"/>
              </a:spcBef>
            </a:pPr>
            <a:r>
              <a:rPr lang="en-US" b="1">
                <a:solidFill>
                  <a:srgbClr val="333399"/>
                </a:solidFill>
                <a:latin typeface="Arial" charset="0"/>
              </a:rPr>
              <a:t>D:</a:t>
            </a:r>
            <a:r>
              <a:rPr lang="ru-RU" b="1">
                <a:solidFill>
                  <a:srgbClr val="333399"/>
                </a:solidFill>
                <a:latin typeface="Arial" charset="0"/>
              </a:rPr>
              <a:t> знаки препинания</a:t>
            </a:r>
            <a:r>
              <a:rPr lang="en-US" b="1">
                <a:solidFill>
                  <a:srgbClr val="333399"/>
                </a:solidFill>
                <a:latin typeface="Arial" charset="0"/>
              </a:rPr>
              <a:t> </a:t>
            </a:r>
            <a:endParaRPr lang="en-US">
              <a:solidFill>
                <a:srgbClr val="333399"/>
              </a:solidFill>
            </a:endParaRPr>
          </a:p>
        </p:txBody>
      </p:sp>
      <p:sp>
        <p:nvSpPr>
          <p:cNvPr id="30737" name="Oval 18"/>
          <p:cNvSpPr>
            <a:spLocks noChangeArrowheads="1"/>
          </p:cNvSpPr>
          <p:nvPr/>
        </p:nvSpPr>
        <p:spPr bwMode="auto">
          <a:xfrm>
            <a:off x="1524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30738" name="Oval 19"/>
          <p:cNvSpPr>
            <a:spLocks noChangeArrowheads="1"/>
          </p:cNvSpPr>
          <p:nvPr/>
        </p:nvSpPr>
        <p:spPr bwMode="auto">
          <a:xfrm>
            <a:off x="30480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30739" name="Oval 20"/>
          <p:cNvSpPr>
            <a:spLocks noChangeArrowheads="1"/>
          </p:cNvSpPr>
          <p:nvPr/>
        </p:nvSpPr>
        <p:spPr bwMode="auto">
          <a:xfrm>
            <a:off x="16002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30740" name="Text Box 21"/>
          <p:cNvSpPr txBox="1">
            <a:spLocks noChangeArrowheads="1"/>
          </p:cNvSpPr>
          <p:nvPr/>
        </p:nvSpPr>
        <p:spPr bwMode="auto">
          <a:xfrm>
            <a:off x="336550" y="4102100"/>
            <a:ext cx="1066800" cy="457200"/>
          </a:xfrm>
          <a:prstGeom prst="rect">
            <a:avLst/>
          </a:prstGeom>
          <a:noFill/>
          <a:ln w="9525">
            <a:noFill/>
            <a:miter lim="800000"/>
            <a:headEnd/>
            <a:tailEnd/>
          </a:ln>
        </p:spPr>
        <p:txBody>
          <a:bodyPr>
            <a:spAutoFit/>
          </a:bodyPr>
          <a:lstStyle/>
          <a:p>
            <a:pPr>
              <a:spcBef>
                <a:spcPct val="50000"/>
              </a:spcBef>
            </a:pPr>
            <a:r>
              <a:rPr lang="en-US" b="1">
                <a:solidFill>
                  <a:schemeClr val="bg1"/>
                </a:solidFill>
                <a:latin typeface="Arial" charset="0"/>
              </a:rPr>
              <a:t>50:50</a:t>
            </a:r>
            <a:endParaRPr lang="en-US">
              <a:solidFill>
                <a:schemeClr val="bg1"/>
              </a:solidFill>
            </a:endParaRPr>
          </a:p>
        </p:txBody>
      </p:sp>
      <p:sp>
        <p:nvSpPr>
          <p:cNvPr id="30741" name="Rectangle 22"/>
          <p:cNvSpPr>
            <a:spLocks noChangeArrowheads="1"/>
          </p:cNvSpPr>
          <p:nvPr/>
        </p:nvSpPr>
        <p:spPr bwMode="auto">
          <a:xfrm>
            <a:off x="6629400" y="0"/>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30742" name="Text Box 23"/>
          <p:cNvSpPr txBox="1">
            <a:spLocks noChangeArrowheads="1"/>
          </p:cNvSpPr>
          <p:nvPr/>
        </p:nvSpPr>
        <p:spPr bwMode="auto">
          <a:xfrm>
            <a:off x="6705600" y="-1587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30743" name="Rectangle 29"/>
          <p:cNvSpPr>
            <a:spLocks noChangeArrowheads="1"/>
          </p:cNvSpPr>
          <p:nvPr/>
        </p:nvSpPr>
        <p:spPr bwMode="auto">
          <a:xfrm>
            <a:off x="6696075" y="708025"/>
            <a:ext cx="2413000" cy="322263"/>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30744" name="Text Box 24"/>
          <p:cNvSpPr txBox="1">
            <a:spLocks noChangeArrowheads="1"/>
          </p:cNvSpPr>
          <p:nvPr/>
        </p:nvSpPr>
        <p:spPr bwMode="auto">
          <a:xfrm>
            <a:off x="6705600" y="304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30745" name="Text Box 25"/>
          <p:cNvSpPr txBox="1">
            <a:spLocks noChangeArrowheads="1"/>
          </p:cNvSpPr>
          <p:nvPr/>
        </p:nvSpPr>
        <p:spPr bwMode="auto">
          <a:xfrm>
            <a:off x="6705600" y="609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30746" name="Text Box 26"/>
          <p:cNvSpPr txBox="1">
            <a:spLocks noChangeArrowheads="1"/>
          </p:cNvSpPr>
          <p:nvPr/>
        </p:nvSpPr>
        <p:spPr bwMode="auto">
          <a:xfrm>
            <a:off x="6705600" y="914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30747" name="Text Box 27"/>
          <p:cNvSpPr txBox="1">
            <a:spLocks noChangeArrowheads="1"/>
          </p:cNvSpPr>
          <p:nvPr/>
        </p:nvSpPr>
        <p:spPr bwMode="auto">
          <a:xfrm>
            <a:off x="6705600" y="1219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30748" name="Text Box 28"/>
          <p:cNvSpPr txBox="1">
            <a:spLocks noChangeArrowheads="1"/>
          </p:cNvSpPr>
          <p:nvPr/>
        </p:nvSpPr>
        <p:spPr bwMode="auto">
          <a:xfrm>
            <a:off x="6705600" y="1524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30749" name="Text Box 30"/>
          <p:cNvSpPr txBox="1">
            <a:spLocks noChangeArrowheads="1"/>
          </p:cNvSpPr>
          <p:nvPr/>
        </p:nvSpPr>
        <p:spPr bwMode="auto">
          <a:xfrm>
            <a:off x="6705600" y="1828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30750" name="Text Box 31"/>
          <p:cNvSpPr txBox="1">
            <a:spLocks noChangeArrowheads="1"/>
          </p:cNvSpPr>
          <p:nvPr/>
        </p:nvSpPr>
        <p:spPr bwMode="auto">
          <a:xfrm>
            <a:off x="6705600" y="2133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30751" name="Text Box 32"/>
          <p:cNvSpPr txBox="1">
            <a:spLocks noChangeArrowheads="1"/>
          </p:cNvSpPr>
          <p:nvPr/>
        </p:nvSpPr>
        <p:spPr bwMode="auto">
          <a:xfrm>
            <a:off x="6705600" y="2438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30752" name="Text Box 33"/>
          <p:cNvSpPr txBox="1">
            <a:spLocks noChangeArrowheads="1"/>
          </p:cNvSpPr>
          <p:nvPr/>
        </p:nvSpPr>
        <p:spPr bwMode="auto">
          <a:xfrm>
            <a:off x="6705600" y="2743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30753" name="Text Box 34"/>
          <p:cNvSpPr txBox="1">
            <a:spLocks noChangeArrowheads="1"/>
          </p:cNvSpPr>
          <p:nvPr/>
        </p:nvSpPr>
        <p:spPr bwMode="auto">
          <a:xfrm>
            <a:off x="6705600" y="3048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30754" name="Text Box 35"/>
          <p:cNvSpPr txBox="1">
            <a:spLocks noChangeArrowheads="1"/>
          </p:cNvSpPr>
          <p:nvPr/>
        </p:nvSpPr>
        <p:spPr bwMode="auto">
          <a:xfrm>
            <a:off x="6705600" y="3352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30755" name="Text Box 36"/>
          <p:cNvSpPr txBox="1">
            <a:spLocks noChangeArrowheads="1"/>
          </p:cNvSpPr>
          <p:nvPr/>
        </p:nvSpPr>
        <p:spPr bwMode="auto">
          <a:xfrm>
            <a:off x="6705600" y="3657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30756" name="Text Box 37"/>
          <p:cNvSpPr txBox="1">
            <a:spLocks noChangeArrowheads="1"/>
          </p:cNvSpPr>
          <p:nvPr/>
        </p:nvSpPr>
        <p:spPr bwMode="auto">
          <a:xfrm>
            <a:off x="6705600" y="3962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30757" name="Text Box 38"/>
          <p:cNvSpPr txBox="1">
            <a:spLocks noChangeArrowheads="1"/>
          </p:cNvSpPr>
          <p:nvPr/>
        </p:nvSpPr>
        <p:spPr bwMode="auto">
          <a:xfrm>
            <a:off x="6705600" y="4267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30758" name="Text Box 39"/>
          <p:cNvSpPr txBox="1">
            <a:spLocks noChangeArrowheads="1"/>
          </p:cNvSpPr>
          <p:nvPr/>
        </p:nvSpPr>
        <p:spPr bwMode="auto">
          <a:xfrm>
            <a:off x="7543800" y="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30759" name="Text Box 40"/>
          <p:cNvSpPr txBox="1">
            <a:spLocks noChangeArrowheads="1"/>
          </p:cNvSpPr>
          <p:nvPr/>
        </p:nvSpPr>
        <p:spPr bwMode="auto">
          <a:xfrm>
            <a:off x="7543800" y="320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30760" name="Text Box 41"/>
          <p:cNvSpPr txBox="1">
            <a:spLocks noChangeArrowheads="1"/>
          </p:cNvSpPr>
          <p:nvPr/>
        </p:nvSpPr>
        <p:spPr bwMode="auto">
          <a:xfrm>
            <a:off x="7543800" y="625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30761" name="Text Box 42"/>
          <p:cNvSpPr txBox="1">
            <a:spLocks noChangeArrowheads="1"/>
          </p:cNvSpPr>
          <p:nvPr/>
        </p:nvSpPr>
        <p:spPr bwMode="auto">
          <a:xfrm>
            <a:off x="7543800" y="930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30762" name="Text Box 43"/>
          <p:cNvSpPr txBox="1">
            <a:spLocks noChangeArrowheads="1"/>
          </p:cNvSpPr>
          <p:nvPr/>
        </p:nvSpPr>
        <p:spPr bwMode="auto">
          <a:xfrm>
            <a:off x="7543800" y="1235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30763" name="Text Box 44"/>
          <p:cNvSpPr txBox="1">
            <a:spLocks noChangeArrowheads="1"/>
          </p:cNvSpPr>
          <p:nvPr/>
        </p:nvSpPr>
        <p:spPr bwMode="auto">
          <a:xfrm>
            <a:off x="7543800" y="1539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30764" name="Text Box 45"/>
          <p:cNvSpPr txBox="1">
            <a:spLocks noChangeArrowheads="1"/>
          </p:cNvSpPr>
          <p:nvPr/>
        </p:nvSpPr>
        <p:spPr bwMode="auto">
          <a:xfrm>
            <a:off x="7543800" y="1844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30765" name="Text Box 46"/>
          <p:cNvSpPr txBox="1">
            <a:spLocks noChangeArrowheads="1"/>
          </p:cNvSpPr>
          <p:nvPr/>
        </p:nvSpPr>
        <p:spPr bwMode="auto">
          <a:xfrm>
            <a:off x="7543800" y="2149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30766" name="Text Box 47"/>
          <p:cNvSpPr txBox="1">
            <a:spLocks noChangeArrowheads="1"/>
          </p:cNvSpPr>
          <p:nvPr/>
        </p:nvSpPr>
        <p:spPr bwMode="auto">
          <a:xfrm>
            <a:off x="7543800" y="2454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30767" name="Text Box 48"/>
          <p:cNvSpPr txBox="1">
            <a:spLocks noChangeArrowheads="1"/>
          </p:cNvSpPr>
          <p:nvPr/>
        </p:nvSpPr>
        <p:spPr bwMode="auto">
          <a:xfrm>
            <a:off x="7543800" y="2759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30768" name="Text Box 49"/>
          <p:cNvSpPr txBox="1">
            <a:spLocks noChangeArrowheads="1"/>
          </p:cNvSpPr>
          <p:nvPr/>
        </p:nvSpPr>
        <p:spPr bwMode="auto">
          <a:xfrm>
            <a:off x="7543800" y="3063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30769" name="Text Box 50"/>
          <p:cNvSpPr txBox="1">
            <a:spLocks noChangeArrowheads="1"/>
          </p:cNvSpPr>
          <p:nvPr/>
        </p:nvSpPr>
        <p:spPr bwMode="auto">
          <a:xfrm>
            <a:off x="7543800" y="3368675"/>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30770" name="Text Box 51"/>
          <p:cNvSpPr txBox="1">
            <a:spLocks noChangeArrowheads="1"/>
          </p:cNvSpPr>
          <p:nvPr/>
        </p:nvSpPr>
        <p:spPr bwMode="auto">
          <a:xfrm>
            <a:off x="7543800" y="3673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30771" name="Text Box 52"/>
          <p:cNvSpPr txBox="1">
            <a:spLocks noChangeArrowheads="1"/>
          </p:cNvSpPr>
          <p:nvPr/>
        </p:nvSpPr>
        <p:spPr bwMode="auto">
          <a:xfrm>
            <a:off x="7543800" y="3978275"/>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30772" name="Text Box 53"/>
          <p:cNvSpPr txBox="1">
            <a:spLocks noChangeArrowheads="1"/>
          </p:cNvSpPr>
          <p:nvPr/>
        </p:nvSpPr>
        <p:spPr bwMode="auto">
          <a:xfrm>
            <a:off x="7543800" y="4283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30773" name="Oval 54"/>
          <p:cNvSpPr>
            <a:spLocks noChangeArrowheads="1"/>
          </p:cNvSpPr>
          <p:nvPr/>
        </p:nvSpPr>
        <p:spPr bwMode="auto">
          <a:xfrm>
            <a:off x="7239000" y="4419600"/>
            <a:ext cx="152400" cy="152400"/>
          </a:xfrm>
          <a:prstGeom prst="ellipse">
            <a:avLst/>
          </a:prstGeom>
          <a:solidFill>
            <a:srgbClr val="FFCC00"/>
          </a:solidFill>
          <a:ln w="9525">
            <a:noFill/>
            <a:round/>
            <a:headEnd/>
            <a:tailEnd/>
          </a:ln>
        </p:spPr>
        <p:txBody>
          <a:bodyPr wrap="none" anchor="ctr"/>
          <a:lstStyle/>
          <a:p>
            <a:endParaRPr lang="ru-RU"/>
          </a:p>
        </p:txBody>
      </p:sp>
      <p:sp>
        <p:nvSpPr>
          <p:cNvPr id="30774" name="Oval 55"/>
          <p:cNvSpPr>
            <a:spLocks noChangeArrowheads="1"/>
          </p:cNvSpPr>
          <p:nvPr/>
        </p:nvSpPr>
        <p:spPr bwMode="auto">
          <a:xfrm>
            <a:off x="7239000" y="4114800"/>
            <a:ext cx="152400" cy="152400"/>
          </a:xfrm>
          <a:prstGeom prst="ellipse">
            <a:avLst/>
          </a:prstGeom>
          <a:solidFill>
            <a:srgbClr val="FFCC00"/>
          </a:solidFill>
          <a:ln w="9525">
            <a:noFill/>
            <a:round/>
            <a:headEnd/>
            <a:tailEnd/>
          </a:ln>
        </p:spPr>
        <p:txBody>
          <a:bodyPr wrap="none" anchor="ctr"/>
          <a:lstStyle/>
          <a:p>
            <a:endParaRPr lang="ru-RU"/>
          </a:p>
        </p:txBody>
      </p:sp>
      <p:sp>
        <p:nvSpPr>
          <p:cNvPr id="30775" name="Oval 56"/>
          <p:cNvSpPr>
            <a:spLocks noChangeArrowheads="1"/>
          </p:cNvSpPr>
          <p:nvPr/>
        </p:nvSpPr>
        <p:spPr bwMode="auto">
          <a:xfrm>
            <a:off x="7239000" y="3810000"/>
            <a:ext cx="152400" cy="152400"/>
          </a:xfrm>
          <a:prstGeom prst="ellipse">
            <a:avLst/>
          </a:prstGeom>
          <a:solidFill>
            <a:srgbClr val="FFCC00"/>
          </a:solidFill>
          <a:ln w="9525">
            <a:noFill/>
            <a:round/>
            <a:headEnd/>
            <a:tailEnd/>
          </a:ln>
        </p:spPr>
        <p:txBody>
          <a:bodyPr wrap="none" anchor="ctr"/>
          <a:lstStyle/>
          <a:p>
            <a:endParaRPr lang="ru-RU"/>
          </a:p>
        </p:txBody>
      </p:sp>
      <p:sp>
        <p:nvSpPr>
          <p:cNvPr id="30776" name="Oval 57"/>
          <p:cNvSpPr>
            <a:spLocks noChangeArrowheads="1"/>
          </p:cNvSpPr>
          <p:nvPr/>
        </p:nvSpPr>
        <p:spPr bwMode="auto">
          <a:xfrm>
            <a:off x="7239000" y="3505200"/>
            <a:ext cx="152400" cy="152400"/>
          </a:xfrm>
          <a:prstGeom prst="ellipse">
            <a:avLst/>
          </a:prstGeom>
          <a:solidFill>
            <a:srgbClr val="FFCC00"/>
          </a:solidFill>
          <a:ln w="9525">
            <a:noFill/>
            <a:round/>
            <a:headEnd/>
            <a:tailEnd/>
          </a:ln>
        </p:spPr>
        <p:txBody>
          <a:bodyPr wrap="none" anchor="ctr"/>
          <a:lstStyle/>
          <a:p>
            <a:endParaRPr lang="ru-RU"/>
          </a:p>
        </p:txBody>
      </p:sp>
      <p:sp>
        <p:nvSpPr>
          <p:cNvPr id="30777" name="Oval 58"/>
          <p:cNvSpPr>
            <a:spLocks noChangeArrowheads="1"/>
          </p:cNvSpPr>
          <p:nvPr/>
        </p:nvSpPr>
        <p:spPr bwMode="auto">
          <a:xfrm>
            <a:off x="7239000" y="3200400"/>
            <a:ext cx="152400" cy="152400"/>
          </a:xfrm>
          <a:prstGeom prst="ellipse">
            <a:avLst/>
          </a:prstGeom>
          <a:solidFill>
            <a:schemeClr val="bg1"/>
          </a:solidFill>
          <a:ln w="9525">
            <a:noFill/>
            <a:round/>
            <a:headEnd/>
            <a:tailEnd/>
          </a:ln>
        </p:spPr>
        <p:txBody>
          <a:bodyPr wrap="none" anchor="ctr"/>
          <a:lstStyle/>
          <a:p>
            <a:endParaRPr lang="ru-RU"/>
          </a:p>
        </p:txBody>
      </p:sp>
      <p:sp>
        <p:nvSpPr>
          <p:cNvPr id="30778" name="Oval 59"/>
          <p:cNvSpPr>
            <a:spLocks noChangeArrowheads="1"/>
          </p:cNvSpPr>
          <p:nvPr/>
        </p:nvSpPr>
        <p:spPr bwMode="auto">
          <a:xfrm>
            <a:off x="7239000" y="2895600"/>
            <a:ext cx="152400" cy="152400"/>
          </a:xfrm>
          <a:prstGeom prst="ellipse">
            <a:avLst/>
          </a:prstGeom>
          <a:solidFill>
            <a:srgbClr val="FFCC00"/>
          </a:solidFill>
          <a:ln w="9525">
            <a:noFill/>
            <a:round/>
            <a:headEnd/>
            <a:tailEnd/>
          </a:ln>
        </p:spPr>
        <p:txBody>
          <a:bodyPr wrap="none" anchor="ctr"/>
          <a:lstStyle/>
          <a:p>
            <a:endParaRPr lang="ru-RU"/>
          </a:p>
        </p:txBody>
      </p:sp>
      <p:sp>
        <p:nvSpPr>
          <p:cNvPr id="30779" name="Oval 60"/>
          <p:cNvSpPr>
            <a:spLocks noChangeArrowheads="1"/>
          </p:cNvSpPr>
          <p:nvPr/>
        </p:nvSpPr>
        <p:spPr bwMode="auto">
          <a:xfrm>
            <a:off x="7239000" y="2590800"/>
            <a:ext cx="152400" cy="152400"/>
          </a:xfrm>
          <a:prstGeom prst="ellipse">
            <a:avLst/>
          </a:prstGeom>
          <a:solidFill>
            <a:srgbClr val="FFCC00"/>
          </a:solidFill>
          <a:ln w="9525">
            <a:noFill/>
            <a:round/>
            <a:headEnd/>
            <a:tailEnd/>
          </a:ln>
        </p:spPr>
        <p:txBody>
          <a:bodyPr wrap="none" anchor="ctr"/>
          <a:lstStyle/>
          <a:p>
            <a:endParaRPr lang="ru-RU"/>
          </a:p>
        </p:txBody>
      </p:sp>
      <p:sp>
        <p:nvSpPr>
          <p:cNvPr id="30780" name="Oval 61"/>
          <p:cNvSpPr>
            <a:spLocks noChangeArrowheads="1"/>
          </p:cNvSpPr>
          <p:nvPr/>
        </p:nvSpPr>
        <p:spPr bwMode="auto">
          <a:xfrm>
            <a:off x="7239000" y="2286000"/>
            <a:ext cx="152400" cy="152400"/>
          </a:xfrm>
          <a:prstGeom prst="ellipse">
            <a:avLst/>
          </a:prstGeom>
          <a:solidFill>
            <a:srgbClr val="FFCC00"/>
          </a:solidFill>
          <a:ln w="9525">
            <a:noFill/>
            <a:round/>
            <a:headEnd/>
            <a:tailEnd/>
          </a:ln>
        </p:spPr>
        <p:txBody>
          <a:bodyPr wrap="none" anchor="ctr"/>
          <a:lstStyle/>
          <a:p>
            <a:endParaRPr lang="ru-RU"/>
          </a:p>
        </p:txBody>
      </p:sp>
      <p:sp>
        <p:nvSpPr>
          <p:cNvPr id="30781" name="Oval 62"/>
          <p:cNvSpPr>
            <a:spLocks noChangeArrowheads="1"/>
          </p:cNvSpPr>
          <p:nvPr/>
        </p:nvSpPr>
        <p:spPr bwMode="auto">
          <a:xfrm>
            <a:off x="7239000" y="1981200"/>
            <a:ext cx="152400" cy="152400"/>
          </a:xfrm>
          <a:prstGeom prst="ellipse">
            <a:avLst/>
          </a:prstGeom>
          <a:solidFill>
            <a:srgbClr val="FFCC00"/>
          </a:solidFill>
          <a:ln w="9525">
            <a:noFill/>
            <a:round/>
            <a:headEnd/>
            <a:tailEnd/>
          </a:ln>
        </p:spPr>
        <p:txBody>
          <a:bodyPr wrap="none" anchor="ctr"/>
          <a:lstStyle/>
          <a:p>
            <a:endParaRPr lang="ru-RU"/>
          </a:p>
        </p:txBody>
      </p:sp>
      <p:sp>
        <p:nvSpPr>
          <p:cNvPr id="30782" name="Oval 63"/>
          <p:cNvSpPr>
            <a:spLocks noChangeArrowheads="1"/>
          </p:cNvSpPr>
          <p:nvPr/>
        </p:nvSpPr>
        <p:spPr bwMode="auto">
          <a:xfrm>
            <a:off x="7239000" y="1676400"/>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30783" name="Oval 64"/>
          <p:cNvSpPr>
            <a:spLocks noChangeArrowheads="1"/>
          </p:cNvSpPr>
          <p:nvPr/>
        </p:nvSpPr>
        <p:spPr bwMode="auto">
          <a:xfrm>
            <a:off x="7239000" y="1371600"/>
            <a:ext cx="152400" cy="152400"/>
          </a:xfrm>
          <a:prstGeom prst="ellipse">
            <a:avLst/>
          </a:prstGeom>
          <a:solidFill>
            <a:srgbClr val="FFCC00"/>
          </a:solidFill>
          <a:ln w="9525">
            <a:noFill/>
            <a:round/>
            <a:headEnd/>
            <a:tailEnd/>
          </a:ln>
        </p:spPr>
        <p:txBody>
          <a:bodyPr wrap="none" anchor="ctr"/>
          <a:lstStyle/>
          <a:p>
            <a:endParaRPr lang="ru-RU"/>
          </a:p>
        </p:txBody>
      </p:sp>
      <p:sp>
        <p:nvSpPr>
          <p:cNvPr id="30784" name="Oval 65"/>
          <p:cNvSpPr>
            <a:spLocks noChangeArrowheads="1"/>
          </p:cNvSpPr>
          <p:nvPr/>
        </p:nvSpPr>
        <p:spPr bwMode="auto">
          <a:xfrm>
            <a:off x="7239000" y="1066800"/>
            <a:ext cx="152400" cy="152400"/>
          </a:xfrm>
          <a:prstGeom prst="ellipse">
            <a:avLst/>
          </a:prstGeom>
          <a:solidFill>
            <a:srgbClr val="FFCC00"/>
          </a:solidFill>
          <a:ln w="9525">
            <a:noFill/>
            <a:round/>
            <a:headEnd/>
            <a:tailEnd/>
          </a:ln>
        </p:spPr>
        <p:txBody>
          <a:bodyPr wrap="none" anchor="ctr"/>
          <a:lstStyle/>
          <a:p>
            <a:endParaRPr lang="ru-RU"/>
          </a:p>
        </p:txBody>
      </p:sp>
      <p:sp>
        <p:nvSpPr>
          <p:cNvPr id="30785" name="Oval 66"/>
          <p:cNvSpPr>
            <a:spLocks noChangeArrowheads="1"/>
          </p:cNvSpPr>
          <p:nvPr/>
        </p:nvSpPr>
        <p:spPr bwMode="auto">
          <a:xfrm>
            <a:off x="7239000" y="762000"/>
            <a:ext cx="152400" cy="152400"/>
          </a:xfrm>
          <a:prstGeom prst="ellipse">
            <a:avLst/>
          </a:prstGeom>
          <a:solidFill>
            <a:srgbClr val="FFCC00"/>
          </a:solidFill>
          <a:ln w="9525">
            <a:noFill/>
            <a:round/>
            <a:headEnd/>
            <a:tailEnd/>
          </a:ln>
        </p:spPr>
        <p:txBody>
          <a:bodyPr wrap="none" anchor="ctr"/>
          <a:lstStyle/>
          <a:p>
            <a:endParaRPr lang="ru-RU"/>
          </a:p>
        </p:txBody>
      </p:sp>
      <p:sp>
        <p:nvSpPr>
          <p:cNvPr id="30786" name="Oval 67"/>
          <p:cNvSpPr>
            <a:spLocks noChangeArrowheads="1"/>
          </p:cNvSpPr>
          <p:nvPr/>
        </p:nvSpPr>
        <p:spPr bwMode="auto">
          <a:xfrm>
            <a:off x="7239000" y="457200"/>
            <a:ext cx="152400" cy="152400"/>
          </a:xfrm>
          <a:prstGeom prst="ellipse">
            <a:avLst/>
          </a:prstGeom>
          <a:solidFill>
            <a:srgbClr val="FFCC00"/>
          </a:solidFill>
          <a:ln w="9525">
            <a:noFill/>
            <a:round/>
            <a:headEnd/>
            <a:tailEnd/>
          </a:ln>
        </p:spPr>
        <p:txBody>
          <a:bodyPr wrap="none" anchor="ctr"/>
          <a:lstStyle/>
          <a:p>
            <a:endParaRPr lang="ru-RU"/>
          </a:p>
        </p:txBody>
      </p:sp>
      <p:sp>
        <p:nvSpPr>
          <p:cNvPr id="30787" name="Oval 68"/>
          <p:cNvSpPr>
            <a:spLocks noChangeArrowheads="1"/>
          </p:cNvSpPr>
          <p:nvPr/>
        </p:nvSpPr>
        <p:spPr bwMode="auto">
          <a:xfrm>
            <a:off x="7239000" y="152400"/>
            <a:ext cx="152400" cy="152400"/>
          </a:xfrm>
          <a:prstGeom prst="ellipse">
            <a:avLst/>
          </a:prstGeom>
          <a:solidFill>
            <a:schemeClr val="bg1"/>
          </a:solidFill>
          <a:ln w="9525">
            <a:noFill/>
            <a:round/>
            <a:headEnd/>
            <a:tailEnd/>
          </a:ln>
        </p:spPr>
        <p:txBody>
          <a:bodyPr wrap="none" anchor="ctr"/>
          <a:lstStyle/>
          <a:p>
            <a:endParaRPr lang="ru-RU"/>
          </a:p>
        </p:txBody>
      </p:sp>
      <p:pic>
        <p:nvPicPr>
          <p:cNvPr id="30788" name="Picture 69"/>
          <p:cNvPicPr>
            <a:picLocks noChangeAspect="1" noChangeArrowheads="1"/>
          </p:cNvPicPr>
          <p:nvPr/>
        </p:nvPicPr>
        <p:blipFill>
          <a:blip r:embed="rId2"/>
          <a:srcRect/>
          <a:stretch>
            <a:fillRect/>
          </a:stretch>
        </p:blipFill>
        <p:spPr bwMode="auto">
          <a:xfrm flipV="1">
            <a:off x="1949450" y="3994150"/>
            <a:ext cx="514350" cy="606425"/>
          </a:xfrm>
          <a:prstGeom prst="rect">
            <a:avLst/>
          </a:prstGeom>
          <a:noFill/>
          <a:ln w="9525">
            <a:noFill/>
            <a:miter lim="800000"/>
            <a:headEnd/>
            <a:tailEnd/>
          </a:ln>
        </p:spPr>
      </p:pic>
      <p:sp>
        <p:nvSpPr>
          <p:cNvPr id="30789" name="AutoShape 70"/>
          <p:cNvSpPr>
            <a:spLocks noChangeArrowheads="1"/>
          </p:cNvSpPr>
          <p:nvPr/>
        </p:nvSpPr>
        <p:spPr bwMode="auto">
          <a:xfrm rot="5400000">
            <a:off x="32226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30790" name="Oval 71"/>
          <p:cNvSpPr>
            <a:spLocks noChangeArrowheads="1"/>
          </p:cNvSpPr>
          <p:nvPr/>
        </p:nvSpPr>
        <p:spPr bwMode="auto">
          <a:xfrm>
            <a:off x="3298825" y="4076700"/>
            <a:ext cx="152400" cy="152400"/>
          </a:xfrm>
          <a:prstGeom prst="ellipse">
            <a:avLst/>
          </a:prstGeom>
          <a:noFill/>
          <a:ln w="38100">
            <a:solidFill>
              <a:schemeClr val="bg1"/>
            </a:solidFill>
            <a:round/>
            <a:headEnd/>
            <a:tailEnd/>
          </a:ln>
        </p:spPr>
        <p:txBody>
          <a:bodyPr wrap="none" anchor="ctr"/>
          <a:lstStyle/>
          <a:p>
            <a:endParaRPr lang="ru-RU"/>
          </a:p>
        </p:txBody>
      </p:sp>
      <p:sp>
        <p:nvSpPr>
          <p:cNvPr id="30791" name="AutoShape 72"/>
          <p:cNvSpPr>
            <a:spLocks noChangeArrowheads="1"/>
          </p:cNvSpPr>
          <p:nvPr/>
        </p:nvSpPr>
        <p:spPr bwMode="auto">
          <a:xfrm rot="5400000">
            <a:off x="3527425" y="43053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30792" name="Oval 73"/>
          <p:cNvSpPr>
            <a:spLocks noChangeArrowheads="1"/>
          </p:cNvSpPr>
          <p:nvPr/>
        </p:nvSpPr>
        <p:spPr bwMode="auto">
          <a:xfrm>
            <a:off x="3603625" y="4152900"/>
            <a:ext cx="152400" cy="152400"/>
          </a:xfrm>
          <a:prstGeom prst="ellipse">
            <a:avLst/>
          </a:prstGeom>
          <a:noFill/>
          <a:ln w="38100">
            <a:solidFill>
              <a:schemeClr val="bg1"/>
            </a:solidFill>
            <a:round/>
            <a:headEnd/>
            <a:tailEnd/>
          </a:ln>
        </p:spPr>
        <p:txBody>
          <a:bodyPr wrap="none" anchor="ctr"/>
          <a:lstStyle/>
          <a:p>
            <a:endParaRPr lang="ru-RU"/>
          </a:p>
        </p:txBody>
      </p:sp>
      <p:sp>
        <p:nvSpPr>
          <p:cNvPr id="30793" name="AutoShape 74"/>
          <p:cNvSpPr>
            <a:spLocks noChangeArrowheads="1"/>
          </p:cNvSpPr>
          <p:nvPr/>
        </p:nvSpPr>
        <p:spPr bwMode="auto">
          <a:xfrm rot="5400000">
            <a:off x="38322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30794" name="Oval 75"/>
          <p:cNvSpPr>
            <a:spLocks noChangeArrowheads="1"/>
          </p:cNvSpPr>
          <p:nvPr/>
        </p:nvSpPr>
        <p:spPr bwMode="auto">
          <a:xfrm>
            <a:off x="3908425" y="4076700"/>
            <a:ext cx="152400" cy="152400"/>
          </a:xfrm>
          <a:prstGeom prst="ellipse">
            <a:avLst/>
          </a:prstGeom>
          <a:noFill/>
          <a:ln w="38100">
            <a:solidFill>
              <a:schemeClr val="bg1"/>
            </a:solidFill>
            <a:round/>
            <a:headEnd/>
            <a:tailEnd/>
          </a:ln>
        </p:spPr>
        <p:txBody>
          <a:bodyPr wrap="none" anchor="ctr"/>
          <a:lstStyle/>
          <a:p>
            <a:endParaRPr lang="ru-RU"/>
          </a:p>
        </p:txBody>
      </p:sp>
      <p:sp>
        <p:nvSpPr>
          <p:cNvPr id="32844" name="Text Box 76"/>
          <p:cNvSpPr txBox="1">
            <a:spLocks noChangeArrowheads="1"/>
          </p:cNvSpPr>
          <p:nvPr/>
        </p:nvSpPr>
        <p:spPr bwMode="auto">
          <a:xfrm>
            <a:off x="685800" y="330200"/>
            <a:ext cx="5745163" cy="1631950"/>
          </a:xfrm>
          <a:prstGeom prst="rect">
            <a:avLst/>
          </a:prstGeom>
          <a:noFill/>
          <a:ln w="9525">
            <a:noFill/>
            <a:miter lim="800000"/>
            <a:headEnd/>
            <a:tailEnd/>
          </a:ln>
        </p:spPr>
        <p:txBody>
          <a:bodyPr>
            <a:spAutoFit/>
          </a:bodyPr>
          <a:lstStyle/>
          <a:p>
            <a:pPr algn="ctr">
              <a:spcBef>
                <a:spcPct val="50000"/>
              </a:spcBef>
            </a:pPr>
            <a:r>
              <a:rPr lang="en-US" sz="4000" b="1">
                <a:solidFill>
                  <a:schemeClr val="bg1"/>
                </a:solidFill>
                <a:latin typeface="Arial" charset="0"/>
              </a:rPr>
              <a:t> $250,000 </a:t>
            </a:r>
            <a:endParaRPr lang="ru-RU" sz="4000" b="1">
              <a:solidFill>
                <a:schemeClr val="bg1"/>
              </a:solidFill>
              <a:latin typeface="Arial" charset="0"/>
            </a:endParaRPr>
          </a:p>
          <a:p>
            <a:pPr algn="ctr">
              <a:spcBef>
                <a:spcPct val="50000"/>
              </a:spcBef>
            </a:pPr>
            <a:endParaRPr lang="ru-RU" sz="4000" b="1">
              <a:solidFill>
                <a:schemeClr val="bg1"/>
              </a:solidFill>
              <a:latin typeface="Arial" charset="0"/>
            </a:endParaRPr>
          </a:p>
        </p:txBody>
      </p:sp>
      <p:sp>
        <p:nvSpPr>
          <p:cNvPr id="79" name="AutoShape 81"/>
          <p:cNvSpPr>
            <a:spLocks noChangeArrowheads="1"/>
          </p:cNvSpPr>
          <p:nvPr/>
        </p:nvSpPr>
        <p:spPr bwMode="auto">
          <a:xfrm>
            <a:off x="4622800" y="5834063"/>
            <a:ext cx="4306888" cy="1023937"/>
          </a:xfrm>
          <a:prstGeom prst="flowChartPreparation">
            <a:avLst/>
          </a:prstGeom>
          <a:solidFill>
            <a:srgbClr val="00FF00">
              <a:alpha val="45882"/>
            </a:srgbClr>
          </a:solidFill>
          <a:ln w="57150">
            <a:solidFill>
              <a:srgbClr val="3399FF"/>
            </a:solidFill>
            <a:miter lim="800000"/>
            <a:headEnd/>
            <a:tailEnd/>
          </a:ln>
        </p:spPr>
        <p:txBody>
          <a:bodyPr wrap="none" anchor="ctr"/>
          <a:lstStyle/>
          <a:p>
            <a:endParaRPr lang="ru-RU"/>
          </a:p>
        </p:txBody>
      </p:sp>
      <p:sp>
        <p:nvSpPr>
          <p:cNvPr id="30797" name="Прямоугольник 79"/>
          <p:cNvSpPr>
            <a:spLocks noChangeArrowheads="1"/>
          </p:cNvSpPr>
          <p:nvPr/>
        </p:nvSpPr>
        <p:spPr bwMode="auto">
          <a:xfrm>
            <a:off x="244475" y="935038"/>
            <a:ext cx="6078538" cy="2678112"/>
          </a:xfrm>
          <a:prstGeom prst="rect">
            <a:avLst/>
          </a:prstGeom>
          <a:noFill/>
          <a:ln w="9525">
            <a:noFill/>
            <a:miter lim="800000"/>
            <a:headEnd/>
            <a:tailEnd/>
          </a:ln>
        </p:spPr>
        <p:txBody>
          <a:bodyPr>
            <a:spAutoFit/>
          </a:bodyPr>
          <a:lstStyle/>
          <a:p>
            <a:pPr algn="ctr">
              <a:spcBef>
                <a:spcPct val="50000"/>
              </a:spcBef>
            </a:pPr>
            <a:r>
              <a:rPr lang="ru-RU" b="1">
                <a:solidFill>
                  <a:schemeClr val="bg1"/>
                </a:solidFill>
              </a:rPr>
              <a:t>Эти знаки появились значительно позже, чем была изобретена письменность. Без них люди прекрасно обходились если не тысячи, то сотни лет. Зато современный человек вынужден тратить годы на освоение этой премудрости. Что это за знаки? </a:t>
            </a:r>
            <a:endParaRPr lang="en-US">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2000"/>
                                  </p:stCondLst>
                                  <p:childTnLst>
                                    <p:set>
                                      <p:cBhvr>
                                        <p:cTn id="6" dur="1" fill="hold">
                                          <p:stCondLst>
                                            <p:cond delay="0"/>
                                          </p:stCondLst>
                                        </p:cTn>
                                        <p:tgtEl>
                                          <p:spTgt spid="32844"/>
                                        </p:tgtEl>
                                        <p:attrNameLst>
                                          <p:attrName>style.visibility</p:attrName>
                                        </p:attrNameLst>
                                      </p:cBhvr>
                                      <p:to>
                                        <p:strVal val="visible"/>
                                      </p:to>
                                    </p:set>
                                    <p:animEffect transition="in" filter="dissolve">
                                      <p:cBhvr>
                                        <p:cTn id="7" dur="500"/>
                                        <p:tgtEl>
                                          <p:spTgt spid="32844"/>
                                        </p:tgtEl>
                                      </p:cBhvr>
                                    </p:animEffect>
                                  </p:childTnLst>
                                </p:cTn>
                              </p:par>
                              <p:par>
                                <p:cTn id="8" presetID="1" presetClass="entr" presetSubtype="0" fill="hold" grpId="0" nodeType="withEffect">
                                  <p:stCondLst>
                                    <p:cond delay="2000"/>
                                  </p:stCondLst>
                                  <p:childTnLst>
                                    <p:set>
                                      <p:cBhvr>
                                        <p:cTn id="9" dur="1" fill="hold">
                                          <p:stCondLst>
                                            <p:cond delay="499"/>
                                          </p:stCondLst>
                                        </p:cTn>
                                        <p:tgtEl>
                                          <p:spTgt spid="32782"/>
                                        </p:tgtEl>
                                        <p:attrNameLst>
                                          <p:attrName>style.visibility</p:attrName>
                                        </p:attrNameLst>
                                      </p:cBhvr>
                                      <p:to>
                                        <p:strVal val="visible"/>
                                      </p:to>
                                    </p:set>
                                  </p:childTnLst>
                                </p:cTn>
                              </p:par>
                            </p:childTnLst>
                          </p:cTn>
                        </p:par>
                        <p:par>
                          <p:cTn id="10" fill="hold">
                            <p:stCondLst>
                              <p:cond delay="2500"/>
                            </p:stCondLst>
                            <p:childTnLst>
                              <p:par>
                                <p:cTn id="11" presetID="1" presetClass="entr" presetSubtype="0" fill="hold" grpId="0" nodeType="afterEffect">
                                  <p:stCondLst>
                                    <p:cond delay="2000"/>
                                  </p:stCondLst>
                                  <p:childTnLst>
                                    <p:set>
                                      <p:cBhvr>
                                        <p:cTn id="12" dur="1" fill="hold">
                                          <p:stCondLst>
                                            <p:cond delay="499"/>
                                          </p:stCondLst>
                                        </p:cTn>
                                        <p:tgtEl>
                                          <p:spTgt spid="32784"/>
                                        </p:tgtEl>
                                        <p:attrNameLst>
                                          <p:attrName>style.visibility</p:attrName>
                                        </p:attrNameLst>
                                      </p:cBhvr>
                                      <p:to>
                                        <p:strVal val="visible"/>
                                      </p:to>
                                    </p:set>
                                  </p:childTnLst>
                                </p:cTn>
                              </p:par>
                            </p:childTnLst>
                          </p:cTn>
                        </p:par>
                        <p:par>
                          <p:cTn id="13" fill="hold">
                            <p:stCondLst>
                              <p:cond delay="5000"/>
                            </p:stCondLst>
                            <p:childTnLst>
                              <p:par>
                                <p:cTn id="14" presetID="1" presetClass="entr" presetSubtype="0" fill="hold" grpId="0" nodeType="afterEffect">
                                  <p:stCondLst>
                                    <p:cond delay="2000"/>
                                  </p:stCondLst>
                                  <p:childTnLst>
                                    <p:set>
                                      <p:cBhvr>
                                        <p:cTn id="15" dur="1" fill="hold">
                                          <p:stCondLst>
                                            <p:cond delay="499"/>
                                          </p:stCondLst>
                                        </p:cTn>
                                        <p:tgtEl>
                                          <p:spTgt spid="32783"/>
                                        </p:tgtEl>
                                        <p:attrNameLst>
                                          <p:attrName>style.visibility</p:attrName>
                                        </p:attrNameLst>
                                      </p:cBhvr>
                                      <p:to>
                                        <p:strVal val="visible"/>
                                      </p:to>
                                    </p:set>
                                  </p:childTnLst>
                                </p:cTn>
                              </p:par>
                            </p:childTnLst>
                          </p:cTn>
                        </p:par>
                        <p:par>
                          <p:cTn id="16" fill="hold">
                            <p:stCondLst>
                              <p:cond delay="7500"/>
                            </p:stCondLst>
                            <p:childTnLst>
                              <p:par>
                                <p:cTn id="17" presetID="1" presetClass="entr" presetSubtype="0" fill="hold" grpId="0" nodeType="afterEffect">
                                  <p:stCondLst>
                                    <p:cond delay="2000"/>
                                  </p:stCondLst>
                                  <p:childTnLst>
                                    <p:set>
                                      <p:cBhvr>
                                        <p:cTn id="18" dur="1" fill="hold">
                                          <p:stCondLst>
                                            <p:cond delay="499"/>
                                          </p:stCondLst>
                                        </p:cTn>
                                        <p:tgtEl>
                                          <p:spTgt spid="3278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82" grpId="0" autoUpdateAnimBg="0"/>
      <p:bldP spid="32783" grpId="0" autoUpdateAnimBg="0"/>
      <p:bldP spid="32784" grpId="0" autoUpdateAnimBg="0"/>
      <p:bldP spid="32785" grpId="0" autoUpdateAnimBg="0"/>
      <p:bldP spid="32844" grpId="0" autoUpdateAnimBg="0"/>
      <p:bldP spid="79"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ChangeArrowheads="1"/>
          </p:cNvSpPr>
          <p:nvPr/>
        </p:nvSpPr>
        <p:spPr bwMode="auto">
          <a:xfrm>
            <a:off x="3505200" y="1127125"/>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33796" name="Rectangle 4"/>
          <p:cNvSpPr>
            <a:spLocks noChangeArrowheads="1"/>
          </p:cNvSpPr>
          <p:nvPr/>
        </p:nvSpPr>
        <p:spPr bwMode="auto">
          <a:xfrm>
            <a:off x="3571875" y="1519238"/>
            <a:ext cx="2413000" cy="322262"/>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31748" name="Text Box 5"/>
          <p:cNvSpPr txBox="1">
            <a:spLocks noChangeArrowheads="1"/>
          </p:cNvSpPr>
          <p:nvPr/>
        </p:nvSpPr>
        <p:spPr bwMode="auto">
          <a:xfrm>
            <a:off x="3581400" y="111125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31749" name="Text Box 6"/>
          <p:cNvSpPr txBox="1">
            <a:spLocks noChangeArrowheads="1"/>
          </p:cNvSpPr>
          <p:nvPr/>
        </p:nvSpPr>
        <p:spPr bwMode="auto">
          <a:xfrm>
            <a:off x="3581400" y="1431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31750" name="Text Box 7"/>
          <p:cNvSpPr txBox="1">
            <a:spLocks noChangeArrowheads="1"/>
          </p:cNvSpPr>
          <p:nvPr/>
        </p:nvSpPr>
        <p:spPr bwMode="auto">
          <a:xfrm>
            <a:off x="3581400" y="1736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31751" name="Text Box 8"/>
          <p:cNvSpPr txBox="1">
            <a:spLocks noChangeArrowheads="1"/>
          </p:cNvSpPr>
          <p:nvPr/>
        </p:nvSpPr>
        <p:spPr bwMode="auto">
          <a:xfrm>
            <a:off x="3581400" y="2041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31752" name="Text Box 9"/>
          <p:cNvSpPr txBox="1">
            <a:spLocks noChangeArrowheads="1"/>
          </p:cNvSpPr>
          <p:nvPr/>
        </p:nvSpPr>
        <p:spPr bwMode="auto">
          <a:xfrm>
            <a:off x="3581400" y="2346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31753" name="Text Box 10"/>
          <p:cNvSpPr txBox="1">
            <a:spLocks noChangeArrowheads="1"/>
          </p:cNvSpPr>
          <p:nvPr/>
        </p:nvSpPr>
        <p:spPr bwMode="auto">
          <a:xfrm>
            <a:off x="3581400" y="2651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31754" name="Text Box 11"/>
          <p:cNvSpPr txBox="1">
            <a:spLocks noChangeArrowheads="1"/>
          </p:cNvSpPr>
          <p:nvPr/>
        </p:nvSpPr>
        <p:spPr bwMode="auto">
          <a:xfrm>
            <a:off x="3581400" y="2955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31755" name="Text Box 12"/>
          <p:cNvSpPr txBox="1">
            <a:spLocks noChangeArrowheads="1"/>
          </p:cNvSpPr>
          <p:nvPr/>
        </p:nvSpPr>
        <p:spPr bwMode="auto">
          <a:xfrm>
            <a:off x="3581400" y="3260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31756" name="Text Box 13"/>
          <p:cNvSpPr txBox="1">
            <a:spLocks noChangeArrowheads="1"/>
          </p:cNvSpPr>
          <p:nvPr/>
        </p:nvSpPr>
        <p:spPr bwMode="auto">
          <a:xfrm>
            <a:off x="3581400" y="3565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31757" name="Text Box 14"/>
          <p:cNvSpPr txBox="1">
            <a:spLocks noChangeArrowheads="1"/>
          </p:cNvSpPr>
          <p:nvPr/>
        </p:nvSpPr>
        <p:spPr bwMode="auto">
          <a:xfrm>
            <a:off x="3581400" y="3870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31758" name="Text Box 15"/>
          <p:cNvSpPr txBox="1">
            <a:spLocks noChangeArrowheads="1"/>
          </p:cNvSpPr>
          <p:nvPr/>
        </p:nvSpPr>
        <p:spPr bwMode="auto">
          <a:xfrm>
            <a:off x="3581400" y="4175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31759" name="Text Box 16"/>
          <p:cNvSpPr txBox="1">
            <a:spLocks noChangeArrowheads="1"/>
          </p:cNvSpPr>
          <p:nvPr/>
        </p:nvSpPr>
        <p:spPr bwMode="auto">
          <a:xfrm>
            <a:off x="3581400" y="4479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31760" name="Text Box 17"/>
          <p:cNvSpPr txBox="1">
            <a:spLocks noChangeArrowheads="1"/>
          </p:cNvSpPr>
          <p:nvPr/>
        </p:nvSpPr>
        <p:spPr bwMode="auto">
          <a:xfrm>
            <a:off x="3581400" y="4784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31761" name="Text Box 18"/>
          <p:cNvSpPr txBox="1">
            <a:spLocks noChangeArrowheads="1"/>
          </p:cNvSpPr>
          <p:nvPr/>
        </p:nvSpPr>
        <p:spPr bwMode="auto">
          <a:xfrm>
            <a:off x="3581400" y="5089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31762" name="Text Box 19"/>
          <p:cNvSpPr txBox="1">
            <a:spLocks noChangeArrowheads="1"/>
          </p:cNvSpPr>
          <p:nvPr/>
        </p:nvSpPr>
        <p:spPr bwMode="auto">
          <a:xfrm>
            <a:off x="3581400" y="5394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31763" name="Text Box 20"/>
          <p:cNvSpPr txBox="1">
            <a:spLocks noChangeArrowheads="1"/>
          </p:cNvSpPr>
          <p:nvPr/>
        </p:nvSpPr>
        <p:spPr bwMode="auto">
          <a:xfrm>
            <a:off x="4419600" y="112712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31764" name="Text Box 21"/>
          <p:cNvSpPr txBox="1">
            <a:spLocks noChangeArrowheads="1"/>
          </p:cNvSpPr>
          <p:nvPr/>
        </p:nvSpPr>
        <p:spPr bwMode="auto">
          <a:xfrm>
            <a:off x="4419600" y="1447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31765" name="Text Box 22"/>
          <p:cNvSpPr txBox="1">
            <a:spLocks noChangeArrowheads="1"/>
          </p:cNvSpPr>
          <p:nvPr/>
        </p:nvSpPr>
        <p:spPr bwMode="auto">
          <a:xfrm>
            <a:off x="4419600" y="1752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31766" name="Text Box 23"/>
          <p:cNvSpPr txBox="1">
            <a:spLocks noChangeArrowheads="1"/>
          </p:cNvSpPr>
          <p:nvPr/>
        </p:nvSpPr>
        <p:spPr bwMode="auto">
          <a:xfrm>
            <a:off x="4419600" y="2057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31767" name="Text Box 24"/>
          <p:cNvSpPr txBox="1">
            <a:spLocks noChangeArrowheads="1"/>
          </p:cNvSpPr>
          <p:nvPr/>
        </p:nvSpPr>
        <p:spPr bwMode="auto">
          <a:xfrm>
            <a:off x="4419600" y="2362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31768" name="Text Box 25"/>
          <p:cNvSpPr txBox="1">
            <a:spLocks noChangeArrowheads="1"/>
          </p:cNvSpPr>
          <p:nvPr/>
        </p:nvSpPr>
        <p:spPr bwMode="auto">
          <a:xfrm>
            <a:off x="4419600" y="2667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31769" name="Text Box 26"/>
          <p:cNvSpPr txBox="1">
            <a:spLocks noChangeArrowheads="1"/>
          </p:cNvSpPr>
          <p:nvPr/>
        </p:nvSpPr>
        <p:spPr bwMode="auto">
          <a:xfrm>
            <a:off x="4419600" y="2971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31770" name="Text Box 27"/>
          <p:cNvSpPr txBox="1">
            <a:spLocks noChangeArrowheads="1"/>
          </p:cNvSpPr>
          <p:nvPr/>
        </p:nvSpPr>
        <p:spPr bwMode="auto">
          <a:xfrm>
            <a:off x="4419600" y="3276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31771" name="Text Box 28"/>
          <p:cNvSpPr txBox="1">
            <a:spLocks noChangeArrowheads="1"/>
          </p:cNvSpPr>
          <p:nvPr/>
        </p:nvSpPr>
        <p:spPr bwMode="auto">
          <a:xfrm>
            <a:off x="4419600" y="3581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31772" name="Text Box 29"/>
          <p:cNvSpPr txBox="1">
            <a:spLocks noChangeArrowheads="1"/>
          </p:cNvSpPr>
          <p:nvPr/>
        </p:nvSpPr>
        <p:spPr bwMode="auto">
          <a:xfrm>
            <a:off x="4419600" y="3886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31773" name="Text Box 30"/>
          <p:cNvSpPr txBox="1">
            <a:spLocks noChangeArrowheads="1"/>
          </p:cNvSpPr>
          <p:nvPr/>
        </p:nvSpPr>
        <p:spPr bwMode="auto">
          <a:xfrm>
            <a:off x="4419600" y="4191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31774" name="Text Box 31"/>
          <p:cNvSpPr txBox="1">
            <a:spLocks noChangeArrowheads="1"/>
          </p:cNvSpPr>
          <p:nvPr/>
        </p:nvSpPr>
        <p:spPr bwMode="auto">
          <a:xfrm>
            <a:off x="4419600" y="4495800"/>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31775" name="Text Box 32"/>
          <p:cNvSpPr txBox="1">
            <a:spLocks noChangeArrowheads="1"/>
          </p:cNvSpPr>
          <p:nvPr/>
        </p:nvSpPr>
        <p:spPr bwMode="auto">
          <a:xfrm>
            <a:off x="4419600" y="4800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31776" name="Text Box 33"/>
          <p:cNvSpPr txBox="1">
            <a:spLocks noChangeArrowheads="1"/>
          </p:cNvSpPr>
          <p:nvPr/>
        </p:nvSpPr>
        <p:spPr bwMode="auto">
          <a:xfrm>
            <a:off x="4419600" y="5105400"/>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31777" name="Text Box 34"/>
          <p:cNvSpPr txBox="1">
            <a:spLocks noChangeArrowheads="1"/>
          </p:cNvSpPr>
          <p:nvPr/>
        </p:nvSpPr>
        <p:spPr bwMode="auto">
          <a:xfrm>
            <a:off x="4419600" y="5410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31778" name="Oval 35"/>
          <p:cNvSpPr>
            <a:spLocks noChangeArrowheads="1"/>
          </p:cNvSpPr>
          <p:nvPr/>
        </p:nvSpPr>
        <p:spPr bwMode="auto">
          <a:xfrm>
            <a:off x="4114800" y="5546725"/>
            <a:ext cx="152400" cy="152400"/>
          </a:xfrm>
          <a:prstGeom prst="ellipse">
            <a:avLst/>
          </a:prstGeom>
          <a:solidFill>
            <a:srgbClr val="FFCC00"/>
          </a:solidFill>
          <a:ln w="9525">
            <a:noFill/>
            <a:round/>
            <a:headEnd/>
            <a:tailEnd/>
          </a:ln>
        </p:spPr>
        <p:txBody>
          <a:bodyPr wrap="none" anchor="ctr"/>
          <a:lstStyle/>
          <a:p>
            <a:endParaRPr lang="ru-RU"/>
          </a:p>
        </p:txBody>
      </p:sp>
      <p:sp>
        <p:nvSpPr>
          <p:cNvPr id="31779" name="Oval 36"/>
          <p:cNvSpPr>
            <a:spLocks noChangeArrowheads="1"/>
          </p:cNvSpPr>
          <p:nvPr/>
        </p:nvSpPr>
        <p:spPr bwMode="auto">
          <a:xfrm>
            <a:off x="4114800" y="5241925"/>
            <a:ext cx="152400" cy="152400"/>
          </a:xfrm>
          <a:prstGeom prst="ellipse">
            <a:avLst/>
          </a:prstGeom>
          <a:solidFill>
            <a:srgbClr val="FFCC00"/>
          </a:solidFill>
          <a:ln w="9525">
            <a:noFill/>
            <a:round/>
            <a:headEnd/>
            <a:tailEnd/>
          </a:ln>
        </p:spPr>
        <p:txBody>
          <a:bodyPr wrap="none" anchor="ctr"/>
          <a:lstStyle/>
          <a:p>
            <a:endParaRPr lang="ru-RU"/>
          </a:p>
        </p:txBody>
      </p:sp>
      <p:sp>
        <p:nvSpPr>
          <p:cNvPr id="31780" name="Oval 37"/>
          <p:cNvSpPr>
            <a:spLocks noChangeArrowheads="1"/>
          </p:cNvSpPr>
          <p:nvPr/>
        </p:nvSpPr>
        <p:spPr bwMode="auto">
          <a:xfrm>
            <a:off x="4114800" y="4937125"/>
            <a:ext cx="152400" cy="152400"/>
          </a:xfrm>
          <a:prstGeom prst="ellipse">
            <a:avLst/>
          </a:prstGeom>
          <a:solidFill>
            <a:srgbClr val="FFCC00"/>
          </a:solidFill>
          <a:ln w="9525">
            <a:noFill/>
            <a:round/>
            <a:headEnd/>
            <a:tailEnd/>
          </a:ln>
        </p:spPr>
        <p:txBody>
          <a:bodyPr wrap="none" anchor="ctr"/>
          <a:lstStyle/>
          <a:p>
            <a:endParaRPr lang="ru-RU"/>
          </a:p>
        </p:txBody>
      </p:sp>
      <p:sp>
        <p:nvSpPr>
          <p:cNvPr id="31781" name="Oval 38"/>
          <p:cNvSpPr>
            <a:spLocks noChangeArrowheads="1"/>
          </p:cNvSpPr>
          <p:nvPr/>
        </p:nvSpPr>
        <p:spPr bwMode="auto">
          <a:xfrm>
            <a:off x="4114800" y="4632325"/>
            <a:ext cx="152400" cy="152400"/>
          </a:xfrm>
          <a:prstGeom prst="ellipse">
            <a:avLst/>
          </a:prstGeom>
          <a:solidFill>
            <a:srgbClr val="FFCC00"/>
          </a:solidFill>
          <a:ln w="9525">
            <a:noFill/>
            <a:round/>
            <a:headEnd/>
            <a:tailEnd/>
          </a:ln>
        </p:spPr>
        <p:txBody>
          <a:bodyPr wrap="none" anchor="ctr"/>
          <a:lstStyle/>
          <a:p>
            <a:endParaRPr lang="ru-RU"/>
          </a:p>
        </p:txBody>
      </p:sp>
      <p:sp>
        <p:nvSpPr>
          <p:cNvPr id="31782" name="Oval 39"/>
          <p:cNvSpPr>
            <a:spLocks noChangeArrowheads="1"/>
          </p:cNvSpPr>
          <p:nvPr/>
        </p:nvSpPr>
        <p:spPr bwMode="auto">
          <a:xfrm>
            <a:off x="4114800" y="4327525"/>
            <a:ext cx="152400" cy="152400"/>
          </a:xfrm>
          <a:prstGeom prst="ellipse">
            <a:avLst/>
          </a:prstGeom>
          <a:solidFill>
            <a:schemeClr val="bg1"/>
          </a:solidFill>
          <a:ln w="9525">
            <a:noFill/>
            <a:round/>
            <a:headEnd/>
            <a:tailEnd/>
          </a:ln>
        </p:spPr>
        <p:txBody>
          <a:bodyPr wrap="none" anchor="ctr"/>
          <a:lstStyle/>
          <a:p>
            <a:endParaRPr lang="ru-RU"/>
          </a:p>
        </p:txBody>
      </p:sp>
      <p:sp>
        <p:nvSpPr>
          <p:cNvPr id="31783" name="Oval 40"/>
          <p:cNvSpPr>
            <a:spLocks noChangeArrowheads="1"/>
          </p:cNvSpPr>
          <p:nvPr/>
        </p:nvSpPr>
        <p:spPr bwMode="auto">
          <a:xfrm>
            <a:off x="4114800" y="4022725"/>
            <a:ext cx="152400" cy="152400"/>
          </a:xfrm>
          <a:prstGeom prst="ellipse">
            <a:avLst/>
          </a:prstGeom>
          <a:solidFill>
            <a:srgbClr val="FFCC00"/>
          </a:solidFill>
          <a:ln w="9525">
            <a:noFill/>
            <a:round/>
            <a:headEnd/>
            <a:tailEnd/>
          </a:ln>
        </p:spPr>
        <p:txBody>
          <a:bodyPr wrap="none" anchor="ctr"/>
          <a:lstStyle/>
          <a:p>
            <a:endParaRPr lang="ru-RU"/>
          </a:p>
        </p:txBody>
      </p:sp>
      <p:sp>
        <p:nvSpPr>
          <p:cNvPr id="31784" name="Oval 41"/>
          <p:cNvSpPr>
            <a:spLocks noChangeArrowheads="1"/>
          </p:cNvSpPr>
          <p:nvPr/>
        </p:nvSpPr>
        <p:spPr bwMode="auto">
          <a:xfrm>
            <a:off x="4114800" y="3717925"/>
            <a:ext cx="152400" cy="152400"/>
          </a:xfrm>
          <a:prstGeom prst="ellipse">
            <a:avLst/>
          </a:prstGeom>
          <a:solidFill>
            <a:srgbClr val="FFCC00"/>
          </a:solidFill>
          <a:ln w="9525">
            <a:noFill/>
            <a:round/>
            <a:headEnd/>
            <a:tailEnd/>
          </a:ln>
        </p:spPr>
        <p:txBody>
          <a:bodyPr wrap="none" anchor="ctr"/>
          <a:lstStyle/>
          <a:p>
            <a:endParaRPr lang="ru-RU"/>
          </a:p>
        </p:txBody>
      </p:sp>
      <p:sp>
        <p:nvSpPr>
          <p:cNvPr id="31785" name="Oval 42"/>
          <p:cNvSpPr>
            <a:spLocks noChangeArrowheads="1"/>
          </p:cNvSpPr>
          <p:nvPr/>
        </p:nvSpPr>
        <p:spPr bwMode="auto">
          <a:xfrm>
            <a:off x="4114800" y="3413125"/>
            <a:ext cx="152400" cy="152400"/>
          </a:xfrm>
          <a:prstGeom prst="ellipse">
            <a:avLst/>
          </a:prstGeom>
          <a:solidFill>
            <a:srgbClr val="FFCC00"/>
          </a:solidFill>
          <a:ln w="9525">
            <a:noFill/>
            <a:round/>
            <a:headEnd/>
            <a:tailEnd/>
          </a:ln>
        </p:spPr>
        <p:txBody>
          <a:bodyPr wrap="none" anchor="ctr"/>
          <a:lstStyle/>
          <a:p>
            <a:endParaRPr lang="ru-RU"/>
          </a:p>
        </p:txBody>
      </p:sp>
      <p:sp>
        <p:nvSpPr>
          <p:cNvPr id="31786" name="Oval 43"/>
          <p:cNvSpPr>
            <a:spLocks noChangeArrowheads="1"/>
          </p:cNvSpPr>
          <p:nvPr/>
        </p:nvSpPr>
        <p:spPr bwMode="auto">
          <a:xfrm>
            <a:off x="4114800" y="3108325"/>
            <a:ext cx="152400" cy="152400"/>
          </a:xfrm>
          <a:prstGeom prst="ellipse">
            <a:avLst/>
          </a:prstGeom>
          <a:solidFill>
            <a:srgbClr val="FFCC00"/>
          </a:solidFill>
          <a:ln w="9525">
            <a:noFill/>
            <a:round/>
            <a:headEnd/>
            <a:tailEnd/>
          </a:ln>
        </p:spPr>
        <p:txBody>
          <a:bodyPr wrap="none" anchor="ctr"/>
          <a:lstStyle/>
          <a:p>
            <a:endParaRPr lang="ru-RU"/>
          </a:p>
        </p:txBody>
      </p:sp>
      <p:sp>
        <p:nvSpPr>
          <p:cNvPr id="31787" name="Oval 44"/>
          <p:cNvSpPr>
            <a:spLocks noChangeArrowheads="1"/>
          </p:cNvSpPr>
          <p:nvPr/>
        </p:nvSpPr>
        <p:spPr bwMode="auto">
          <a:xfrm>
            <a:off x="4114800" y="2803525"/>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31788" name="Oval 45"/>
          <p:cNvSpPr>
            <a:spLocks noChangeArrowheads="1"/>
          </p:cNvSpPr>
          <p:nvPr/>
        </p:nvSpPr>
        <p:spPr bwMode="auto">
          <a:xfrm>
            <a:off x="4114800" y="2498725"/>
            <a:ext cx="152400" cy="152400"/>
          </a:xfrm>
          <a:prstGeom prst="ellipse">
            <a:avLst/>
          </a:prstGeom>
          <a:solidFill>
            <a:srgbClr val="FFCC00"/>
          </a:solidFill>
          <a:ln w="9525">
            <a:noFill/>
            <a:round/>
            <a:headEnd/>
            <a:tailEnd/>
          </a:ln>
        </p:spPr>
        <p:txBody>
          <a:bodyPr wrap="none" anchor="ctr"/>
          <a:lstStyle/>
          <a:p>
            <a:endParaRPr lang="ru-RU"/>
          </a:p>
        </p:txBody>
      </p:sp>
      <p:sp>
        <p:nvSpPr>
          <p:cNvPr id="31789" name="Oval 46"/>
          <p:cNvSpPr>
            <a:spLocks noChangeArrowheads="1"/>
          </p:cNvSpPr>
          <p:nvPr/>
        </p:nvSpPr>
        <p:spPr bwMode="auto">
          <a:xfrm>
            <a:off x="4114800" y="2193925"/>
            <a:ext cx="152400" cy="152400"/>
          </a:xfrm>
          <a:prstGeom prst="ellipse">
            <a:avLst/>
          </a:prstGeom>
          <a:solidFill>
            <a:srgbClr val="FFCC00"/>
          </a:solidFill>
          <a:ln w="9525">
            <a:noFill/>
            <a:round/>
            <a:headEnd/>
            <a:tailEnd/>
          </a:ln>
        </p:spPr>
        <p:txBody>
          <a:bodyPr wrap="none" anchor="ctr"/>
          <a:lstStyle/>
          <a:p>
            <a:endParaRPr lang="ru-RU"/>
          </a:p>
        </p:txBody>
      </p:sp>
      <p:sp>
        <p:nvSpPr>
          <p:cNvPr id="31790" name="Oval 47"/>
          <p:cNvSpPr>
            <a:spLocks noChangeArrowheads="1"/>
          </p:cNvSpPr>
          <p:nvPr/>
        </p:nvSpPr>
        <p:spPr bwMode="auto">
          <a:xfrm>
            <a:off x="4114800" y="1889125"/>
            <a:ext cx="152400" cy="152400"/>
          </a:xfrm>
          <a:prstGeom prst="ellipse">
            <a:avLst/>
          </a:prstGeom>
          <a:solidFill>
            <a:srgbClr val="FFCC00"/>
          </a:solidFill>
          <a:ln w="9525">
            <a:noFill/>
            <a:round/>
            <a:headEnd/>
            <a:tailEnd/>
          </a:ln>
        </p:spPr>
        <p:txBody>
          <a:bodyPr wrap="none" anchor="ctr"/>
          <a:lstStyle/>
          <a:p>
            <a:endParaRPr lang="ru-RU"/>
          </a:p>
        </p:txBody>
      </p:sp>
      <p:sp>
        <p:nvSpPr>
          <p:cNvPr id="31791" name="Oval 48"/>
          <p:cNvSpPr>
            <a:spLocks noChangeArrowheads="1"/>
          </p:cNvSpPr>
          <p:nvPr/>
        </p:nvSpPr>
        <p:spPr bwMode="auto">
          <a:xfrm>
            <a:off x="4114800" y="1584325"/>
            <a:ext cx="152400" cy="152400"/>
          </a:xfrm>
          <a:prstGeom prst="ellipse">
            <a:avLst/>
          </a:prstGeom>
          <a:solidFill>
            <a:srgbClr val="FFCC00"/>
          </a:solidFill>
          <a:ln w="9525">
            <a:noFill/>
            <a:round/>
            <a:headEnd/>
            <a:tailEnd/>
          </a:ln>
        </p:spPr>
        <p:txBody>
          <a:bodyPr wrap="none" anchor="ctr"/>
          <a:lstStyle/>
          <a:p>
            <a:endParaRPr lang="ru-RU"/>
          </a:p>
        </p:txBody>
      </p:sp>
      <p:sp>
        <p:nvSpPr>
          <p:cNvPr id="31792" name="Oval 49"/>
          <p:cNvSpPr>
            <a:spLocks noChangeArrowheads="1"/>
          </p:cNvSpPr>
          <p:nvPr/>
        </p:nvSpPr>
        <p:spPr bwMode="auto">
          <a:xfrm>
            <a:off x="4114800" y="1279525"/>
            <a:ext cx="152400" cy="152400"/>
          </a:xfrm>
          <a:prstGeom prst="ellipse">
            <a:avLst/>
          </a:prstGeom>
          <a:solidFill>
            <a:schemeClr val="bg1"/>
          </a:solidFill>
          <a:ln w="9525">
            <a:noFill/>
            <a:round/>
            <a:headEnd/>
            <a:tailEnd/>
          </a:ln>
        </p:spPr>
        <p:txBody>
          <a:bodyPr wrap="none" anchor="ct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1000"/>
                                  </p:stCondLst>
                                  <p:childTnLst>
                                    <p:set>
                                      <p:cBhvr>
                                        <p:cTn id="6" dur="1" fill="hold">
                                          <p:stCondLst>
                                            <p:cond delay="0"/>
                                          </p:stCondLst>
                                        </p:cTn>
                                        <p:tgtEl>
                                          <p:spTgt spid="33796"/>
                                        </p:tgtEl>
                                        <p:attrNameLst>
                                          <p:attrName>style.visibility</p:attrName>
                                        </p:attrNameLst>
                                      </p:cBhvr>
                                      <p:to>
                                        <p:strVal val="visible"/>
                                      </p:to>
                                    </p:set>
                                    <p:animEffect transition="in" filter="dissolve">
                                      <p:cBhvr>
                                        <p:cTn id="7" dur="500"/>
                                        <p:tgtEl>
                                          <p:spTgt spid="337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3505200" y="1127125"/>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6193" name="Rectangle 49"/>
          <p:cNvSpPr>
            <a:spLocks noChangeArrowheads="1"/>
          </p:cNvSpPr>
          <p:nvPr/>
        </p:nvSpPr>
        <p:spPr bwMode="auto">
          <a:xfrm>
            <a:off x="3571875" y="5486400"/>
            <a:ext cx="2413000" cy="322263"/>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5124" name="Text Box 3"/>
          <p:cNvSpPr txBox="1">
            <a:spLocks noChangeArrowheads="1"/>
          </p:cNvSpPr>
          <p:nvPr/>
        </p:nvSpPr>
        <p:spPr bwMode="auto">
          <a:xfrm>
            <a:off x="3581400" y="111125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5125" name="Text Box 4"/>
          <p:cNvSpPr txBox="1">
            <a:spLocks noChangeArrowheads="1"/>
          </p:cNvSpPr>
          <p:nvPr/>
        </p:nvSpPr>
        <p:spPr bwMode="auto">
          <a:xfrm>
            <a:off x="3581400" y="1431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5126" name="Text Box 5"/>
          <p:cNvSpPr txBox="1">
            <a:spLocks noChangeArrowheads="1"/>
          </p:cNvSpPr>
          <p:nvPr/>
        </p:nvSpPr>
        <p:spPr bwMode="auto">
          <a:xfrm>
            <a:off x="3581400" y="1736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5127" name="Text Box 6"/>
          <p:cNvSpPr txBox="1">
            <a:spLocks noChangeArrowheads="1"/>
          </p:cNvSpPr>
          <p:nvPr/>
        </p:nvSpPr>
        <p:spPr bwMode="auto">
          <a:xfrm>
            <a:off x="3581400" y="2041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5128" name="Text Box 7"/>
          <p:cNvSpPr txBox="1">
            <a:spLocks noChangeArrowheads="1"/>
          </p:cNvSpPr>
          <p:nvPr/>
        </p:nvSpPr>
        <p:spPr bwMode="auto">
          <a:xfrm>
            <a:off x="3581400" y="2346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5129" name="Text Box 8"/>
          <p:cNvSpPr txBox="1">
            <a:spLocks noChangeArrowheads="1"/>
          </p:cNvSpPr>
          <p:nvPr/>
        </p:nvSpPr>
        <p:spPr bwMode="auto">
          <a:xfrm>
            <a:off x="3581400" y="2651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5130" name="Text Box 9"/>
          <p:cNvSpPr txBox="1">
            <a:spLocks noChangeArrowheads="1"/>
          </p:cNvSpPr>
          <p:nvPr/>
        </p:nvSpPr>
        <p:spPr bwMode="auto">
          <a:xfrm>
            <a:off x="3581400" y="2955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5131" name="Text Box 10"/>
          <p:cNvSpPr txBox="1">
            <a:spLocks noChangeArrowheads="1"/>
          </p:cNvSpPr>
          <p:nvPr/>
        </p:nvSpPr>
        <p:spPr bwMode="auto">
          <a:xfrm>
            <a:off x="3581400" y="3260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5132" name="Text Box 11"/>
          <p:cNvSpPr txBox="1">
            <a:spLocks noChangeArrowheads="1"/>
          </p:cNvSpPr>
          <p:nvPr/>
        </p:nvSpPr>
        <p:spPr bwMode="auto">
          <a:xfrm>
            <a:off x="3581400" y="3565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5133" name="Text Box 12"/>
          <p:cNvSpPr txBox="1">
            <a:spLocks noChangeArrowheads="1"/>
          </p:cNvSpPr>
          <p:nvPr/>
        </p:nvSpPr>
        <p:spPr bwMode="auto">
          <a:xfrm>
            <a:off x="3581400" y="3870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5134" name="Text Box 13"/>
          <p:cNvSpPr txBox="1">
            <a:spLocks noChangeArrowheads="1"/>
          </p:cNvSpPr>
          <p:nvPr/>
        </p:nvSpPr>
        <p:spPr bwMode="auto">
          <a:xfrm>
            <a:off x="3581400" y="4175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5135" name="Text Box 14"/>
          <p:cNvSpPr txBox="1">
            <a:spLocks noChangeArrowheads="1"/>
          </p:cNvSpPr>
          <p:nvPr/>
        </p:nvSpPr>
        <p:spPr bwMode="auto">
          <a:xfrm>
            <a:off x="3581400" y="4479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5136" name="Text Box 15"/>
          <p:cNvSpPr txBox="1">
            <a:spLocks noChangeArrowheads="1"/>
          </p:cNvSpPr>
          <p:nvPr/>
        </p:nvSpPr>
        <p:spPr bwMode="auto">
          <a:xfrm>
            <a:off x="3581400" y="4784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5137" name="Text Box 16"/>
          <p:cNvSpPr txBox="1">
            <a:spLocks noChangeArrowheads="1"/>
          </p:cNvSpPr>
          <p:nvPr/>
        </p:nvSpPr>
        <p:spPr bwMode="auto">
          <a:xfrm>
            <a:off x="3581400" y="5089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5138" name="Text Box 17"/>
          <p:cNvSpPr txBox="1">
            <a:spLocks noChangeArrowheads="1"/>
          </p:cNvSpPr>
          <p:nvPr/>
        </p:nvSpPr>
        <p:spPr bwMode="auto">
          <a:xfrm>
            <a:off x="3581400" y="5394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5139" name="Text Box 18"/>
          <p:cNvSpPr txBox="1">
            <a:spLocks noChangeArrowheads="1"/>
          </p:cNvSpPr>
          <p:nvPr/>
        </p:nvSpPr>
        <p:spPr bwMode="auto">
          <a:xfrm>
            <a:off x="4419600" y="112712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5140" name="Text Box 19"/>
          <p:cNvSpPr txBox="1">
            <a:spLocks noChangeArrowheads="1"/>
          </p:cNvSpPr>
          <p:nvPr/>
        </p:nvSpPr>
        <p:spPr bwMode="auto">
          <a:xfrm>
            <a:off x="4419600" y="1447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5141" name="Text Box 20"/>
          <p:cNvSpPr txBox="1">
            <a:spLocks noChangeArrowheads="1"/>
          </p:cNvSpPr>
          <p:nvPr/>
        </p:nvSpPr>
        <p:spPr bwMode="auto">
          <a:xfrm>
            <a:off x="4419600" y="1752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5142" name="Text Box 21"/>
          <p:cNvSpPr txBox="1">
            <a:spLocks noChangeArrowheads="1"/>
          </p:cNvSpPr>
          <p:nvPr/>
        </p:nvSpPr>
        <p:spPr bwMode="auto">
          <a:xfrm>
            <a:off x="4419600" y="2057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5143" name="Text Box 22"/>
          <p:cNvSpPr txBox="1">
            <a:spLocks noChangeArrowheads="1"/>
          </p:cNvSpPr>
          <p:nvPr/>
        </p:nvSpPr>
        <p:spPr bwMode="auto">
          <a:xfrm>
            <a:off x="4419600" y="2362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5144" name="Text Box 23"/>
          <p:cNvSpPr txBox="1">
            <a:spLocks noChangeArrowheads="1"/>
          </p:cNvSpPr>
          <p:nvPr/>
        </p:nvSpPr>
        <p:spPr bwMode="auto">
          <a:xfrm>
            <a:off x="4419600" y="2667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5145" name="Text Box 24"/>
          <p:cNvSpPr txBox="1">
            <a:spLocks noChangeArrowheads="1"/>
          </p:cNvSpPr>
          <p:nvPr/>
        </p:nvSpPr>
        <p:spPr bwMode="auto">
          <a:xfrm>
            <a:off x="4419600" y="2971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5146" name="Text Box 25"/>
          <p:cNvSpPr txBox="1">
            <a:spLocks noChangeArrowheads="1"/>
          </p:cNvSpPr>
          <p:nvPr/>
        </p:nvSpPr>
        <p:spPr bwMode="auto">
          <a:xfrm>
            <a:off x="4419600" y="3276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5147" name="Text Box 26"/>
          <p:cNvSpPr txBox="1">
            <a:spLocks noChangeArrowheads="1"/>
          </p:cNvSpPr>
          <p:nvPr/>
        </p:nvSpPr>
        <p:spPr bwMode="auto">
          <a:xfrm>
            <a:off x="4419600" y="3581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5148" name="Text Box 27"/>
          <p:cNvSpPr txBox="1">
            <a:spLocks noChangeArrowheads="1"/>
          </p:cNvSpPr>
          <p:nvPr/>
        </p:nvSpPr>
        <p:spPr bwMode="auto">
          <a:xfrm>
            <a:off x="4419600" y="3886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5149" name="Text Box 28"/>
          <p:cNvSpPr txBox="1">
            <a:spLocks noChangeArrowheads="1"/>
          </p:cNvSpPr>
          <p:nvPr/>
        </p:nvSpPr>
        <p:spPr bwMode="auto">
          <a:xfrm>
            <a:off x="4419600" y="4191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5150" name="Text Box 29"/>
          <p:cNvSpPr txBox="1">
            <a:spLocks noChangeArrowheads="1"/>
          </p:cNvSpPr>
          <p:nvPr/>
        </p:nvSpPr>
        <p:spPr bwMode="auto">
          <a:xfrm>
            <a:off x="4419600" y="4495800"/>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5151" name="Text Box 30"/>
          <p:cNvSpPr txBox="1">
            <a:spLocks noChangeArrowheads="1"/>
          </p:cNvSpPr>
          <p:nvPr/>
        </p:nvSpPr>
        <p:spPr bwMode="auto">
          <a:xfrm>
            <a:off x="4419600" y="4800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5152" name="Text Box 31"/>
          <p:cNvSpPr txBox="1">
            <a:spLocks noChangeArrowheads="1"/>
          </p:cNvSpPr>
          <p:nvPr/>
        </p:nvSpPr>
        <p:spPr bwMode="auto">
          <a:xfrm>
            <a:off x="4419600" y="5105400"/>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5153" name="Text Box 32"/>
          <p:cNvSpPr txBox="1">
            <a:spLocks noChangeArrowheads="1"/>
          </p:cNvSpPr>
          <p:nvPr/>
        </p:nvSpPr>
        <p:spPr bwMode="auto">
          <a:xfrm>
            <a:off x="4419600" y="5410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5154" name="Oval 33"/>
          <p:cNvSpPr>
            <a:spLocks noChangeArrowheads="1"/>
          </p:cNvSpPr>
          <p:nvPr/>
        </p:nvSpPr>
        <p:spPr bwMode="auto">
          <a:xfrm>
            <a:off x="4114800" y="5546725"/>
            <a:ext cx="152400" cy="152400"/>
          </a:xfrm>
          <a:prstGeom prst="ellipse">
            <a:avLst/>
          </a:prstGeom>
          <a:solidFill>
            <a:srgbClr val="FFCC00"/>
          </a:solidFill>
          <a:ln w="9525">
            <a:noFill/>
            <a:round/>
            <a:headEnd/>
            <a:tailEnd/>
          </a:ln>
        </p:spPr>
        <p:txBody>
          <a:bodyPr wrap="none" anchor="ctr"/>
          <a:lstStyle/>
          <a:p>
            <a:endParaRPr lang="ru-RU"/>
          </a:p>
        </p:txBody>
      </p:sp>
      <p:sp>
        <p:nvSpPr>
          <p:cNvPr id="5155" name="Oval 34"/>
          <p:cNvSpPr>
            <a:spLocks noChangeArrowheads="1"/>
          </p:cNvSpPr>
          <p:nvPr/>
        </p:nvSpPr>
        <p:spPr bwMode="auto">
          <a:xfrm>
            <a:off x="4114800" y="5241925"/>
            <a:ext cx="152400" cy="152400"/>
          </a:xfrm>
          <a:prstGeom prst="ellipse">
            <a:avLst/>
          </a:prstGeom>
          <a:solidFill>
            <a:srgbClr val="FFCC00"/>
          </a:solidFill>
          <a:ln w="9525">
            <a:noFill/>
            <a:round/>
            <a:headEnd/>
            <a:tailEnd/>
          </a:ln>
        </p:spPr>
        <p:txBody>
          <a:bodyPr wrap="none" anchor="ctr"/>
          <a:lstStyle/>
          <a:p>
            <a:endParaRPr lang="ru-RU"/>
          </a:p>
        </p:txBody>
      </p:sp>
      <p:sp>
        <p:nvSpPr>
          <p:cNvPr id="5156" name="Oval 35"/>
          <p:cNvSpPr>
            <a:spLocks noChangeArrowheads="1"/>
          </p:cNvSpPr>
          <p:nvPr/>
        </p:nvSpPr>
        <p:spPr bwMode="auto">
          <a:xfrm>
            <a:off x="4114800" y="4937125"/>
            <a:ext cx="152400" cy="152400"/>
          </a:xfrm>
          <a:prstGeom prst="ellipse">
            <a:avLst/>
          </a:prstGeom>
          <a:solidFill>
            <a:srgbClr val="FFCC00"/>
          </a:solidFill>
          <a:ln w="9525">
            <a:noFill/>
            <a:round/>
            <a:headEnd/>
            <a:tailEnd/>
          </a:ln>
        </p:spPr>
        <p:txBody>
          <a:bodyPr wrap="none" anchor="ctr"/>
          <a:lstStyle/>
          <a:p>
            <a:endParaRPr lang="ru-RU"/>
          </a:p>
        </p:txBody>
      </p:sp>
      <p:sp>
        <p:nvSpPr>
          <p:cNvPr id="5157" name="Oval 36"/>
          <p:cNvSpPr>
            <a:spLocks noChangeArrowheads="1"/>
          </p:cNvSpPr>
          <p:nvPr/>
        </p:nvSpPr>
        <p:spPr bwMode="auto">
          <a:xfrm>
            <a:off x="4114800" y="4632325"/>
            <a:ext cx="152400" cy="152400"/>
          </a:xfrm>
          <a:prstGeom prst="ellipse">
            <a:avLst/>
          </a:prstGeom>
          <a:solidFill>
            <a:srgbClr val="FFCC00"/>
          </a:solidFill>
          <a:ln w="9525">
            <a:noFill/>
            <a:round/>
            <a:headEnd/>
            <a:tailEnd/>
          </a:ln>
        </p:spPr>
        <p:txBody>
          <a:bodyPr wrap="none" anchor="ctr"/>
          <a:lstStyle/>
          <a:p>
            <a:endParaRPr lang="ru-RU"/>
          </a:p>
        </p:txBody>
      </p:sp>
      <p:sp>
        <p:nvSpPr>
          <p:cNvPr id="5158" name="Oval 37"/>
          <p:cNvSpPr>
            <a:spLocks noChangeArrowheads="1"/>
          </p:cNvSpPr>
          <p:nvPr/>
        </p:nvSpPr>
        <p:spPr bwMode="auto">
          <a:xfrm>
            <a:off x="4114800" y="4327525"/>
            <a:ext cx="152400" cy="152400"/>
          </a:xfrm>
          <a:prstGeom prst="ellipse">
            <a:avLst/>
          </a:prstGeom>
          <a:solidFill>
            <a:schemeClr val="bg1"/>
          </a:solidFill>
          <a:ln w="9525">
            <a:noFill/>
            <a:round/>
            <a:headEnd/>
            <a:tailEnd/>
          </a:ln>
        </p:spPr>
        <p:txBody>
          <a:bodyPr wrap="none" anchor="ctr"/>
          <a:lstStyle/>
          <a:p>
            <a:endParaRPr lang="ru-RU"/>
          </a:p>
        </p:txBody>
      </p:sp>
      <p:sp>
        <p:nvSpPr>
          <p:cNvPr id="5159" name="Oval 38"/>
          <p:cNvSpPr>
            <a:spLocks noChangeArrowheads="1"/>
          </p:cNvSpPr>
          <p:nvPr/>
        </p:nvSpPr>
        <p:spPr bwMode="auto">
          <a:xfrm>
            <a:off x="4114800" y="4022725"/>
            <a:ext cx="152400" cy="152400"/>
          </a:xfrm>
          <a:prstGeom prst="ellipse">
            <a:avLst/>
          </a:prstGeom>
          <a:solidFill>
            <a:srgbClr val="FFCC00"/>
          </a:solidFill>
          <a:ln w="9525">
            <a:noFill/>
            <a:round/>
            <a:headEnd/>
            <a:tailEnd/>
          </a:ln>
        </p:spPr>
        <p:txBody>
          <a:bodyPr wrap="none" anchor="ctr"/>
          <a:lstStyle/>
          <a:p>
            <a:endParaRPr lang="ru-RU"/>
          </a:p>
        </p:txBody>
      </p:sp>
      <p:sp>
        <p:nvSpPr>
          <p:cNvPr id="5160" name="Oval 39"/>
          <p:cNvSpPr>
            <a:spLocks noChangeArrowheads="1"/>
          </p:cNvSpPr>
          <p:nvPr/>
        </p:nvSpPr>
        <p:spPr bwMode="auto">
          <a:xfrm>
            <a:off x="4114800" y="3717925"/>
            <a:ext cx="152400" cy="152400"/>
          </a:xfrm>
          <a:prstGeom prst="ellipse">
            <a:avLst/>
          </a:prstGeom>
          <a:solidFill>
            <a:srgbClr val="FFCC00"/>
          </a:solidFill>
          <a:ln w="9525">
            <a:noFill/>
            <a:round/>
            <a:headEnd/>
            <a:tailEnd/>
          </a:ln>
        </p:spPr>
        <p:txBody>
          <a:bodyPr wrap="none" anchor="ctr"/>
          <a:lstStyle/>
          <a:p>
            <a:endParaRPr lang="ru-RU"/>
          </a:p>
        </p:txBody>
      </p:sp>
      <p:sp>
        <p:nvSpPr>
          <p:cNvPr id="5161" name="Oval 40"/>
          <p:cNvSpPr>
            <a:spLocks noChangeArrowheads="1"/>
          </p:cNvSpPr>
          <p:nvPr/>
        </p:nvSpPr>
        <p:spPr bwMode="auto">
          <a:xfrm>
            <a:off x="4114800" y="3413125"/>
            <a:ext cx="152400" cy="152400"/>
          </a:xfrm>
          <a:prstGeom prst="ellipse">
            <a:avLst/>
          </a:prstGeom>
          <a:solidFill>
            <a:srgbClr val="FFCC00"/>
          </a:solidFill>
          <a:ln w="9525">
            <a:noFill/>
            <a:round/>
            <a:headEnd/>
            <a:tailEnd/>
          </a:ln>
        </p:spPr>
        <p:txBody>
          <a:bodyPr wrap="none" anchor="ctr"/>
          <a:lstStyle/>
          <a:p>
            <a:endParaRPr lang="ru-RU"/>
          </a:p>
        </p:txBody>
      </p:sp>
      <p:sp>
        <p:nvSpPr>
          <p:cNvPr id="5162" name="Oval 41"/>
          <p:cNvSpPr>
            <a:spLocks noChangeArrowheads="1"/>
          </p:cNvSpPr>
          <p:nvPr/>
        </p:nvSpPr>
        <p:spPr bwMode="auto">
          <a:xfrm>
            <a:off x="4114800" y="3108325"/>
            <a:ext cx="152400" cy="152400"/>
          </a:xfrm>
          <a:prstGeom prst="ellipse">
            <a:avLst/>
          </a:prstGeom>
          <a:solidFill>
            <a:srgbClr val="FFCC00"/>
          </a:solidFill>
          <a:ln w="9525">
            <a:noFill/>
            <a:round/>
            <a:headEnd/>
            <a:tailEnd/>
          </a:ln>
        </p:spPr>
        <p:txBody>
          <a:bodyPr wrap="none" anchor="ctr"/>
          <a:lstStyle/>
          <a:p>
            <a:endParaRPr lang="ru-RU"/>
          </a:p>
        </p:txBody>
      </p:sp>
      <p:sp>
        <p:nvSpPr>
          <p:cNvPr id="5163" name="Oval 42"/>
          <p:cNvSpPr>
            <a:spLocks noChangeArrowheads="1"/>
          </p:cNvSpPr>
          <p:nvPr/>
        </p:nvSpPr>
        <p:spPr bwMode="auto">
          <a:xfrm>
            <a:off x="4114800" y="2803525"/>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5164" name="Oval 43"/>
          <p:cNvSpPr>
            <a:spLocks noChangeArrowheads="1"/>
          </p:cNvSpPr>
          <p:nvPr/>
        </p:nvSpPr>
        <p:spPr bwMode="auto">
          <a:xfrm>
            <a:off x="4114800" y="2498725"/>
            <a:ext cx="152400" cy="152400"/>
          </a:xfrm>
          <a:prstGeom prst="ellipse">
            <a:avLst/>
          </a:prstGeom>
          <a:solidFill>
            <a:srgbClr val="FFCC00"/>
          </a:solidFill>
          <a:ln w="9525">
            <a:noFill/>
            <a:round/>
            <a:headEnd/>
            <a:tailEnd/>
          </a:ln>
        </p:spPr>
        <p:txBody>
          <a:bodyPr wrap="none" anchor="ctr"/>
          <a:lstStyle/>
          <a:p>
            <a:endParaRPr lang="ru-RU"/>
          </a:p>
        </p:txBody>
      </p:sp>
      <p:sp>
        <p:nvSpPr>
          <p:cNvPr id="5165" name="Oval 44"/>
          <p:cNvSpPr>
            <a:spLocks noChangeArrowheads="1"/>
          </p:cNvSpPr>
          <p:nvPr/>
        </p:nvSpPr>
        <p:spPr bwMode="auto">
          <a:xfrm>
            <a:off x="4114800" y="2193925"/>
            <a:ext cx="152400" cy="152400"/>
          </a:xfrm>
          <a:prstGeom prst="ellipse">
            <a:avLst/>
          </a:prstGeom>
          <a:solidFill>
            <a:srgbClr val="FFCC00"/>
          </a:solidFill>
          <a:ln w="9525">
            <a:noFill/>
            <a:round/>
            <a:headEnd/>
            <a:tailEnd/>
          </a:ln>
        </p:spPr>
        <p:txBody>
          <a:bodyPr wrap="none" anchor="ctr"/>
          <a:lstStyle/>
          <a:p>
            <a:endParaRPr lang="ru-RU"/>
          </a:p>
        </p:txBody>
      </p:sp>
      <p:sp>
        <p:nvSpPr>
          <p:cNvPr id="5166" name="Oval 45"/>
          <p:cNvSpPr>
            <a:spLocks noChangeArrowheads="1"/>
          </p:cNvSpPr>
          <p:nvPr/>
        </p:nvSpPr>
        <p:spPr bwMode="auto">
          <a:xfrm>
            <a:off x="4114800" y="1889125"/>
            <a:ext cx="152400" cy="152400"/>
          </a:xfrm>
          <a:prstGeom prst="ellipse">
            <a:avLst/>
          </a:prstGeom>
          <a:solidFill>
            <a:srgbClr val="FFCC00"/>
          </a:solidFill>
          <a:ln w="9525">
            <a:noFill/>
            <a:round/>
            <a:headEnd/>
            <a:tailEnd/>
          </a:ln>
        </p:spPr>
        <p:txBody>
          <a:bodyPr wrap="none" anchor="ctr"/>
          <a:lstStyle/>
          <a:p>
            <a:endParaRPr lang="ru-RU"/>
          </a:p>
        </p:txBody>
      </p:sp>
      <p:sp>
        <p:nvSpPr>
          <p:cNvPr id="5167" name="Oval 46"/>
          <p:cNvSpPr>
            <a:spLocks noChangeArrowheads="1"/>
          </p:cNvSpPr>
          <p:nvPr/>
        </p:nvSpPr>
        <p:spPr bwMode="auto">
          <a:xfrm>
            <a:off x="4114800" y="1584325"/>
            <a:ext cx="152400" cy="152400"/>
          </a:xfrm>
          <a:prstGeom prst="ellipse">
            <a:avLst/>
          </a:prstGeom>
          <a:solidFill>
            <a:srgbClr val="FFCC00"/>
          </a:solidFill>
          <a:ln w="9525">
            <a:noFill/>
            <a:round/>
            <a:headEnd/>
            <a:tailEnd/>
          </a:ln>
        </p:spPr>
        <p:txBody>
          <a:bodyPr wrap="none" anchor="ctr"/>
          <a:lstStyle/>
          <a:p>
            <a:endParaRPr lang="ru-RU"/>
          </a:p>
        </p:txBody>
      </p:sp>
      <p:sp>
        <p:nvSpPr>
          <p:cNvPr id="5168" name="Oval 47"/>
          <p:cNvSpPr>
            <a:spLocks noChangeArrowheads="1"/>
          </p:cNvSpPr>
          <p:nvPr/>
        </p:nvSpPr>
        <p:spPr bwMode="auto">
          <a:xfrm>
            <a:off x="4114800" y="1279525"/>
            <a:ext cx="152400" cy="152400"/>
          </a:xfrm>
          <a:prstGeom prst="ellipse">
            <a:avLst/>
          </a:prstGeom>
          <a:solidFill>
            <a:schemeClr val="bg1"/>
          </a:solidFill>
          <a:ln w="9525">
            <a:noFill/>
            <a:round/>
            <a:headEnd/>
            <a:tailEnd/>
          </a:ln>
        </p:spPr>
        <p:txBody>
          <a:bodyPr wrap="none" anchor="ct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1000"/>
                                  </p:stCondLst>
                                  <p:childTnLst>
                                    <p:set>
                                      <p:cBhvr>
                                        <p:cTn id="6" dur="1" fill="hold">
                                          <p:stCondLst>
                                            <p:cond delay="0"/>
                                          </p:stCondLst>
                                        </p:cTn>
                                        <p:tgtEl>
                                          <p:spTgt spid="6193"/>
                                        </p:tgtEl>
                                        <p:attrNameLst>
                                          <p:attrName>style.visibility</p:attrName>
                                        </p:attrNameLst>
                                      </p:cBhvr>
                                      <p:to>
                                        <p:strVal val="visible"/>
                                      </p:to>
                                    </p:set>
                                    <p:animEffect transition="in" filter="dissolve">
                                      <p:cBhvr>
                                        <p:cTn id="7" dur="500"/>
                                        <p:tgtEl>
                                          <p:spTgt spid="61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93"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ChangeArrowheads="1"/>
          </p:cNvSpPr>
          <p:nvPr/>
        </p:nvSpPr>
        <p:spPr bwMode="auto">
          <a:xfrm>
            <a:off x="0" y="3733800"/>
            <a:ext cx="9144000" cy="3128963"/>
          </a:xfrm>
          <a:prstGeom prst="rect">
            <a:avLst/>
          </a:prstGeom>
          <a:gradFill rotWithShape="0">
            <a:gsLst>
              <a:gs pos="0">
                <a:srgbClr val="808080"/>
              </a:gs>
              <a:gs pos="100000">
                <a:srgbClr val="292929"/>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32771" name="AutoShape 4"/>
          <p:cNvSpPr>
            <a:spLocks noChangeArrowheads="1"/>
          </p:cNvSpPr>
          <p:nvPr/>
        </p:nvSpPr>
        <p:spPr bwMode="auto">
          <a:xfrm>
            <a:off x="228600" y="48006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32772" name="AutoShape 5"/>
          <p:cNvSpPr>
            <a:spLocks noChangeArrowheads="1"/>
          </p:cNvSpPr>
          <p:nvPr/>
        </p:nvSpPr>
        <p:spPr bwMode="auto">
          <a:xfrm>
            <a:off x="4635500" y="48387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32773" name="AutoShape 6"/>
          <p:cNvSpPr>
            <a:spLocks noChangeArrowheads="1"/>
          </p:cNvSpPr>
          <p:nvPr/>
        </p:nvSpPr>
        <p:spPr bwMode="auto">
          <a:xfrm>
            <a:off x="2286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32774" name="AutoShape 7"/>
          <p:cNvSpPr>
            <a:spLocks noChangeArrowheads="1"/>
          </p:cNvSpPr>
          <p:nvPr/>
        </p:nvSpPr>
        <p:spPr bwMode="auto">
          <a:xfrm>
            <a:off x="46482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32775" name="Line 8"/>
          <p:cNvSpPr>
            <a:spLocks noChangeShapeType="1"/>
          </p:cNvSpPr>
          <p:nvPr/>
        </p:nvSpPr>
        <p:spPr bwMode="auto">
          <a:xfrm flipH="1">
            <a:off x="28575" y="5257800"/>
            <a:ext cx="228600" cy="0"/>
          </a:xfrm>
          <a:prstGeom prst="line">
            <a:avLst/>
          </a:prstGeom>
          <a:noFill/>
          <a:ln w="57150">
            <a:solidFill>
              <a:srgbClr val="3399FF"/>
            </a:solidFill>
            <a:round/>
            <a:headEnd/>
            <a:tailEnd/>
          </a:ln>
        </p:spPr>
        <p:txBody>
          <a:bodyPr wrap="none" anchor="ctr"/>
          <a:lstStyle/>
          <a:p>
            <a:endParaRPr lang="ru-RU"/>
          </a:p>
        </p:txBody>
      </p:sp>
      <p:sp>
        <p:nvSpPr>
          <p:cNvPr id="32776" name="Line 9"/>
          <p:cNvSpPr>
            <a:spLocks noChangeShapeType="1"/>
          </p:cNvSpPr>
          <p:nvPr/>
        </p:nvSpPr>
        <p:spPr bwMode="auto">
          <a:xfrm flipH="1">
            <a:off x="38100" y="6324600"/>
            <a:ext cx="228600" cy="0"/>
          </a:xfrm>
          <a:prstGeom prst="line">
            <a:avLst/>
          </a:prstGeom>
          <a:noFill/>
          <a:ln w="57150">
            <a:solidFill>
              <a:srgbClr val="3399FF"/>
            </a:solidFill>
            <a:round/>
            <a:headEnd/>
            <a:tailEnd/>
          </a:ln>
        </p:spPr>
        <p:txBody>
          <a:bodyPr wrap="none" anchor="ctr"/>
          <a:lstStyle/>
          <a:p>
            <a:endParaRPr lang="ru-RU"/>
          </a:p>
        </p:txBody>
      </p:sp>
      <p:sp>
        <p:nvSpPr>
          <p:cNvPr id="32777" name="Line 10"/>
          <p:cNvSpPr>
            <a:spLocks noChangeShapeType="1"/>
          </p:cNvSpPr>
          <p:nvPr/>
        </p:nvSpPr>
        <p:spPr bwMode="auto">
          <a:xfrm flipH="1">
            <a:off x="4467225" y="6324600"/>
            <a:ext cx="228600" cy="0"/>
          </a:xfrm>
          <a:prstGeom prst="line">
            <a:avLst/>
          </a:prstGeom>
          <a:noFill/>
          <a:ln w="57150">
            <a:solidFill>
              <a:srgbClr val="3399FF"/>
            </a:solidFill>
            <a:round/>
            <a:headEnd/>
            <a:tailEnd/>
          </a:ln>
        </p:spPr>
        <p:txBody>
          <a:bodyPr wrap="none" anchor="ctr"/>
          <a:lstStyle/>
          <a:p>
            <a:endParaRPr lang="ru-RU"/>
          </a:p>
        </p:txBody>
      </p:sp>
      <p:sp>
        <p:nvSpPr>
          <p:cNvPr id="32778" name="Line 11"/>
          <p:cNvSpPr>
            <a:spLocks noChangeShapeType="1"/>
          </p:cNvSpPr>
          <p:nvPr/>
        </p:nvSpPr>
        <p:spPr bwMode="auto">
          <a:xfrm flipH="1">
            <a:off x="4448175" y="5257800"/>
            <a:ext cx="228600" cy="0"/>
          </a:xfrm>
          <a:prstGeom prst="line">
            <a:avLst/>
          </a:prstGeom>
          <a:noFill/>
          <a:ln w="57150">
            <a:solidFill>
              <a:srgbClr val="3399FF"/>
            </a:solidFill>
            <a:round/>
            <a:headEnd/>
            <a:tailEnd/>
          </a:ln>
        </p:spPr>
        <p:txBody>
          <a:bodyPr wrap="none" anchor="ctr"/>
          <a:lstStyle/>
          <a:p>
            <a:endParaRPr lang="ru-RU"/>
          </a:p>
        </p:txBody>
      </p:sp>
      <p:sp>
        <p:nvSpPr>
          <p:cNvPr id="32779" name="Line 12"/>
          <p:cNvSpPr>
            <a:spLocks noChangeShapeType="1"/>
          </p:cNvSpPr>
          <p:nvPr/>
        </p:nvSpPr>
        <p:spPr bwMode="auto">
          <a:xfrm flipH="1">
            <a:off x="8899525" y="5257800"/>
            <a:ext cx="228600" cy="0"/>
          </a:xfrm>
          <a:prstGeom prst="line">
            <a:avLst/>
          </a:prstGeom>
          <a:noFill/>
          <a:ln w="57150">
            <a:solidFill>
              <a:srgbClr val="3399FF"/>
            </a:solidFill>
            <a:round/>
            <a:headEnd/>
            <a:tailEnd/>
          </a:ln>
        </p:spPr>
        <p:txBody>
          <a:bodyPr wrap="none" anchor="ctr"/>
          <a:lstStyle/>
          <a:p>
            <a:endParaRPr lang="ru-RU"/>
          </a:p>
        </p:txBody>
      </p:sp>
      <p:sp>
        <p:nvSpPr>
          <p:cNvPr id="32780" name="Line 13"/>
          <p:cNvSpPr>
            <a:spLocks noChangeShapeType="1"/>
          </p:cNvSpPr>
          <p:nvPr/>
        </p:nvSpPr>
        <p:spPr bwMode="auto">
          <a:xfrm flipH="1">
            <a:off x="8902700" y="6324600"/>
            <a:ext cx="228600" cy="0"/>
          </a:xfrm>
          <a:prstGeom prst="line">
            <a:avLst/>
          </a:prstGeom>
          <a:noFill/>
          <a:ln w="57150">
            <a:solidFill>
              <a:srgbClr val="3399FF"/>
            </a:solidFill>
            <a:round/>
            <a:headEnd/>
            <a:tailEnd/>
          </a:ln>
        </p:spPr>
        <p:txBody>
          <a:bodyPr wrap="none" anchor="ctr"/>
          <a:lstStyle/>
          <a:p>
            <a:endParaRPr lang="ru-RU"/>
          </a:p>
        </p:txBody>
      </p:sp>
      <p:sp>
        <p:nvSpPr>
          <p:cNvPr id="34830" name="Text Box 14"/>
          <p:cNvSpPr txBox="1">
            <a:spLocks noChangeArrowheads="1"/>
          </p:cNvSpPr>
          <p:nvPr/>
        </p:nvSpPr>
        <p:spPr bwMode="auto">
          <a:xfrm>
            <a:off x="533400" y="5029200"/>
            <a:ext cx="3657600" cy="45720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A:</a:t>
            </a:r>
            <a:r>
              <a:rPr lang="ru-RU" b="1">
                <a:solidFill>
                  <a:srgbClr val="333399"/>
                </a:solidFill>
                <a:latin typeface="Arial" charset="0"/>
              </a:rPr>
              <a:t> птичье молоко</a:t>
            </a:r>
            <a:r>
              <a:rPr lang="en-US" b="1">
                <a:solidFill>
                  <a:srgbClr val="333399"/>
                </a:solidFill>
                <a:latin typeface="Arial" charset="0"/>
              </a:rPr>
              <a:t>  </a:t>
            </a:r>
            <a:endParaRPr lang="en-US">
              <a:solidFill>
                <a:srgbClr val="333399"/>
              </a:solidFill>
            </a:endParaRPr>
          </a:p>
        </p:txBody>
      </p:sp>
      <p:sp>
        <p:nvSpPr>
          <p:cNvPr id="34831" name="Text Box 15"/>
          <p:cNvSpPr txBox="1">
            <a:spLocks noChangeArrowheads="1"/>
          </p:cNvSpPr>
          <p:nvPr/>
        </p:nvSpPr>
        <p:spPr bwMode="auto">
          <a:xfrm>
            <a:off x="687388" y="6049963"/>
            <a:ext cx="3648075" cy="461962"/>
          </a:xfrm>
          <a:prstGeom prst="rect">
            <a:avLst/>
          </a:prstGeom>
          <a:noFill/>
          <a:ln w="9525">
            <a:noFill/>
            <a:miter lim="800000"/>
            <a:headEnd/>
            <a:tailEnd/>
          </a:ln>
        </p:spPr>
        <p:txBody>
          <a:bodyPr>
            <a:spAutoFit/>
          </a:bodyPr>
          <a:lstStyle/>
          <a:p>
            <a:pPr marL="1528763" indent="-1528763">
              <a:spcBef>
                <a:spcPct val="50000"/>
              </a:spcBef>
            </a:pPr>
            <a:r>
              <a:rPr lang="en-US" b="1">
                <a:solidFill>
                  <a:srgbClr val="333399"/>
                </a:solidFill>
                <a:latin typeface="Arial" charset="0"/>
              </a:rPr>
              <a:t>C:</a:t>
            </a:r>
            <a:r>
              <a:rPr lang="ru-RU" b="1">
                <a:solidFill>
                  <a:srgbClr val="333399"/>
                </a:solidFill>
                <a:latin typeface="Arial" charset="0"/>
              </a:rPr>
              <a:t> разбитое корыто</a:t>
            </a:r>
            <a:r>
              <a:rPr lang="en-US" b="1">
                <a:solidFill>
                  <a:srgbClr val="333399"/>
                </a:solidFill>
                <a:latin typeface="Arial" charset="0"/>
              </a:rPr>
              <a:t>  </a:t>
            </a:r>
            <a:endParaRPr lang="en-US">
              <a:solidFill>
                <a:srgbClr val="333399"/>
              </a:solidFill>
            </a:endParaRPr>
          </a:p>
        </p:txBody>
      </p:sp>
      <p:sp>
        <p:nvSpPr>
          <p:cNvPr id="34832" name="Text Box 16"/>
          <p:cNvSpPr txBox="1">
            <a:spLocks noChangeArrowheads="1"/>
          </p:cNvSpPr>
          <p:nvPr/>
        </p:nvSpPr>
        <p:spPr bwMode="auto">
          <a:xfrm>
            <a:off x="5056188" y="5053013"/>
            <a:ext cx="3576637" cy="460375"/>
          </a:xfrm>
          <a:prstGeom prst="rect">
            <a:avLst/>
          </a:prstGeom>
          <a:noFill/>
          <a:ln w="9525">
            <a:noFill/>
            <a:miter lim="800000"/>
            <a:headEnd/>
            <a:tailEnd/>
          </a:ln>
        </p:spPr>
        <p:txBody>
          <a:bodyPr>
            <a:spAutoFit/>
          </a:bodyPr>
          <a:lstStyle/>
          <a:p>
            <a:pPr marL="1798638" indent="-1798638">
              <a:spcBef>
                <a:spcPct val="50000"/>
              </a:spcBef>
            </a:pPr>
            <a:r>
              <a:rPr lang="en-US" b="1">
                <a:solidFill>
                  <a:srgbClr val="333399"/>
                </a:solidFill>
                <a:latin typeface="Arial" charset="0"/>
              </a:rPr>
              <a:t>B:</a:t>
            </a:r>
            <a:r>
              <a:rPr lang="ru-RU" b="1">
                <a:solidFill>
                  <a:srgbClr val="333399"/>
                </a:solidFill>
                <a:latin typeface="Arial" charset="0"/>
              </a:rPr>
              <a:t> рог изобилия</a:t>
            </a:r>
            <a:r>
              <a:rPr lang="en-US" b="1">
                <a:solidFill>
                  <a:srgbClr val="333399"/>
                </a:solidFill>
                <a:latin typeface="Arial" charset="0"/>
              </a:rPr>
              <a:t>  </a:t>
            </a:r>
            <a:endParaRPr lang="en-US">
              <a:solidFill>
                <a:srgbClr val="333399"/>
              </a:solidFill>
            </a:endParaRPr>
          </a:p>
        </p:txBody>
      </p:sp>
      <p:sp>
        <p:nvSpPr>
          <p:cNvPr id="34833" name="Text Box 17"/>
          <p:cNvSpPr txBox="1">
            <a:spLocks noChangeArrowheads="1"/>
          </p:cNvSpPr>
          <p:nvPr/>
        </p:nvSpPr>
        <p:spPr bwMode="auto">
          <a:xfrm>
            <a:off x="4953000" y="6096000"/>
            <a:ext cx="3246438" cy="45720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D:</a:t>
            </a:r>
            <a:r>
              <a:rPr lang="ru-RU" b="1">
                <a:solidFill>
                  <a:srgbClr val="333399"/>
                </a:solidFill>
                <a:latin typeface="Arial" charset="0"/>
              </a:rPr>
              <a:t> журавль в небе</a:t>
            </a:r>
            <a:r>
              <a:rPr lang="en-US" b="1">
                <a:solidFill>
                  <a:srgbClr val="333399"/>
                </a:solidFill>
                <a:latin typeface="Arial" charset="0"/>
              </a:rPr>
              <a:t>  </a:t>
            </a:r>
            <a:endParaRPr lang="en-US">
              <a:solidFill>
                <a:srgbClr val="333399"/>
              </a:solidFill>
            </a:endParaRPr>
          </a:p>
        </p:txBody>
      </p:sp>
      <p:sp>
        <p:nvSpPr>
          <p:cNvPr id="32785" name="Oval 18"/>
          <p:cNvSpPr>
            <a:spLocks noChangeArrowheads="1"/>
          </p:cNvSpPr>
          <p:nvPr/>
        </p:nvSpPr>
        <p:spPr bwMode="auto">
          <a:xfrm>
            <a:off x="1524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32786" name="Oval 19"/>
          <p:cNvSpPr>
            <a:spLocks noChangeArrowheads="1"/>
          </p:cNvSpPr>
          <p:nvPr/>
        </p:nvSpPr>
        <p:spPr bwMode="auto">
          <a:xfrm>
            <a:off x="30480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32787" name="Oval 20"/>
          <p:cNvSpPr>
            <a:spLocks noChangeArrowheads="1"/>
          </p:cNvSpPr>
          <p:nvPr/>
        </p:nvSpPr>
        <p:spPr bwMode="auto">
          <a:xfrm>
            <a:off x="16002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32788" name="Text Box 21"/>
          <p:cNvSpPr txBox="1">
            <a:spLocks noChangeArrowheads="1"/>
          </p:cNvSpPr>
          <p:nvPr/>
        </p:nvSpPr>
        <p:spPr bwMode="auto">
          <a:xfrm>
            <a:off x="336550" y="4102100"/>
            <a:ext cx="1066800" cy="457200"/>
          </a:xfrm>
          <a:prstGeom prst="rect">
            <a:avLst/>
          </a:prstGeom>
          <a:noFill/>
          <a:ln w="9525">
            <a:noFill/>
            <a:miter lim="800000"/>
            <a:headEnd/>
            <a:tailEnd/>
          </a:ln>
        </p:spPr>
        <p:txBody>
          <a:bodyPr>
            <a:spAutoFit/>
          </a:bodyPr>
          <a:lstStyle/>
          <a:p>
            <a:pPr>
              <a:spcBef>
                <a:spcPct val="50000"/>
              </a:spcBef>
            </a:pPr>
            <a:r>
              <a:rPr lang="en-US" b="1">
                <a:solidFill>
                  <a:schemeClr val="bg1"/>
                </a:solidFill>
                <a:latin typeface="Arial" charset="0"/>
              </a:rPr>
              <a:t>50:50</a:t>
            </a:r>
            <a:endParaRPr lang="en-US">
              <a:solidFill>
                <a:schemeClr val="bg1"/>
              </a:solidFill>
            </a:endParaRPr>
          </a:p>
        </p:txBody>
      </p:sp>
      <p:sp>
        <p:nvSpPr>
          <p:cNvPr id="32789" name="Rectangle 22"/>
          <p:cNvSpPr>
            <a:spLocks noChangeArrowheads="1"/>
          </p:cNvSpPr>
          <p:nvPr/>
        </p:nvSpPr>
        <p:spPr bwMode="auto">
          <a:xfrm>
            <a:off x="6629400" y="0"/>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32790" name="Rectangle 29"/>
          <p:cNvSpPr>
            <a:spLocks noChangeArrowheads="1"/>
          </p:cNvSpPr>
          <p:nvPr/>
        </p:nvSpPr>
        <p:spPr bwMode="auto">
          <a:xfrm>
            <a:off x="6696075" y="406400"/>
            <a:ext cx="2413000" cy="322263"/>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32791" name="Text Box 23"/>
          <p:cNvSpPr txBox="1">
            <a:spLocks noChangeArrowheads="1"/>
          </p:cNvSpPr>
          <p:nvPr/>
        </p:nvSpPr>
        <p:spPr bwMode="auto">
          <a:xfrm>
            <a:off x="6705600" y="-1587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32792" name="Text Box 24"/>
          <p:cNvSpPr txBox="1">
            <a:spLocks noChangeArrowheads="1"/>
          </p:cNvSpPr>
          <p:nvPr/>
        </p:nvSpPr>
        <p:spPr bwMode="auto">
          <a:xfrm>
            <a:off x="6705600" y="304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32793" name="Text Box 25"/>
          <p:cNvSpPr txBox="1">
            <a:spLocks noChangeArrowheads="1"/>
          </p:cNvSpPr>
          <p:nvPr/>
        </p:nvSpPr>
        <p:spPr bwMode="auto">
          <a:xfrm>
            <a:off x="6705600" y="609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32794" name="Text Box 26"/>
          <p:cNvSpPr txBox="1">
            <a:spLocks noChangeArrowheads="1"/>
          </p:cNvSpPr>
          <p:nvPr/>
        </p:nvSpPr>
        <p:spPr bwMode="auto">
          <a:xfrm>
            <a:off x="6705600" y="914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32795" name="Text Box 27"/>
          <p:cNvSpPr txBox="1">
            <a:spLocks noChangeArrowheads="1"/>
          </p:cNvSpPr>
          <p:nvPr/>
        </p:nvSpPr>
        <p:spPr bwMode="auto">
          <a:xfrm>
            <a:off x="6705600" y="1219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32796" name="Text Box 28"/>
          <p:cNvSpPr txBox="1">
            <a:spLocks noChangeArrowheads="1"/>
          </p:cNvSpPr>
          <p:nvPr/>
        </p:nvSpPr>
        <p:spPr bwMode="auto">
          <a:xfrm>
            <a:off x="6705600" y="1524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32797" name="Text Box 30"/>
          <p:cNvSpPr txBox="1">
            <a:spLocks noChangeArrowheads="1"/>
          </p:cNvSpPr>
          <p:nvPr/>
        </p:nvSpPr>
        <p:spPr bwMode="auto">
          <a:xfrm>
            <a:off x="6705600" y="1828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32798" name="Text Box 31"/>
          <p:cNvSpPr txBox="1">
            <a:spLocks noChangeArrowheads="1"/>
          </p:cNvSpPr>
          <p:nvPr/>
        </p:nvSpPr>
        <p:spPr bwMode="auto">
          <a:xfrm>
            <a:off x="6705600" y="2133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32799" name="Text Box 32"/>
          <p:cNvSpPr txBox="1">
            <a:spLocks noChangeArrowheads="1"/>
          </p:cNvSpPr>
          <p:nvPr/>
        </p:nvSpPr>
        <p:spPr bwMode="auto">
          <a:xfrm>
            <a:off x="6705600" y="2438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32800" name="Text Box 33"/>
          <p:cNvSpPr txBox="1">
            <a:spLocks noChangeArrowheads="1"/>
          </p:cNvSpPr>
          <p:nvPr/>
        </p:nvSpPr>
        <p:spPr bwMode="auto">
          <a:xfrm>
            <a:off x="6705600" y="2743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32801" name="Text Box 34"/>
          <p:cNvSpPr txBox="1">
            <a:spLocks noChangeArrowheads="1"/>
          </p:cNvSpPr>
          <p:nvPr/>
        </p:nvSpPr>
        <p:spPr bwMode="auto">
          <a:xfrm>
            <a:off x="6705600" y="3048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32802" name="Text Box 35"/>
          <p:cNvSpPr txBox="1">
            <a:spLocks noChangeArrowheads="1"/>
          </p:cNvSpPr>
          <p:nvPr/>
        </p:nvSpPr>
        <p:spPr bwMode="auto">
          <a:xfrm>
            <a:off x="6705600" y="3352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32803" name="Text Box 36"/>
          <p:cNvSpPr txBox="1">
            <a:spLocks noChangeArrowheads="1"/>
          </p:cNvSpPr>
          <p:nvPr/>
        </p:nvSpPr>
        <p:spPr bwMode="auto">
          <a:xfrm>
            <a:off x="6705600" y="3657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32804" name="Text Box 37"/>
          <p:cNvSpPr txBox="1">
            <a:spLocks noChangeArrowheads="1"/>
          </p:cNvSpPr>
          <p:nvPr/>
        </p:nvSpPr>
        <p:spPr bwMode="auto">
          <a:xfrm>
            <a:off x="6705600" y="3962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32805" name="Text Box 38"/>
          <p:cNvSpPr txBox="1">
            <a:spLocks noChangeArrowheads="1"/>
          </p:cNvSpPr>
          <p:nvPr/>
        </p:nvSpPr>
        <p:spPr bwMode="auto">
          <a:xfrm>
            <a:off x="6705600" y="4267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32806" name="Text Box 39"/>
          <p:cNvSpPr txBox="1">
            <a:spLocks noChangeArrowheads="1"/>
          </p:cNvSpPr>
          <p:nvPr/>
        </p:nvSpPr>
        <p:spPr bwMode="auto">
          <a:xfrm>
            <a:off x="7543800" y="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32807" name="Text Box 40"/>
          <p:cNvSpPr txBox="1">
            <a:spLocks noChangeArrowheads="1"/>
          </p:cNvSpPr>
          <p:nvPr/>
        </p:nvSpPr>
        <p:spPr bwMode="auto">
          <a:xfrm>
            <a:off x="7543800" y="320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32808" name="Text Box 41"/>
          <p:cNvSpPr txBox="1">
            <a:spLocks noChangeArrowheads="1"/>
          </p:cNvSpPr>
          <p:nvPr/>
        </p:nvSpPr>
        <p:spPr bwMode="auto">
          <a:xfrm>
            <a:off x="7543800" y="625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32809" name="Text Box 42"/>
          <p:cNvSpPr txBox="1">
            <a:spLocks noChangeArrowheads="1"/>
          </p:cNvSpPr>
          <p:nvPr/>
        </p:nvSpPr>
        <p:spPr bwMode="auto">
          <a:xfrm>
            <a:off x="7543800" y="930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32810" name="Text Box 43"/>
          <p:cNvSpPr txBox="1">
            <a:spLocks noChangeArrowheads="1"/>
          </p:cNvSpPr>
          <p:nvPr/>
        </p:nvSpPr>
        <p:spPr bwMode="auto">
          <a:xfrm>
            <a:off x="7543800" y="1235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32811" name="Text Box 44"/>
          <p:cNvSpPr txBox="1">
            <a:spLocks noChangeArrowheads="1"/>
          </p:cNvSpPr>
          <p:nvPr/>
        </p:nvSpPr>
        <p:spPr bwMode="auto">
          <a:xfrm>
            <a:off x="7543800" y="1539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32812" name="Text Box 45"/>
          <p:cNvSpPr txBox="1">
            <a:spLocks noChangeArrowheads="1"/>
          </p:cNvSpPr>
          <p:nvPr/>
        </p:nvSpPr>
        <p:spPr bwMode="auto">
          <a:xfrm>
            <a:off x="7543800" y="1844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32813" name="Text Box 46"/>
          <p:cNvSpPr txBox="1">
            <a:spLocks noChangeArrowheads="1"/>
          </p:cNvSpPr>
          <p:nvPr/>
        </p:nvSpPr>
        <p:spPr bwMode="auto">
          <a:xfrm>
            <a:off x="7543800" y="2149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32814" name="Text Box 47"/>
          <p:cNvSpPr txBox="1">
            <a:spLocks noChangeArrowheads="1"/>
          </p:cNvSpPr>
          <p:nvPr/>
        </p:nvSpPr>
        <p:spPr bwMode="auto">
          <a:xfrm>
            <a:off x="7543800" y="2454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32815" name="Text Box 48"/>
          <p:cNvSpPr txBox="1">
            <a:spLocks noChangeArrowheads="1"/>
          </p:cNvSpPr>
          <p:nvPr/>
        </p:nvSpPr>
        <p:spPr bwMode="auto">
          <a:xfrm>
            <a:off x="7543800" y="2759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32816" name="Text Box 49"/>
          <p:cNvSpPr txBox="1">
            <a:spLocks noChangeArrowheads="1"/>
          </p:cNvSpPr>
          <p:nvPr/>
        </p:nvSpPr>
        <p:spPr bwMode="auto">
          <a:xfrm>
            <a:off x="7543800" y="3063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32817" name="Text Box 50"/>
          <p:cNvSpPr txBox="1">
            <a:spLocks noChangeArrowheads="1"/>
          </p:cNvSpPr>
          <p:nvPr/>
        </p:nvSpPr>
        <p:spPr bwMode="auto">
          <a:xfrm>
            <a:off x="7543800" y="3368675"/>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32818" name="Text Box 51"/>
          <p:cNvSpPr txBox="1">
            <a:spLocks noChangeArrowheads="1"/>
          </p:cNvSpPr>
          <p:nvPr/>
        </p:nvSpPr>
        <p:spPr bwMode="auto">
          <a:xfrm>
            <a:off x="7543800" y="3673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32819" name="Text Box 52"/>
          <p:cNvSpPr txBox="1">
            <a:spLocks noChangeArrowheads="1"/>
          </p:cNvSpPr>
          <p:nvPr/>
        </p:nvSpPr>
        <p:spPr bwMode="auto">
          <a:xfrm>
            <a:off x="7543800" y="3978275"/>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32820" name="Text Box 53"/>
          <p:cNvSpPr txBox="1">
            <a:spLocks noChangeArrowheads="1"/>
          </p:cNvSpPr>
          <p:nvPr/>
        </p:nvSpPr>
        <p:spPr bwMode="auto">
          <a:xfrm>
            <a:off x="7543800" y="4283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32821" name="Oval 54"/>
          <p:cNvSpPr>
            <a:spLocks noChangeArrowheads="1"/>
          </p:cNvSpPr>
          <p:nvPr/>
        </p:nvSpPr>
        <p:spPr bwMode="auto">
          <a:xfrm>
            <a:off x="7239000" y="4419600"/>
            <a:ext cx="152400" cy="152400"/>
          </a:xfrm>
          <a:prstGeom prst="ellipse">
            <a:avLst/>
          </a:prstGeom>
          <a:solidFill>
            <a:srgbClr val="FFCC00"/>
          </a:solidFill>
          <a:ln w="9525">
            <a:noFill/>
            <a:round/>
            <a:headEnd/>
            <a:tailEnd/>
          </a:ln>
        </p:spPr>
        <p:txBody>
          <a:bodyPr wrap="none" anchor="ctr"/>
          <a:lstStyle/>
          <a:p>
            <a:endParaRPr lang="ru-RU"/>
          </a:p>
        </p:txBody>
      </p:sp>
      <p:sp>
        <p:nvSpPr>
          <p:cNvPr id="32822" name="Oval 55"/>
          <p:cNvSpPr>
            <a:spLocks noChangeArrowheads="1"/>
          </p:cNvSpPr>
          <p:nvPr/>
        </p:nvSpPr>
        <p:spPr bwMode="auto">
          <a:xfrm>
            <a:off x="7239000" y="4114800"/>
            <a:ext cx="152400" cy="152400"/>
          </a:xfrm>
          <a:prstGeom prst="ellipse">
            <a:avLst/>
          </a:prstGeom>
          <a:solidFill>
            <a:srgbClr val="FFCC00"/>
          </a:solidFill>
          <a:ln w="9525">
            <a:noFill/>
            <a:round/>
            <a:headEnd/>
            <a:tailEnd/>
          </a:ln>
        </p:spPr>
        <p:txBody>
          <a:bodyPr wrap="none" anchor="ctr"/>
          <a:lstStyle/>
          <a:p>
            <a:endParaRPr lang="ru-RU"/>
          </a:p>
        </p:txBody>
      </p:sp>
      <p:sp>
        <p:nvSpPr>
          <p:cNvPr id="32823" name="Oval 56"/>
          <p:cNvSpPr>
            <a:spLocks noChangeArrowheads="1"/>
          </p:cNvSpPr>
          <p:nvPr/>
        </p:nvSpPr>
        <p:spPr bwMode="auto">
          <a:xfrm>
            <a:off x="7239000" y="3810000"/>
            <a:ext cx="152400" cy="152400"/>
          </a:xfrm>
          <a:prstGeom prst="ellipse">
            <a:avLst/>
          </a:prstGeom>
          <a:solidFill>
            <a:srgbClr val="FFCC00"/>
          </a:solidFill>
          <a:ln w="9525">
            <a:noFill/>
            <a:round/>
            <a:headEnd/>
            <a:tailEnd/>
          </a:ln>
        </p:spPr>
        <p:txBody>
          <a:bodyPr wrap="none" anchor="ctr"/>
          <a:lstStyle/>
          <a:p>
            <a:endParaRPr lang="ru-RU"/>
          </a:p>
        </p:txBody>
      </p:sp>
      <p:sp>
        <p:nvSpPr>
          <p:cNvPr id="32824" name="Oval 57"/>
          <p:cNvSpPr>
            <a:spLocks noChangeArrowheads="1"/>
          </p:cNvSpPr>
          <p:nvPr/>
        </p:nvSpPr>
        <p:spPr bwMode="auto">
          <a:xfrm>
            <a:off x="7239000" y="3505200"/>
            <a:ext cx="152400" cy="152400"/>
          </a:xfrm>
          <a:prstGeom prst="ellipse">
            <a:avLst/>
          </a:prstGeom>
          <a:solidFill>
            <a:srgbClr val="FFCC00"/>
          </a:solidFill>
          <a:ln w="9525">
            <a:noFill/>
            <a:round/>
            <a:headEnd/>
            <a:tailEnd/>
          </a:ln>
        </p:spPr>
        <p:txBody>
          <a:bodyPr wrap="none" anchor="ctr"/>
          <a:lstStyle/>
          <a:p>
            <a:endParaRPr lang="ru-RU"/>
          </a:p>
        </p:txBody>
      </p:sp>
      <p:sp>
        <p:nvSpPr>
          <p:cNvPr id="32825" name="Oval 58"/>
          <p:cNvSpPr>
            <a:spLocks noChangeArrowheads="1"/>
          </p:cNvSpPr>
          <p:nvPr/>
        </p:nvSpPr>
        <p:spPr bwMode="auto">
          <a:xfrm>
            <a:off x="7239000" y="3200400"/>
            <a:ext cx="152400" cy="152400"/>
          </a:xfrm>
          <a:prstGeom prst="ellipse">
            <a:avLst/>
          </a:prstGeom>
          <a:solidFill>
            <a:schemeClr val="bg1"/>
          </a:solidFill>
          <a:ln w="9525">
            <a:noFill/>
            <a:round/>
            <a:headEnd/>
            <a:tailEnd/>
          </a:ln>
        </p:spPr>
        <p:txBody>
          <a:bodyPr wrap="none" anchor="ctr"/>
          <a:lstStyle/>
          <a:p>
            <a:endParaRPr lang="ru-RU"/>
          </a:p>
        </p:txBody>
      </p:sp>
      <p:sp>
        <p:nvSpPr>
          <p:cNvPr id="32826" name="Oval 59"/>
          <p:cNvSpPr>
            <a:spLocks noChangeArrowheads="1"/>
          </p:cNvSpPr>
          <p:nvPr/>
        </p:nvSpPr>
        <p:spPr bwMode="auto">
          <a:xfrm>
            <a:off x="7239000" y="2895600"/>
            <a:ext cx="152400" cy="152400"/>
          </a:xfrm>
          <a:prstGeom prst="ellipse">
            <a:avLst/>
          </a:prstGeom>
          <a:solidFill>
            <a:srgbClr val="FFCC00"/>
          </a:solidFill>
          <a:ln w="9525">
            <a:noFill/>
            <a:round/>
            <a:headEnd/>
            <a:tailEnd/>
          </a:ln>
        </p:spPr>
        <p:txBody>
          <a:bodyPr wrap="none" anchor="ctr"/>
          <a:lstStyle/>
          <a:p>
            <a:endParaRPr lang="ru-RU"/>
          </a:p>
        </p:txBody>
      </p:sp>
      <p:sp>
        <p:nvSpPr>
          <p:cNvPr id="32827" name="Oval 60"/>
          <p:cNvSpPr>
            <a:spLocks noChangeArrowheads="1"/>
          </p:cNvSpPr>
          <p:nvPr/>
        </p:nvSpPr>
        <p:spPr bwMode="auto">
          <a:xfrm>
            <a:off x="7239000" y="2590800"/>
            <a:ext cx="152400" cy="152400"/>
          </a:xfrm>
          <a:prstGeom prst="ellipse">
            <a:avLst/>
          </a:prstGeom>
          <a:solidFill>
            <a:srgbClr val="FFCC00"/>
          </a:solidFill>
          <a:ln w="9525">
            <a:noFill/>
            <a:round/>
            <a:headEnd/>
            <a:tailEnd/>
          </a:ln>
        </p:spPr>
        <p:txBody>
          <a:bodyPr wrap="none" anchor="ctr"/>
          <a:lstStyle/>
          <a:p>
            <a:endParaRPr lang="ru-RU"/>
          </a:p>
        </p:txBody>
      </p:sp>
      <p:sp>
        <p:nvSpPr>
          <p:cNvPr id="32828" name="Oval 61"/>
          <p:cNvSpPr>
            <a:spLocks noChangeArrowheads="1"/>
          </p:cNvSpPr>
          <p:nvPr/>
        </p:nvSpPr>
        <p:spPr bwMode="auto">
          <a:xfrm>
            <a:off x="7239000" y="2286000"/>
            <a:ext cx="152400" cy="152400"/>
          </a:xfrm>
          <a:prstGeom prst="ellipse">
            <a:avLst/>
          </a:prstGeom>
          <a:solidFill>
            <a:srgbClr val="FFCC00"/>
          </a:solidFill>
          <a:ln w="9525">
            <a:noFill/>
            <a:round/>
            <a:headEnd/>
            <a:tailEnd/>
          </a:ln>
        </p:spPr>
        <p:txBody>
          <a:bodyPr wrap="none" anchor="ctr"/>
          <a:lstStyle/>
          <a:p>
            <a:endParaRPr lang="ru-RU"/>
          </a:p>
        </p:txBody>
      </p:sp>
      <p:sp>
        <p:nvSpPr>
          <p:cNvPr id="32829" name="Oval 62"/>
          <p:cNvSpPr>
            <a:spLocks noChangeArrowheads="1"/>
          </p:cNvSpPr>
          <p:nvPr/>
        </p:nvSpPr>
        <p:spPr bwMode="auto">
          <a:xfrm>
            <a:off x="7239000" y="1981200"/>
            <a:ext cx="152400" cy="152400"/>
          </a:xfrm>
          <a:prstGeom prst="ellipse">
            <a:avLst/>
          </a:prstGeom>
          <a:solidFill>
            <a:srgbClr val="FFCC00"/>
          </a:solidFill>
          <a:ln w="9525">
            <a:noFill/>
            <a:round/>
            <a:headEnd/>
            <a:tailEnd/>
          </a:ln>
        </p:spPr>
        <p:txBody>
          <a:bodyPr wrap="none" anchor="ctr"/>
          <a:lstStyle/>
          <a:p>
            <a:endParaRPr lang="ru-RU"/>
          </a:p>
        </p:txBody>
      </p:sp>
      <p:sp>
        <p:nvSpPr>
          <p:cNvPr id="32830" name="Oval 63"/>
          <p:cNvSpPr>
            <a:spLocks noChangeArrowheads="1"/>
          </p:cNvSpPr>
          <p:nvPr/>
        </p:nvSpPr>
        <p:spPr bwMode="auto">
          <a:xfrm>
            <a:off x="7239000" y="1676400"/>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32831" name="Oval 64"/>
          <p:cNvSpPr>
            <a:spLocks noChangeArrowheads="1"/>
          </p:cNvSpPr>
          <p:nvPr/>
        </p:nvSpPr>
        <p:spPr bwMode="auto">
          <a:xfrm>
            <a:off x="7239000" y="1371600"/>
            <a:ext cx="152400" cy="152400"/>
          </a:xfrm>
          <a:prstGeom prst="ellipse">
            <a:avLst/>
          </a:prstGeom>
          <a:solidFill>
            <a:srgbClr val="FFCC00"/>
          </a:solidFill>
          <a:ln w="9525">
            <a:noFill/>
            <a:round/>
            <a:headEnd/>
            <a:tailEnd/>
          </a:ln>
        </p:spPr>
        <p:txBody>
          <a:bodyPr wrap="none" anchor="ctr"/>
          <a:lstStyle/>
          <a:p>
            <a:endParaRPr lang="ru-RU"/>
          </a:p>
        </p:txBody>
      </p:sp>
      <p:sp>
        <p:nvSpPr>
          <p:cNvPr id="32832" name="Oval 65"/>
          <p:cNvSpPr>
            <a:spLocks noChangeArrowheads="1"/>
          </p:cNvSpPr>
          <p:nvPr/>
        </p:nvSpPr>
        <p:spPr bwMode="auto">
          <a:xfrm>
            <a:off x="7239000" y="1066800"/>
            <a:ext cx="152400" cy="152400"/>
          </a:xfrm>
          <a:prstGeom prst="ellipse">
            <a:avLst/>
          </a:prstGeom>
          <a:solidFill>
            <a:srgbClr val="FFCC00"/>
          </a:solidFill>
          <a:ln w="9525">
            <a:noFill/>
            <a:round/>
            <a:headEnd/>
            <a:tailEnd/>
          </a:ln>
        </p:spPr>
        <p:txBody>
          <a:bodyPr wrap="none" anchor="ctr"/>
          <a:lstStyle/>
          <a:p>
            <a:endParaRPr lang="ru-RU"/>
          </a:p>
        </p:txBody>
      </p:sp>
      <p:sp>
        <p:nvSpPr>
          <p:cNvPr id="32833" name="Oval 66"/>
          <p:cNvSpPr>
            <a:spLocks noChangeArrowheads="1"/>
          </p:cNvSpPr>
          <p:nvPr/>
        </p:nvSpPr>
        <p:spPr bwMode="auto">
          <a:xfrm>
            <a:off x="7239000" y="762000"/>
            <a:ext cx="152400" cy="152400"/>
          </a:xfrm>
          <a:prstGeom prst="ellipse">
            <a:avLst/>
          </a:prstGeom>
          <a:solidFill>
            <a:srgbClr val="FFCC00"/>
          </a:solidFill>
          <a:ln w="9525">
            <a:noFill/>
            <a:round/>
            <a:headEnd/>
            <a:tailEnd/>
          </a:ln>
        </p:spPr>
        <p:txBody>
          <a:bodyPr wrap="none" anchor="ctr"/>
          <a:lstStyle/>
          <a:p>
            <a:endParaRPr lang="ru-RU"/>
          </a:p>
        </p:txBody>
      </p:sp>
      <p:sp>
        <p:nvSpPr>
          <p:cNvPr id="32834" name="Oval 67"/>
          <p:cNvSpPr>
            <a:spLocks noChangeArrowheads="1"/>
          </p:cNvSpPr>
          <p:nvPr/>
        </p:nvSpPr>
        <p:spPr bwMode="auto">
          <a:xfrm>
            <a:off x="7239000" y="457200"/>
            <a:ext cx="152400" cy="152400"/>
          </a:xfrm>
          <a:prstGeom prst="ellipse">
            <a:avLst/>
          </a:prstGeom>
          <a:solidFill>
            <a:srgbClr val="FFCC00"/>
          </a:solidFill>
          <a:ln w="9525">
            <a:noFill/>
            <a:round/>
            <a:headEnd/>
            <a:tailEnd/>
          </a:ln>
        </p:spPr>
        <p:txBody>
          <a:bodyPr wrap="none" anchor="ctr"/>
          <a:lstStyle/>
          <a:p>
            <a:endParaRPr lang="ru-RU"/>
          </a:p>
        </p:txBody>
      </p:sp>
      <p:sp>
        <p:nvSpPr>
          <p:cNvPr id="32835" name="Oval 68"/>
          <p:cNvSpPr>
            <a:spLocks noChangeArrowheads="1"/>
          </p:cNvSpPr>
          <p:nvPr/>
        </p:nvSpPr>
        <p:spPr bwMode="auto">
          <a:xfrm>
            <a:off x="7239000" y="152400"/>
            <a:ext cx="152400" cy="152400"/>
          </a:xfrm>
          <a:prstGeom prst="ellipse">
            <a:avLst/>
          </a:prstGeom>
          <a:solidFill>
            <a:schemeClr val="bg1"/>
          </a:solidFill>
          <a:ln w="9525">
            <a:noFill/>
            <a:round/>
            <a:headEnd/>
            <a:tailEnd/>
          </a:ln>
        </p:spPr>
        <p:txBody>
          <a:bodyPr wrap="none" anchor="ctr"/>
          <a:lstStyle/>
          <a:p>
            <a:endParaRPr lang="ru-RU"/>
          </a:p>
        </p:txBody>
      </p:sp>
      <p:pic>
        <p:nvPicPr>
          <p:cNvPr id="32836" name="Picture 69"/>
          <p:cNvPicPr>
            <a:picLocks noChangeAspect="1" noChangeArrowheads="1"/>
          </p:cNvPicPr>
          <p:nvPr/>
        </p:nvPicPr>
        <p:blipFill>
          <a:blip r:embed="rId2"/>
          <a:srcRect/>
          <a:stretch>
            <a:fillRect/>
          </a:stretch>
        </p:blipFill>
        <p:spPr bwMode="auto">
          <a:xfrm flipV="1">
            <a:off x="1949450" y="3994150"/>
            <a:ext cx="514350" cy="606425"/>
          </a:xfrm>
          <a:prstGeom prst="rect">
            <a:avLst/>
          </a:prstGeom>
          <a:noFill/>
          <a:ln w="9525">
            <a:noFill/>
            <a:miter lim="800000"/>
            <a:headEnd/>
            <a:tailEnd/>
          </a:ln>
        </p:spPr>
      </p:pic>
      <p:sp>
        <p:nvSpPr>
          <p:cNvPr id="32837" name="AutoShape 70"/>
          <p:cNvSpPr>
            <a:spLocks noChangeArrowheads="1"/>
          </p:cNvSpPr>
          <p:nvPr/>
        </p:nvSpPr>
        <p:spPr bwMode="auto">
          <a:xfrm rot="5400000">
            <a:off x="32226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32838" name="Oval 71"/>
          <p:cNvSpPr>
            <a:spLocks noChangeArrowheads="1"/>
          </p:cNvSpPr>
          <p:nvPr/>
        </p:nvSpPr>
        <p:spPr bwMode="auto">
          <a:xfrm>
            <a:off x="3298825" y="4076700"/>
            <a:ext cx="152400" cy="152400"/>
          </a:xfrm>
          <a:prstGeom prst="ellipse">
            <a:avLst/>
          </a:prstGeom>
          <a:noFill/>
          <a:ln w="38100">
            <a:solidFill>
              <a:schemeClr val="bg1"/>
            </a:solidFill>
            <a:round/>
            <a:headEnd/>
            <a:tailEnd/>
          </a:ln>
        </p:spPr>
        <p:txBody>
          <a:bodyPr wrap="none" anchor="ctr"/>
          <a:lstStyle/>
          <a:p>
            <a:endParaRPr lang="ru-RU"/>
          </a:p>
        </p:txBody>
      </p:sp>
      <p:sp>
        <p:nvSpPr>
          <p:cNvPr id="32839" name="AutoShape 72"/>
          <p:cNvSpPr>
            <a:spLocks noChangeArrowheads="1"/>
          </p:cNvSpPr>
          <p:nvPr/>
        </p:nvSpPr>
        <p:spPr bwMode="auto">
          <a:xfrm rot="5400000">
            <a:off x="3527425" y="43053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32840" name="Oval 73"/>
          <p:cNvSpPr>
            <a:spLocks noChangeArrowheads="1"/>
          </p:cNvSpPr>
          <p:nvPr/>
        </p:nvSpPr>
        <p:spPr bwMode="auto">
          <a:xfrm>
            <a:off x="3603625" y="4152900"/>
            <a:ext cx="152400" cy="152400"/>
          </a:xfrm>
          <a:prstGeom prst="ellipse">
            <a:avLst/>
          </a:prstGeom>
          <a:noFill/>
          <a:ln w="38100">
            <a:solidFill>
              <a:schemeClr val="bg1"/>
            </a:solidFill>
            <a:round/>
            <a:headEnd/>
            <a:tailEnd/>
          </a:ln>
        </p:spPr>
        <p:txBody>
          <a:bodyPr wrap="none" anchor="ctr"/>
          <a:lstStyle/>
          <a:p>
            <a:endParaRPr lang="ru-RU"/>
          </a:p>
        </p:txBody>
      </p:sp>
      <p:sp>
        <p:nvSpPr>
          <p:cNvPr id="32841" name="AutoShape 74"/>
          <p:cNvSpPr>
            <a:spLocks noChangeArrowheads="1"/>
          </p:cNvSpPr>
          <p:nvPr/>
        </p:nvSpPr>
        <p:spPr bwMode="auto">
          <a:xfrm rot="5400000">
            <a:off x="38322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32842" name="Oval 75"/>
          <p:cNvSpPr>
            <a:spLocks noChangeArrowheads="1"/>
          </p:cNvSpPr>
          <p:nvPr/>
        </p:nvSpPr>
        <p:spPr bwMode="auto">
          <a:xfrm>
            <a:off x="3908425" y="4076700"/>
            <a:ext cx="152400" cy="152400"/>
          </a:xfrm>
          <a:prstGeom prst="ellipse">
            <a:avLst/>
          </a:prstGeom>
          <a:noFill/>
          <a:ln w="38100">
            <a:solidFill>
              <a:schemeClr val="bg1"/>
            </a:solidFill>
            <a:round/>
            <a:headEnd/>
            <a:tailEnd/>
          </a:ln>
        </p:spPr>
        <p:txBody>
          <a:bodyPr wrap="none" anchor="ctr"/>
          <a:lstStyle/>
          <a:p>
            <a:endParaRPr lang="ru-RU"/>
          </a:p>
        </p:txBody>
      </p:sp>
      <p:sp>
        <p:nvSpPr>
          <p:cNvPr id="34892" name="Text Box 76"/>
          <p:cNvSpPr txBox="1">
            <a:spLocks noChangeArrowheads="1"/>
          </p:cNvSpPr>
          <p:nvPr/>
        </p:nvSpPr>
        <p:spPr bwMode="auto">
          <a:xfrm>
            <a:off x="269875" y="209550"/>
            <a:ext cx="6040438" cy="1631950"/>
          </a:xfrm>
          <a:prstGeom prst="rect">
            <a:avLst/>
          </a:prstGeom>
          <a:noFill/>
          <a:ln w="9525">
            <a:noFill/>
            <a:miter lim="800000"/>
            <a:headEnd/>
            <a:tailEnd/>
          </a:ln>
        </p:spPr>
        <p:txBody>
          <a:bodyPr>
            <a:spAutoFit/>
          </a:bodyPr>
          <a:lstStyle/>
          <a:p>
            <a:pPr algn="ctr">
              <a:spcBef>
                <a:spcPct val="50000"/>
              </a:spcBef>
            </a:pPr>
            <a:r>
              <a:rPr lang="en-US" sz="4000" b="1">
                <a:solidFill>
                  <a:schemeClr val="bg1"/>
                </a:solidFill>
                <a:latin typeface="Arial" charset="0"/>
              </a:rPr>
              <a:t>$500,000 </a:t>
            </a:r>
            <a:endParaRPr lang="ru-RU" sz="4000" b="1">
              <a:solidFill>
                <a:schemeClr val="bg1"/>
              </a:solidFill>
              <a:latin typeface="Arial" charset="0"/>
            </a:endParaRPr>
          </a:p>
          <a:p>
            <a:pPr algn="ctr">
              <a:spcBef>
                <a:spcPct val="50000"/>
              </a:spcBef>
            </a:pPr>
            <a:endParaRPr lang="ru-RU" sz="4000" b="1">
              <a:solidFill>
                <a:schemeClr val="bg1"/>
              </a:solidFill>
              <a:latin typeface="Arial" charset="0"/>
            </a:endParaRPr>
          </a:p>
        </p:txBody>
      </p:sp>
      <p:sp>
        <p:nvSpPr>
          <p:cNvPr id="79" name="AutoShape 81"/>
          <p:cNvSpPr>
            <a:spLocks noChangeArrowheads="1"/>
          </p:cNvSpPr>
          <p:nvPr/>
        </p:nvSpPr>
        <p:spPr bwMode="auto">
          <a:xfrm>
            <a:off x="266700" y="4814888"/>
            <a:ext cx="4267200" cy="914400"/>
          </a:xfrm>
          <a:prstGeom prst="flowChartPreparation">
            <a:avLst/>
          </a:prstGeom>
          <a:solidFill>
            <a:srgbClr val="00FF00">
              <a:alpha val="45882"/>
            </a:srgbClr>
          </a:solidFill>
          <a:ln w="57150">
            <a:solidFill>
              <a:srgbClr val="3399FF"/>
            </a:solidFill>
            <a:miter lim="800000"/>
            <a:headEnd/>
            <a:tailEnd/>
          </a:ln>
        </p:spPr>
        <p:txBody>
          <a:bodyPr wrap="none" anchor="ctr"/>
          <a:lstStyle/>
          <a:p>
            <a:endParaRPr lang="ru-RU"/>
          </a:p>
        </p:txBody>
      </p:sp>
      <p:sp>
        <p:nvSpPr>
          <p:cNvPr id="32845" name="Прямоугольник 79"/>
          <p:cNvSpPr>
            <a:spLocks noChangeArrowheads="1"/>
          </p:cNvSpPr>
          <p:nvPr/>
        </p:nvSpPr>
        <p:spPr bwMode="auto">
          <a:xfrm>
            <a:off x="219075" y="857250"/>
            <a:ext cx="6194425" cy="461963"/>
          </a:xfrm>
          <a:prstGeom prst="rect">
            <a:avLst/>
          </a:prstGeom>
          <a:noFill/>
          <a:ln w="9525">
            <a:noFill/>
            <a:miter lim="800000"/>
            <a:headEnd/>
            <a:tailEnd/>
          </a:ln>
        </p:spPr>
        <p:txBody>
          <a:bodyPr>
            <a:spAutoFit/>
          </a:bodyPr>
          <a:lstStyle/>
          <a:p>
            <a:pPr algn="ctr">
              <a:spcBef>
                <a:spcPct val="50000"/>
              </a:spcBef>
            </a:pPr>
            <a:endParaRPr lang="ru-RU">
              <a:solidFill>
                <a:schemeClr val="bg1"/>
              </a:solidFill>
            </a:endParaRPr>
          </a:p>
        </p:txBody>
      </p:sp>
      <p:sp>
        <p:nvSpPr>
          <p:cNvPr id="32846" name="Прямоугольник 80"/>
          <p:cNvSpPr>
            <a:spLocks noChangeArrowheads="1"/>
          </p:cNvSpPr>
          <p:nvPr/>
        </p:nvSpPr>
        <p:spPr bwMode="auto">
          <a:xfrm>
            <a:off x="282575" y="965200"/>
            <a:ext cx="5538788" cy="2247900"/>
          </a:xfrm>
          <a:prstGeom prst="rect">
            <a:avLst/>
          </a:prstGeom>
          <a:noFill/>
          <a:ln w="9525">
            <a:noFill/>
            <a:miter lim="800000"/>
            <a:headEnd/>
            <a:tailEnd/>
          </a:ln>
        </p:spPr>
        <p:txBody>
          <a:bodyPr>
            <a:spAutoFit/>
          </a:bodyPr>
          <a:lstStyle/>
          <a:p>
            <a:pPr algn="ctr">
              <a:spcBef>
                <a:spcPct val="50000"/>
              </a:spcBef>
            </a:pPr>
            <a:r>
              <a:rPr lang="ru-RU" sz="2800" b="1">
                <a:solidFill>
                  <a:schemeClr val="bg1"/>
                </a:solidFill>
              </a:rPr>
              <a:t>Какое крылатое выражение означает не существующий в природе продукт, нечто неслыханное, невозможное, предел желаний?</a:t>
            </a:r>
            <a:endParaRPr lang="en-US" sz="280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2000"/>
                                  </p:stCondLst>
                                  <p:childTnLst>
                                    <p:set>
                                      <p:cBhvr>
                                        <p:cTn id="6" dur="1" fill="hold">
                                          <p:stCondLst>
                                            <p:cond delay="0"/>
                                          </p:stCondLst>
                                        </p:cTn>
                                        <p:tgtEl>
                                          <p:spTgt spid="34892"/>
                                        </p:tgtEl>
                                        <p:attrNameLst>
                                          <p:attrName>style.visibility</p:attrName>
                                        </p:attrNameLst>
                                      </p:cBhvr>
                                      <p:to>
                                        <p:strVal val="visible"/>
                                      </p:to>
                                    </p:set>
                                    <p:animEffect transition="in" filter="dissolve">
                                      <p:cBhvr>
                                        <p:cTn id="7" dur="500"/>
                                        <p:tgtEl>
                                          <p:spTgt spid="34892"/>
                                        </p:tgtEl>
                                      </p:cBhvr>
                                    </p:animEffect>
                                  </p:childTnLst>
                                </p:cTn>
                              </p:par>
                              <p:par>
                                <p:cTn id="8" presetID="1" presetClass="entr" presetSubtype="0" fill="hold" grpId="0" nodeType="withEffect">
                                  <p:stCondLst>
                                    <p:cond delay="2000"/>
                                  </p:stCondLst>
                                  <p:childTnLst>
                                    <p:set>
                                      <p:cBhvr>
                                        <p:cTn id="9" dur="1" fill="hold">
                                          <p:stCondLst>
                                            <p:cond delay="499"/>
                                          </p:stCondLst>
                                        </p:cTn>
                                        <p:tgtEl>
                                          <p:spTgt spid="34830"/>
                                        </p:tgtEl>
                                        <p:attrNameLst>
                                          <p:attrName>style.visibility</p:attrName>
                                        </p:attrNameLst>
                                      </p:cBhvr>
                                      <p:to>
                                        <p:strVal val="visible"/>
                                      </p:to>
                                    </p:set>
                                  </p:childTnLst>
                                </p:cTn>
                              </p:par>
                            </p:childTnLst>
                          </p:cTn>
                        </p:par>
                        <p:par>
                          <p:cTn id="10" fill="hold">
                            <p:stCondLst>
                              <p:cond delay="2500"/>
                            </p:stCondLst>
                            <p:childTnLst>
                              <p:par>
                                <p:cTn id="11" presetID="1" presetClass="entr" presetSubtype="0" fill="hold" grpId="0" nodeType="afterEffect">
                                  <p:stCondLst>
                                    <p:cond delay="2000"/>
                                  </p:stCondLst>
                                  <p:childTnLst>
                                    <p:set>
                                      <p:cBhvr>
                                        <p:cTn id="12" dur="1" fill="hold">
                                          <p:stCondLst>
                                            <p:cond delay="499"/>
                                          </p:stCondLst>
                                        </p:cTn>
                                        <p:tgtEl>
                                          <p:spTgt spid="34832"/>
                                        </p:tgtEl>
                                        <p:attrNameLst>
                                          <p:attrName>style.visibility</p:attrName>
                                        </p:attrNameLst>
                                      </p:cBhvr>
                                      <p:to>
                                        <p:strVal val="visible"/>
                                      </p:to>
                                    </p:set>
                                  </p:childTnLst>
                                </p:cTn>
                              </p:par>
                            </p:childTnLst>
                          </p:cTn>
                        </p:par>
                        <p:par>
                          <p:cTn id="13" fill="hold">
                            <p:stCondLst>
                              <p:cond delay="5000"/>
                            </p:stCondLst>
                            <p:childTnLst>
                              <p:par>
                                <p:cTn id="14" presetID="1" presetClass="entr" presetSubtype="0" fill="hold" grpId="0" nodeType="afterEffect">
                                  <p:stCondLst>
                                    <p:cond delay="2000"/>
                                  </p:stCondLst>
                                  <p:childTnLst>
                                    <p:set>
                                      <p:cBhvr>
                                        <p:cTn id="15" dur="1" fill="hold">
                                          <p:stCondLst>
                                            <p:cond delay="499"/>
                                          </p:stCondLst>
                                        </p:cTn>
                                        <p:tgtEl>
                                          <p:spTgt spid="34831"/>
                                        </p:tgtEl>
                                        <p:attrNameLst>
                                          <p:attrName>style.visibility</p:attrName>
                                        </p:attrNameLst>
                                      </p:cBhvr>
                                      <p:to>
                                        <p:strVal val="visible"/>
                                      </p:to>
                                    </p:set>
                                  </p:childTnLst>
                                </p:cTn>
                              </p:par>
                            </p:childTnLst>
                          </p:cTn>
                        </p:par>
                        <p:par>
                          <p:cTn id="16" fill="hold">
                            <p:stCondLst>
                              <p:cond delay="7500"/>
                            </p:stCondLst>
                            <p:childTnLst>
                              <p:par>
                                <p:cTn id="17" presetID="1" presetClass="entr" presetSubtype="0" fill="hold" grpId="0" nodeType="afterEffect">
                                  <p:stCondLst>
                                    <p:cond delay="2000"/>
                                  </p:stCondLst>
                                  <p:childTnLst>
                                    <p:set>
                                      <p:cBhvr>
                                        <p:cTn id="18" dur="1" fill="hold">
                                          <p:stCondLst>
                                            <p:cond delay="499"/>
                                          </p:stCondLst>
                                        </p:cTn>
                                        <p:tgtEl>
                                          <p:spTgt spid="3483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30" grpId="0" autoUpdateAnimBg="0"/>
      <p:bldP spid="34831" grpId="0" autoUpdateAnimBg="0"/>
      <p:bldP spid="34832" grpId="0" autoUpdateAnimBg="0"/>
      <p:bldP spid="34833" grpId="0" autoUpdateAnimBg="0"/>
      <p:bldP spid="34892" grpId="0" autoUpdateAnimBg="0"/>
      <p:bldP spid="79"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ChangeArrowheads="1"/>
          </p:cNvSpPr>
          <p:nvPr/>
        </p:nvSpPr>
        <p:spPr bwMode="auto">
          <a:xfrm>
            <a:off x="3505200" y="1127125"/>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13316" name="Rectangle 4"/>
          <p:cNvSpPr>
            <a:spLocks noChangeArrowheads="1"/>
          </p:cNvSpPr>
          <p:nvPr/>
        </p:nvSpPr>
        <p:spPr bwMode="auto">
          <a:xfrm>
            <a:off x="3571875" y="1182688"/>
            <a:ext cx="2413000" cy="322262"/>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33796" name="Text Box 5"/>
          <p:cNvSpPr txBox="1">
            <a:spLocks noChangeArrowheads="1"/>
          </p:cNvSpPr>
          <p:nvPr/>
        </p:nvSpPr>
        <p:spPr bwMode="auto">
          <a:xfrm>
            <a:off x="3581400" y="111125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33797" name="Text Box 6"/>
          <p:cNvSpPr txBox="1">
            <a:spLocks noChangeArrowheads="1"/>
          </p:cNvSpPr>
          <p:nvPr/>
        </p:nvSpPr>
        <p:spPr bwMode="auto">
          <a:xfrm>
            <a:off x="3581400" y="1431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33798" name="Text Box 7"/>
          <p:cNvSpPr txBox="1">
            <a:spLocks noChangeArrowheads="1"/>
          </p:cNvSpPr>
          <p:nvPr/>
        </p:nvSpPr>
        <p:spPr bwMode="auto">
          <a:xfrm>
            <a:off x="3581400" y="1736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33799" name="Text Box 8"/>
          <p:cNvSpPr txBox="1">
            <a:spLocks noChangeArrowheads="1"/>
          </p:cNvSpPr>
          <p:nvPr/>
        </p:nvSpPr>
        <p:spPr bwMode="auto">
          <a:xfrm>
            <a:off x="3581400" y="2041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33800" name="Text Box 9"/>
          <p:cNvSpPr txBox="1">
            <a:spLocks noChangeArrowheads="1"/>
          </p:cNvSpPr>
          <p:nvPr/>
        </p:nvSpPr>
        <p:spPr bwMode="auto">
          <a:xfrm>
            <a:off x="3581400" y="2346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33801" name="Text Box 10"/>
          <p:cNvSpPr txBox="1">
            <a:spLocks noChangeArrowheads="1"/>
          </p:cNvSpPr>
          <p:nvPr/>
        </p:nvSpPr>
        <p:spPr bwMode="auto">
          <a:xfrm>
            <a:off x="3581400" y="2651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33802" name="Text Box 11"/>
          <p:cNvSpPr txBox="1">
            <a:spLocks noChangeArrowheads="1"/>
          </p:cNvSpPr>
          <p:nvPr/>
        </p:nvSpPr>
        <p:spPr bwMode="auto">
          <a:xfrm>
            <a:off x="3581400" y="2955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33803" name="Text Box 12"/>
          <p:cNvSpPr txBox="1">
            <a:spLocks noChangeArrowheads="1"/>
          </p:cNvSpPr>
          <p:nvPr/>
        </p:nvSpPr>
        <p:spPr bwMode="auto">
          <a:xfrm>
            <a:off x="3581400" y="3260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33804" name="Text Box 13"/>
          <p:cNvSpPr txBox="1">
            <a:spLocks noChangeArrowheads="1"/>
          </p:cNvSpPr>
          <p:nvPr/>
        </p:nvSpPr>
        <p:spPr bwMode="auto">
          <a:xfrm>
            <a:off x="3581400" y="3565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33805" name="Text Box 14"/>
          <p:cNvSpPr txBox="1">
            <a:spLocks noChangeArrowheads="1"/>
          </p:cNvSpPr>
          <p:nvPr/>
        </p:nvSpPr>
        <p:spPr bwMode="auto">
          <a:xfrm>
            <a:off x="3581400" y="3870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33806" name="Text Box 15"/>
          <p:cNvSpPr txBox="1">
            <a:spLocks noChangeArrowheads="1"/>
          </p:cNvSpPr>
          <p:nvPr/>
        </p:nvSpPr>
        <p:spPr bwMode="auto">
          <a:xfrm>
            <a:off x="3581400" y="4175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33807" name="Text Box 16"/>
          <p:cNvSpPr txBox="1">
            <a:spLocks noChangeArrowheads="1"/>
          </p:cNvSpPr>
          <p:nvPr/>
        </p:nvSpPr>
        <p:spPr bwMode="auto">
          <a:xfrm>
            <a:off x="3581400" y="4479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33808" name="Text Box 17"/>
          <p:cNvSpPr txBox="1">
            <a:spLocks noChangeArrowheads="1"/>
          </p:cNvSpPr>
          <p:nvPr/>
        </p:nvSpPr>
        <p:spPr bwMode="auto">
          <a:xfrm>
            <a:off x="3581400" y="4784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33809" name="Text Box 18"/>
          <p:cNvSpPr txBox="1">
            <a:spLocks noChangeArrowheads="1"/>
          </p:cNvSpPr>
          <p:nvPr/>
        </p:nvSpPr>
        <p:spPr bwMode="auto">
          <a:xfrm>
            <a:off x="3581400" y="5089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33810" name="Text Box 19"/>
          <p:cNvSpPr txBox="1">
            <a:spLocks noChangeArrowheads="1"/>
          </p:cNvSpPr>
          <p:nvPr/>
        </p:nvSpPr>
        <p:spPr bwMode="auto">
          <a:xfrm>
            <a:off x="3581400" y="5394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33811" name="Text Box 20"/>
          <p:cNvSpPr txBox="1">
            <a:spLocks noChangeArrowheads="1"/>
          </p:cNvSpPr>
          <p:nvPr/>
        </p:nvSpPr>
        <p:spPr bwMode="auto">
          <a:xfrm>
            <a:off x="4419600" y="112712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33812" name="Text Box 21"/>
          <p:cNvSpPr txBox="1">
            <a:spLocks noChangeArrowheads="1"/>
          </p:cNvSpPr>
          <p:nvPr/>
        </p:nvSpPr>
        <p:spPr bwMode="auto">
          <a:xfrm>
            <a:off x="4419600" y="1447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33813" name="Text Box 22"/>
          <p:cNvSpPr txBox="1">
            <a:spLocks noChangeArrowheads="1"/>
          </p:cNvSpPr>
          <p:nvPr/>
        </p:nvSpPr>
        <p:spPr bwMode="auto">
          <a:xfrm>
            <a:off x="4419600" y="1752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33814" name="Text Box 23"/>
          <p:cNvSpPr txBox="1">
            <a:spLocks noChangeArrowheads="1"/>
          </p:cNvSpPr>
          <p:nvPr/>
        </p:nvSpPr>
        <p:spPr bwMode="auto">
          <a:xfrm>
            <a:off x="4419600" y="2057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33815" name="Text Box 24"/>
          <p:cNvSpPr txBox="1">
            <a:spLocks noChangeArrowheads="1"/>
          </p:cNvSpPr>
          <p:nvPr/>
        </p:nvSpPr>
        <p:spPr bwMode="auto">
          <a:xfrm>
            <a:off x="4419600" y="2362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33816" name="Text Box 25"/>
          <p:cNvSpPr txBox="1">
            <a:spLocks noChangeArrowheads="1"/>
          </p:cNvSpPr>
          <p:nvPr/>
        </p:nvSpPr>
        <p:spPr bwMode="auto">
          <a:xfrm>
            <a:off x="4419600" y="2667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33817" name="Text Box 26"/>
          <p:cNvSpPr txBox="1">
            <a:spLocks noChangeArrowheads="1"/>
          </p:cNvSpPr>
          <p:nvPr/>
        </p:nvSpPr>
        <p:spPr bwMode="auto">
          <a:xfrm>
            <a:off x="4419600" y="2971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33818" name="Text Box 27"/>
          <p:cNvSpPr txBox="1">
            <a:spLocks noChangeArrowheads="1"/>
          </p:cNvSpPr>
          <p:nvPr/>
        </p:nvSpPr>
        <p:spPr bwMode="auto">
          <a:xfrm>
            <a:off x="4419600" y="3276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33819" name="Text Box 28"/>
          <p:cNvSpPr txBox="1">
            <a:spLocks noChangeArrowheads="1"/>
          </p:cNvSpPr>
          <p:nvPr/>
        </p:nvSpPr>
        <p:spPr bwMode="auto">
          <a:xfrm>
            <a:off x="4419600" y="3581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33820" name="Text Box 29"/>
          <p:cNvSpPr txBox="1">
            <a:spLocks noChangeArrowheads="1"/>
          </p:cNvSpPr>
          <p:nvPr/>
        </p:nvSpPr>
        <p:spPr bwMode="auto">
          <a:xfrm>
            <a:off x="4419600" y="3886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33821" name="Text Box 30"/>
          <p:cNvSpPr txBox="1">
            <a:spLocks noChangeArrowheads="1"/>
          </p:cNvSpPr>
          <p:nvPr/>
        </p:nvSpPr>
        <p:spPr bwMode="auto">
          <a:xfrm>
            <a:off x="4419600" y="4191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33822" name="Text Box 31"/>
          <p:cNvSpPr txBox="1">
            <a:spLocks noChangeArrowheads="1"/>
          </p:cNvSpPr>
          <p:nvPr/>
        </p:nvSpPr>
        <p:spPr bwMode="auto">
          <a:xfrm>
            <a:off x="4419600" y="4495800"/>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33823" name="Text Box 32"/>
          <p:cNvSpPr txBox="1">
            <a:spLocks noChangeArrowheads="1"/>
          </p:cNvSpPr>
          <p:nvPr/>
        </p:nvSpPr>
        <p:spPr bwMode="auto">
          <a:xfrm>
            <a:off x="4419600" y="4800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33824" name="Text Box 33"/>
          <p:cNvSpPr txBox="1">
            <a:spLocks noChangeArrowheads="1"/>
          </p:cNvSpPr>
          <p:nvPr/>
        </p:nvSpPr>
        <p:spPr bwMode="auto">
          <a:xfrm>
            <a:off x="4419600" y="5105400"/>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33825" name="Text Box 34"/>
          <p:cNvSpPr txBox="1">
            <a:spLocks noChangeArrowheads="1"/>
          </p:cNvSpPr>
          <p:nvPr/>
        </p:nvSpPr>
        <p:spPr bwMode="auto">
          <a:xfrm>
            <a:off x="4419600" y="5410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33826" name="Oval 35"/>
          <p:cNvSpPr>
            <a:spLocks noChangeArrowheads="1"/>
          </p:cNvSpPr>
          <p:nvPr/>
        </p:nvSpPr>
        <p:spPr bwMode="auto">
          <a:xfrm>
            <a:off x="4114800" y="5546725"/>
            <a:ext cx="152400" cy="152400"/>
          </a:xfrm>
          <a:prstGeom prst="ellipse">
            <a:avLst/>
          </a:prstGeom>
          <a:solidFill>
            <a:srgbClr val="FFCC00"/>
          </a:solidFill>
          <a:ln w="9525">
            <a:noFill/>
            <a:round/>
            <a:headEnd/>
            <a:tailEnd/>
          </a:ln>
        </p:spPr>
        <p:txBody>
          <a:bodyPr wrap="none" anchor="ctr"/>
          <a:lstStyle/>
          <a:p>
            <a:endParaRPr lang="ru-RU"/>
          </a:p>
        </p:txBody>
      </p:sp>
      <p:sp>
        <p:nvSpPr>
          <p:cNvPr id="33827" name="Oval 36"/>
          <p:cNvSpPr>
            <a:spLocks noChangeArrowheads="1"/>
          </p:cNvSpPr>
          <p:nvPr/>
        </p:nvSpPr>
        <p:spPr bwMode="auto">
          <a:xfrm>
            <a:off x="4114800" y="5241925"/>
            <a:ext cx="152400" cy="152400"/>
          </a:xfrm>
          <a:prstGeom prst="ellipse">
            <a:avLst/>
          </a:prstGeom>
          <a:solidFill>
            <a:srgbClr val="FFCC00"/>
          </a:solidFill>
          <a:ln w="9525">
            <a:noFill/>
            <a:round/>
            <a:headEnd/>
            <a:tailEnd/>
          </a:ln>
        </p:spPr>
        <p:txBody>
          <a:bodyPr wrap="none" anchor="ctr"/>
          <a:lstStyle/>
          <a:p>
            <a:endParaRPr lang="ru-RU"/>
          </a:p>
        </p:txBody>
      </p:sp>
      <p:sp>
        <p:nvSpPr>
          <p:cNvPr id="33828" name="Oval 37"/>
          <p:cNvSpPr>
            <a:spLocks noChangeArrowheads="1"/>
          </p:cNvSpPr>
          <p:nvPr/>
        </p:nvSpPr>
        <p:spPr bwMode="auto">
          <a:xfrm>
            <a:off x="4114800" y="4937125"/>
            <a:ext cx="152400" cy="152400"/>
          </a:xfrm>
          <a:prstGeom prst="ellipse">
            <a:avLst/>
          </a:prstGeom>
          <a:solidFill>
            <a:srgbClr val="FFCC00"/>
          </a:solidFill>
          <a:ln w="9525">
            <a:noFill/>
            <a:round/>
            <a:headEnd/>
            <a:tailEnd/>
          </a:ln>
        </p:spPr>
        <p:txBody>
          <a:bodyPr wrap="none" anchor="ctr"/>
          <a:lstStyle/>
          <a:p>
            <a:endParaRPr lang="ru-RU"/>
          </a:p>
        </p:txBody>
      </p:sp>
      <p:sp>
        <p:nvSpPr>
          <p:cNvPr id="33829" name="Oval 38"/>
          <p:cNvSpPr>
            <a:spLocks noChangeArrowheads="1"/>
          </p:cNvSpPr>
          <p:nvPr/>
        </p:nvSpPr>
        <p:spPr bwMode="auto">
          <a:xfrm>
            <a:off x="4114800" y="4632325"/>
            <a:ext cx="152400" cy="152400"/>
          </a:xfrm>
          <a:prstGeom prst="ellipse">
            <a:avLst/>
          </a:prstGeom>
          <a:solidFill>
            <a:srgbClr val="FFCC00"/>
          </a:solidFill>
          <a:ln w="9525">
            <a:noFill/>
            <a:round/>
            <a:headEnd/>
            <a:tailEnd/>
          </a:ln>
        </p:spPr>
        <p:txBody>
          <a:bodyPr wrap="none" anchor="ctr"/>
          <a:lstStyle/>
          <a:p>
            <a:endParaRPr lang="ru-RU"/>
          </a:p>
        </p:txBody>
      </p:sp>
      <p:sp>
        <p:nvSpPr>
          <p:cNvPr id="33830" name="Oval 39"/>
          <p:cNvSpPr>
            <a:spLocks noChangeArrowheads="1"/>
          </p:cNvSpPr>
          <p:nvPr/>
        </p:nvSpPr>
        <p:spPr bwMode="auto">
          <a:xfrm>
            <a:off x="4114800" y="4327525"/>
            <a:ext cx="152400" cy="152400"/>
          </a:xfrm>
          <a:prstGeom prst="ellipse">
            <a:avLst/>
          </a:prstGeom>
          <a:solidFill>
            <a:schemeClr val="bg1"/>
          </a:solidFill>
          <a:ln w="9525">
            <a:noFill/>
            <a:round/>
            <a:headEnd/>
            <a:tailEnd/>
          </a:ln>
        </p:spPr>
        <p:txBody>
          <a:bodyPr wrap="none" anchor="ctr"/>
          <a:lstStyle/>
          <a:p>
            <a:endParaRPr lang="ru-RU"/>
          </a:p>
        </p:txBody>
      </p:sp>
      <p:sp>
        <p:nvSpPr>
          <p:cNvPr id="33831" name="Oval 40"/>
          <p:cNvSpPr>
            <a:spLocks noChangeArrowheads="1"/>
          </p:cNvSpPr>
          <p:nvPr/>
        </p:nvSpPr>
        <p:spPr bwMode="auto">
          <a:xfrm>
            <a:off x="4114800" y="4022725"/>
            <a:ext cx="152400" cy="152400"/>
          </a:xfrm>
          <a:prstGeom prst="ellipse">
            <a:avLst/>
          </a:prstGeom>
          <a:solidFill>
            <a:srgbClr val="FFCC00"/>
          </a:solidFill>
          <a:ln w="9525">
            <a:noFill/>
            <a:round/>
            <a:headEnd/>
            <a:tailEnd/>
          </a:ln>
        </p:spPr>
        <p:txBody>
          <a:bodyPr wrap="none" anchor="ctr"/>
          <a:lstStyle/>
          <a:p>
            <a:endParaRPr lang="ru-RU"/>
          </a:p>
        </p:txBody>
      </p:sp>
      <p:sp>
        <p:nvSpPr>
          <p:cNvPr id="33832" name="Oval 41"/>
          <p:cNvSpPr>
            <a:spLocks noChangeArrowheads="1"/>
          </p:cNvSpPr>
          <p:nvPr/>
        </p:nvSpPr>
        <p:spPr bwMode="auto">
          <a:xfrm>
            <a:off x="4114800" y="3717925"/>
            <a:ext cx="152400" cy="152400"/>
          </a:xfrm>
          <a:prstGeom prst="ellipse">
            <a:avLst/>
          </a:prstGeom>
          <a:solidFill>
            <a:srgbClr val="FFCC00"/>
          </a:solidFill>
          <a:ln w="9525">
            <a:noFill/>
            <a:round/>
            <a:headEnd/>
            <a:tailEnd/>
          </a:ln>
        </p:spPr>
        <p:txBody>
          <a:bodyPr wrap="none" anchor="ctr"/>
          <a:lstStyle/>
          <a:p>
            <a:endParaRPr lang="ru-RU"/>
          </a:p>
        </p:txBody>
      </p:sp>
      <p:sp>
        <p:nvSpPr>
          <p:cNvPr id="33833" name="Oval 42"/>
          <p:cNvSpPr>
            <a:spLocks noChangeArrowheads="1"/>
          </p:cNvSpPr>
          <p:nvPr/>
        </p:nvSpPr>
        <p:spPr bwMode="auto">
          <a:xfrm>
            <a:off x="4114800" y="3413125"/>
            <a:ext cx="152400" cy="152400"/>
          </a:xfrm>
          <a:prstGeom prst="ellipse">
            <a:avLst/>
          </a:prstGeom>
          <a:solidFill>
            <a:srgbClr val="FFCC00"/>
          </a:solidFill>
          <a:ln w="9525">
            <a:noFill/>
            <a:round/>
            <a:headEnd/>
            <a:tailEnd/>
          </a:ln>
        </p:spPr>
        <p:txBody>
          <a:bodyPr wrap="none" anchor="ctr"/>
          <a:lstStyle/>
          <a:p>
            <a:endParaRPr lang="ru-RU"/>
          </a:p>
        </p:txBody>
      </p:sp>
      <p:sp>
        <p:nvSpPr>
          <p:cNvPr id="33834" name="Oval 43"/>
          <p:cNvSpPr>
            <a:spLocks noChangeArrowheads="1"/>
          </p:cNvSpPr>
          <p:nvPr/>
        </p:nvSpPr>
        <p:spPr bwMode="auto">
          <a:xfrm>
            <a:off x="4114800" y="3108325"/>
            <a:ext cx="152400" cy="152400"/>
          </a:xfrm>
          <a:prstGeom prst="ellipse">
            <a:avLst/>
          </a:prstGeom>
          <a:solidFill>
            <a:srgbClr val="FFCC00"/>
          </a:solidFill>
          <a:ln w="9525">
            <a:noFill/>
            <a:round/>
            <a:headEnd/>
            <a:tailEnd/>
          </a:ln>
        </p:spPr>
        <p:txBody>
          <a:bodyPr wrap="none" anchor="ctr"/>
          <a:lstStyle/>
          <a:p>
            <a:endParaRPr lang="ru-RU"/>
          </a:p>
        </p:txBody>
      </p:sp>
      <p:sp>
        <p:nvSpPr>
          <p:cNvPr id="33835" name="Oval 44"/>
          <p:cNvSpPr>
            <a:spLocks noChangeArrowheads="1"/>
          </p:cNvSpPr>
          <p:nvPr/>
        </p:nvSpPr>
        <p:spPr bwMode="auto">
          <a:xfrm>
            <a:off x="4114800" y="2803525"/>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33836" name="Oval 45"/>
          <p:cNvSpPr>
            <a:spLocks noChangeArrowheads="1"/>
          </p:cNvSpPr>
          <p:nvPr/>
        </p:nvSpPr>
        <p:spPr bwMode="auto">
          <a:xfrm>
            <a:off x="4114800" y="2498725"/>
            <a:ext cx="152400" cy="152400"/>
          </a:xfrm>
          <a:prstGeom prst="ellipse">
            <a:avLst/>
          </a:prstGeom>
          <a:solidFill>
            <a:srgbClr val="FFCC00"/>
          </a:solidFill>
          <a:ln w="9525">
            <a:noFill/>
            <a:round/>
            <a:headEnd/>
            <a:tailEnd/>
          </a:ln>
        </p:spPr>
        <p:txBody>
          <a:bodyPr wrap="none" anchor="ctr"/>
          <a:lstStyle/>
          <a:p>
            <a:endParaRPr lang="ru-RU"/>
          </a:p>
        </p:txBody>
      </p:sp>
      <p:sp>
        <p:nvSpPr>
          <p:cNvPr id="33837" name="Oval 46"/>
          <p:cNvSpPr>
            <a:spLocks noChangeArrowheads="1"/>
          </p:cNvSpPr>
          <p:nvPr/>
        </p:nvSpPr>
        <p:spPr bwMode="auto">
          <a:xfrm>
            <a:off x="4114800" y="2193925"/>
            <a:ext cx="152400" cy="152400"/>
          </a:xfrm>
          <a:prstGeom prst="ellipse">
            <a:avLst/>
          </a:prstGeom>
          <a:solidFill>
            <a:srgbClr val="FFCC00"/>
          </a:solidFill>
          <a:ln w="9525">
            <a:noFill/>
            <a:round/>
            <a:headEnd/>
            <a:tailEnd/>
          </a:ln>
        </p:spPr>
        <p:txBody>
          <a:bodyPr wrap="none" anchor="ctr"/>
          <a:lstStyle/>
          <a:p>
            <a:endParaRPr lang="ru-RU"/>
          </a:p>
        </p:txBody>
      </p:sp>
      <p:sp>
        <p:nvSpPr>
          <p:cNvPr id="33838" name="Oval 47"/>
          <p:cNvSpPr>
            <a:spLocks noChangeArrowheads="1"/>
          </p:cNvSpPr>
          <p:nvPr/>
        </p:nvSpPr>
        <p:spPr bwMode="auto">
          <a:xfrm>
            <a:off x="4114800" y="1889125"/>
            <a:ext cx="152400" cy="152400"/>
          </a:xfrm>
          <a:prstGeom prst="ellipse">
            <a:avLst/>
          </a:prstGeom>
          <a:solidFill>
            <a:srgbClr val="FFCC00"/>
          </a:solidFill>
          <a:ln w="9525">
            <a:noFill/>
            <a:round/>
            <a:headEnd/>
            <a:tailEnd/>
          </a:ln>
        </p:spPr>
        <p:txBody>
          <a:bodyPr wrap="none" anchor="ctr"/>
          <a:lstStyle/>
          <a:p>
            <a:endParaRPr lang="ru-RU"/>
          </a:p>
        </p:txBody>
      </p:sp>
      <p:sp>
        <p:nvSpPr>
          <p:cNvPr id="33839" name="Oval 48"/>
          <p:cNvSpPr>
            <a:spLocks noChangeArrowheads="1"/>
          </p:cNvSpPr>
          <p:nvPr/>
        </p:nvSpPr>
        <p:spPr bwMode="auto">
          <a:xfrm>
            <a:off x="4114800" y="1584325"/>
            <a:ext cx="152400" cy="152400"/>
          </a:xfrm>
          <a:prstGeom prst="ellipse">
            <a:avLst/>
          </a:prstGeom>
          <a:solidFill>
            <a:srgbClr val="FFCC00"/>
          </a:solidFill>
          <a:ln w="9525">
            <a:noFill/>
            <a:round/>
            <a:headEnd/>
            <a:tailEnd/>
          </a:ln>
        </p:spPr>
        <p:txBody>
          <a:bodyPr wrap="none" anchor="ctr"/>
          <a:lstStyle/>
          <a:p>
            <a:endParaRPr lang="ru-RU"/>
          </a:p>
        </p:txBody>
      </p:sp>
      <p:sp>
        <p:nvSpPr>
          <p:cNvPr id="33840" name="Oval 49"/>
          <p:cNvSpPr>
            <a:spLocks noChangeArrowheads="1"/>
          </p:cNvSpPr>
          <p:nvPr/>
        </p:nvSpPr>
        <p:spPr bwMode="auto">
          <a:xfrm>
            <a:off x="4114800" y="1279525"/>
            <a:ext cx="152400" cy="152400"/>
          </a:xfrm>
          <a:prstGeom prst="ellipse">
            <a:avLst/>
          </a:prstGeom>
          <a:solidFill>
            <a:schemeClr val="bg1"/>
          </a:solidFill>
          <a:ln w="9525">
            <a:noFill/>
            <a:round/>
            <a:headEnd/>
            <a:tailEnd/>
          </a:ln>
        </p:spPr>
        <p:txBody>
          <a:bodyPr wrap="none" anchor="ct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1000"/>
                                  </p:stCondLst>
                                  <p:childTnLst>
                                    <p:set>
                                      <p:cBhvr>
                                        <p:cTn id="6" dur="1" fill="hold">
                                          <p:stCondLst>
                                            <p:cond delay="0"/>
                                          </p:stCondLst>
                                        </p:cTn>
                                        <p:tgtEl>
                                          <p:spTgt spid="13316"/>
                                        </p:tgtEl>
                                        <p:attrNameLst>
                                          <p:attrName>style.visibility</p:attrName>
                                        </p:attrNameLst>
                                      </p:cBhvr>
                                      <p:to>
                                        <p:strVal val="visible"/>
                                      </p:to>
                                    </p:set>
                                    <p:animEffect transition="in" filter="dissolve">
                                      <p:cBhvr>
                                        <p:cTn id="7" dur="500"/>
                                        <p:tgtEl>
                                          <p:spTgt spid="133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ChangeArrowheads="1"/>
          </p:cNvSpPr>
          <p:nvPr/>
        </p:nvSpPr>
        <p:spPr bwMode="auto">
          <a:xfrm>
            <a:off x="0" y="3733800"/>
            <a:ext cx="9144000" cy="3128963"/>
          </a:xfrm>
          <a:prstGeom prst="rect">
            <a:avLst/>
          </a:prstGeom>
          <a:gradFill rotWithShape="0">
            <a:gsLst>
              <a:gs pos="0">
                <a:srgbClr val="808080"/>
              </a:gs>
              <a:gs pos="100000">
                <a:srgbClr val="292929"/>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34819" name="AutoShape 4"/>
          <p:cNvSpPr>
            <a:spLocks noChangeArrowheads="1"/>
          </p:cNvSpPr>
          <p:nvPr/>
        </p:nvSpPr>
        <p:spPr bwMode="auto">
          <a:xfrm>
            <a:off x="228600" y="48006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34820" name="AutoShape 5"/>
          <p:cNvSpPr>
            <a:spLocks noChangeArrowheads="1"/>
          </p:cNvSpPr>
          <p:nvPr/>
        </p:nvSpPr>
        <p:spPr bwMode="auto">
          <a:xfrm>
            <a:off x="4648200" y="48006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34821" name="AutoShape 6"/>
          <p:cNvSpPr>
            <a:spLocks noChangeArrowheads="1"/>
          </p:cNvSpPr>
          <p:nvPr/>
        </p:nvSpPr>
        <p:spPr bwMode="auto">
          <a:xfrm>
            <a:off x="2286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34822" name="AutoShape 7"/>
          <p:cNvSpPr>
            <a:spLocks noChangeArrowheads="1"/>
          </p:cNvSpPr>
          <p:nvPr/>
        </p:nvSpPr>
        <p:spPr bwMode="auto">
          <a:xfrm>
            <a:off x="46482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34823" name="Line 8"/>
          <p:cNvSpPr>
            <a:spLocks noChangeShapeType="1"/>
          </p:cNvSpPr>
          <p:nvPr/>
        </p:nvSpPr>
        <p:spPr bwMode="auto">
          <a:xfrm flipH="1">
            <a:off x="28575" y="5257800"/>
            <a:ext cx="228600" cy="0"/>
          </a:xfrm>
          <a:prstGeom prst="line">
            <a:avLst/>
          </a:prstGeom>
          <a:noFill/>
          <a:ln w="57150">
            <a:solidFill>
              <a:srgbClr val="3399FF"/>
            </a:solidFill>
            <a:round/>
            <a:headEnd/>
            <a:tailEnd/>
          </a:ln>
        </p:spPr>
        <p:txBody>
          <a:bodyPr wrap="none" anchor="ctr"/>
          <a:lstStyle/>
          <a:p>
            <a:endParaRPr lang="ru-RU"/>
          </a:p>
        </p:txBody>
      </p:sp>
      <p:sp>
        <p:nvSpPr>
          <p:cNvPr id="34824" name="Line 9"/>
          <p:cNvSpPr>
            <a:spLocks noChangeShapeType="1"/>
          </p:cNvSpPr>
          <p:nvPr/>
        </p:nvSpPr>
        <p:spPr bwMode="auto">
          <a:xfrm flipH="1">
            <a:off x="38100" y="6324600"/>
            <a:ext cx="228600" cy="0"/>
          </a:xfrm>
          <a:prstGeom prst="line">
            <a:avLst/>
          </a:prstGeom>
          <a:noFill/>
          <a:ln w="57150">
            <a:solidFill>
              <a:srgbClr val="3399FF"/>
            </a:solidFill>
            <a:round/>
            <a:headEnd/>
            <a:tailEnd/>
          </a:ln>
        </p:spPr>
        <p:txBody>
          <a:bodyPr wrap="none" anchor="ctr"/>
          <a:lstStyle/>
          <a:p>
            <a:endParaRPr lang="ru-RU"/>
          </a:p>
        </p:txBody>
      </p:sp>
      <p:sp>
        <p:nvSpPr>
          <p:cNvPr id="34825" name="Line 10"/>
          <p:cNvSpPr>
            <a:spLocks noChangeShapeType="1"/>
          </p:cNvSpPr>
          <p:nvPr/>
        </p:nvSpPr>
        <p:spPr bwMode="auto">
          <a:xfrm flipH="1">
            <a:off x="4467225" y="6324600"/>
            <a:ext cx="228600" cy="0"/>
          </a:xfrm>
          <a:prstGeom prst="line">
            <a:avLst/>
          </a:prstGeom>
          <a:noFill/>
          <a:ln w="57150">
            <a:solidFill>
              <a:srgbClr val="3399FF"/>
            </a:solidFill>
            <a:round/>
            <a:headEnd/>
            <a:tailEnd/>
          </a:ln>
        </p:spPr>
        <p:txBody>
          <a:bodyPr wrap="none" anchor="ctr"/>
          <a:lstStyle/>
          <a:p>
            <a:endParaRPr lang="ru-RU"/>
          </a:p>
        </p:txBody>
      </p:sp>
      <p:sp>
        <p:nvSpPr>
          <p:cNvPr id="34826" name="Line 11"/>
          <p:cNvSpPr>
            <a:spLocks noChangeShapeType="1"/>
          </p:cNvSpPr>
          <p:nvPr/>
        </p:nvSpPr>
        <p:spPr bwMode="auto">
          <a:xfrm flipH="1">
            <a:off x="4448175" y="5257800"/>
            <a:ext cx="228600" cy="0"/>
          </a:xfrm>
          <a:prstGeom prst="line">
            <a:avLst/>
          </a:prstGeom>
          <a:noFill/>
          <a:ln w="57150">
            <a:solidFill>
              <a:srgbClr val="3399FF"/>
            </a:solidFill>
            <a:round/>
            <a:headEnd/>
            <a:tailEnd/>
          </a:ln>
        </p:spPr>
        <p:txBody>
          <a:bodyPr wrap="none" anchor="ctr"/>
          <a:lstStyle/>
          <a:p>
            <a:endParaRPr lang="ru-RU"/>
          </a:p>
        </p:txBody>
      </p:sp>
      <p:sp>
        <p:nvSpPr>
          <p:cNvPr id="34827" name="Line 12"/>
          <p:cNvSpPr>
            <a:spLocks noChangeShapeType="1"/>
          </p:cNvSpPr>
          <p:nvPr/>
        </p:nvSpPr>
        <p:spPr bwMode="auto">
          <a:xfrm flipH="1">
            <a:off x="8899525" y="5257800"/>
            <a:ext cx="228600" cy="0"/>
          </a:xfrm>
          <a:prstGeom prst="line">
            <a:avLst/>
          </a:prstGeom>
          <a:noFill/>
          <a:ln w="57150">
            <a:solidFill>
              <a:srgbClr val="3399FF"/>
            </a:solidFill>
            <a:round/>
            <a:headEnd/>
            <a:tailEnd/>
          </a:ln>
        </p:spPr>
        <p:txBody>
          <a:bodyPr wrap="none" anchor="ctr"/>
          <a:lstStyle/>
          <a:p>
            <a:endParaRPr lang="ru-RU"/>
          </a:p>
        </p:txBody>
      </p:sp>
      <p:sp>
        <p:nvSpPr>
          <p:cNvPr id="34828" name="Line 13"/>
          <p:cNvSpPr>
            <a:spLocks noChangeShapeType="1"/>
          </p:cNvSpPr>
          <p:nvPr/>
        </p:nvSpPr>
        <p:spPr bwMode="auto">
          <a:xfrm flipH="1">
            <a:off x="8902700" y="6324600"/>
            <a:ext cx="228600" cy="0"/>
          </a:xfrm>
          <a:prstGeom prst="line">
            <a:avLst/>
          </a:prstGeom>
          <a:noFill/>
          <a:ln w="57150">
            <a:solidFill>
              <a:srgbClr val="3399FF"/>
            </a:solidFill>
            <a:round/>
            <a:headEnd/>
            <a:tailEnd/>
          </a:ln>
        </p:spPr>
        <p:txBody>
          <a:bodyPr wrap="none" anchor="ctr"/>
          <a:lstStyle/>
          <a:p>
            <a:endParaRPr lang="ru-RU"/>
          </a:p>
        </p:txBody>
      </p:sp>
      <p:sp>
        <p:nvSpPr>
          <p:cNvPr id="14350" name="Text Box 14"/>
          <p:cNvSpPr txBox="1">
            <a:spLocks noChangeArrowheads="1"/>
          </p:cNvSpPr>
          <p:nvPr/>
        </p:nvSpPr>
        <p:spPr bwMode="auto">
          <a:xfrm>
            <a:off x="533400" y="5029200"/>
            <a:ext cx="3768725" cy="461963"/>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A:  </a:t>
            </a:r>
            <a:r>
              <a:rPr lang="ru-RU" b="1">
                <a:solidFill>
                  <a:srgbClr val="333399"/>
                </a:solidFill>
                <a:latin typeface="Arial" charset="0"/>
              </a:rPr>
              <a:t>чистый лист бумаги</a:t>
            </a:r>
            <a:endParaRPr lang="en-US">
              <a:solidFill>
                <a:srgbClr val="333399"/>
              </a:solidFill>
            </a:endParaRPr>
          </a:p>
        </p:txBody>
      </p:sp>
      <p:sp>
        <p:nvSpPr>
          <p:cNvPr id="14351" name="Text Box 15"/>
          <p:cNvSpPr txBox="1">
            <a:spLocks noChangeArrowheads="1"/>
          </p:cNvSpPr>
          <p:nvPr/>
        </p:nvSpPr>
        <p:spPr bwMode="auto">
          <a:xfrm>
            <a:off x="533400" y="6096000"/>
            <a:ext cx="3244850" cy="461963"/>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C:</a:t>
            </a:r>
            <a:r>
              <a:rPr lang="ru-RU" b="1">
                <a:solidFill>
                  <a:srgbClr val="333399"/>
                </a:solidFill>
                <a:latin typeface="Arial" charset="0"/>
              </a:rPr>
              <a:t>  пустое </a:t>
            </a:r>
            <a:r>
              <a:rPr lang="en-US" b="1">
                <a:solidFill>
                  <a:srgbClr val="333399"/>
                </a:solidFill>
                <a:latin typeface="Arial" charset="0"/>
              </a:rPr>
              <a:t>SMS  </a:t>
            </a:r>
            <a:endParaRPr lang="en-US">
              <a:solidFill>
                <a:srgbClr val="333399"/>
              </a:solidFill>
            </a:endParaRPr>
          </a:p>
        </p:txBody>
      </p:sp>
      <p:sp>
        <p:nvSpPr>
          <p:cNvPr id="14352" name="Text Box 16"/>
          <p:cNvSpPr txBox="1">
            <a:spLocks noChangeArrowheads="1"/>
          </p:cNvSpPr>
          <p:nvPr/>
        </p:nvSpPr>
        <p:spPr bwMode="auto">
          <a:xfrm>
            <a:off x="4953000" y="5029200"/>
            <a:ext cx="2895600" cy="45720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B:  </a:t>
            </a:r>
            <a:r>
              <a:rPr lang="ru-RU" b="1">
                <a:solidFill>
                  <a:srgbClr val="333399"/>
                </a:solidFill>
                <a:latin typeface="Arial" charset="0"/>
              </a:rPr>
              <a:t>«!»</a:t>
            </a:r>
            <a:r>
              <a:rPr lang="en-US" b="1">
                <a:solidFill>
                  <a:srgbClr val="333399"/>
                </a:solidFill>
                <a:latin typeface="Arial" charset="0"/>
              </a:rPr>
              <a:t>  </a:t>
            </a:r>
            <a:endParaRPr lang="en-US">
              <a:solidFill>
                <a:srgbClr val="333399"/>
              </a:solidFill>
            </a:endParaRPr>
          </a:p>
        </p:txBody>
      </p:sp>
      <p:sp>
        <p:nvSpPr>
          <p:cNvPr id="14353" name="Text Box 17"/>
          <p:cNvSpPr txBox="1">
            <a:spLocks noChangeArrowheads="1"/>
          </p:cNvSpPr>
          <p:nvPr/>
        </p:nvSpPr>
        <p:spPr bwMode="auto">
          <a:xfrm>
            <a:off x="4953000" y="6096000"/>
            <a:ext cx="2971800" cy="45720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D:</a:t>
            </a:r>
            <a:r>
              <a:rPr lang="ru-RU" b="1">
                <a:solidFill>
                  <a:srgbClr val="333399"/>
                </a:solidFill>
                <a:latin typeface="Arial" charset="0"/>
              </a:rPr>
              <a:t>   «Ё»</a:t>
            </a:r>
            <a:r>
              <a:rPr lang="en-US" b="1">
                <a:solidFill>
                  <a:srgbClr val="333399"/>
                </a:solidFill>
                <a:latin typeface="Arial" charset="0"/>
              </a:rPr>
              <a:t>  </a:t>
            </a:r>
            <a:endParaRPr lang="en-US">
              <a:solidFill>
                <a:srgbClr val="333399"/>
              </a:solidFill>
            </a:endParaRPr>
          </a:p>
        </p:txBody>
      </p:sp>
      <p:sp>
        <p:nvSpPr>
          <p:cNvPr id="34833" name="Oval 18"/>
          <p:cNvSpPr>
            <a:spLocks noChangeArrowheads="1"/>
          </p:cNvSpPr>
          <p:nvPr/>
        </p:nvSpPr>
        <p:spPr bwMode="auto">
          <a:xfrm>
            <a:off x="1524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34834" name="Oval 19"/>
          <p:cNvSpPr>
            <a:spLocks noChangeArrowheads="1"/>
          </p:cNvSpPr>
          <p:nvPr/>
        </p:nvSpPr>
        <p:spPr bwMode="auto">
          <a:xfrm>
            <a:off x="30480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34835" name="Oval 20"/>
          <p:cNvSpPr>
            <a:spLocks noChangeArrowheads="1"/>
          </p:cNvSpPr>
          <p:nvPr/>
        </p:nvSpPr>
        <p:spPr bwMode="auto">
          <a:xfrm>
            <a:off x="16002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34836" name="Text Box 21"/>
          <p:cNvSpPr txBox="1">
            <a:spLocks noChangeArrowheads="1"/>
          </p:cNvSpPr>
          <p:nvPr/>
        </p:nvSpPr>
        <p:spPr bwMode="auto">
          <a:xfrm>
            <a:off x="336550" y="4102100"/>
            <a:ext cx="1066800" cy="457200"/>
          </a:xfrm>
          <a:prstGeom prst="rect">
            <a:avLst/>
          </a:prstGeom>
          <a:noFill/>
          <a:ln w="9525">
            <a:noFill/>
            <a:miter lim="800000"/>
            <a:headEnd/>
            <a:tailEnd/>
          </a:ln>
        </p:spPr>
        <p:txBody>
          <a:bodyPr>
            <a:spAutoFit/>
          </a:bodyPr>
          <a:lstStyle/>
          <a:p>
            <a:pPr>
              <a:spcBef>
                <a:spcPct val="50000"/>
              </a:spcBef>
            </a:pPr>
            <a:r>
              <a:rPr lang="en-US" b="1">
                <a:solidFill>
                  <a:schemeClr val="bg1"/>
                </a:solidFill>
                <a:latin typeface="Arial" charset="0"/>
              </a:rPr>
              <a:t>50:50</a:t>
            </a:r>
            <a:endParaRPr lang="en-US">
              <a:solidFill>
                <a:schemeClr val="bg1"/>
              </a:solidFill>
            </a:endParaRPr>
          </a:p>
        </p:txBody>
      </p:sp>
      <p:sp>
        <p:nvSpPr>
          <p:cNvPr id="34837" name="Rectangle 22"/>
          <p:cNvSpPr>
            <a:spLocks noChangeArrowheads="1"/>
          </p:cNvSpPr>
          <p:nvPr/>
        </p:nvSpPr>
        <p:spPr bwMode="auto">
          <a:xfrm>
            <a:off x="6629400" y="0"/>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34838" name="Rectangle 29"/>
          <p:cNvSpPr>
            <a:spLocks noChangeArrowheads="1"/>
          </p:cNvSpPr>
          <p:nvPr/>
        </p:nvSpPr>
        <p:spPr bwMode="auto">
          <a:xfrm>
            <a:off x="6696075" y="69850"/>
            <a:ext cx="2413000" cy="322263"/>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34839" name="Text Box 23"/>
          <p:cNvSpPr txBox="1">
            <a:spLocks noChangeArrowheads="1"/>
          </p:cNvSpPr>
          <p:nvPr/>
        </p:nvSpPr>
        <p:spPr bwMode="auto">
          <a:xfrm>
            <a:off x="6705600" y="-1587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34840" name="Text Box 24"/>
          <p:cNvSpPr txBox="1">
            <a:spLocks noChangeArrowheads="1"/>
          </p:cNvSpPr>
          <p:nvPr/>
        </p:nvSpPr>
        <p:spPr bwMode="auto">
          <a:xfrm>
            <a:off x="6705600" y="304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34841" name="Text Box 25"/>
          <p:cNvSpPr txBox="1">
            <a:spLocks noChangeArrowheads="1"/>
          </p:cNvSpPr>
          <p:nvPr/>
        </p:nvSpPr>
        <p:spPr bwMode="auto">
          <a:xfrm>
            <a:off x="6705600" y="609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34842" name="Text Box 26"/>
          <p:cNvSpPr txBox="1">
            <a:spLocks noChangeArrowheads="1"/>
          </p:cNvSpPr>
          <p:nvPr/>
        </p:nvSpPr>
        <p:spPr bwMode="auto">
          <a:xfrm>
            <a:off x="6705600" y="914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34843" name="Text Box 27"/>
          <p:cNvSpPr txBox="1">
            <a:spLocks noChangeArrowheads="1"/>
          </p:cNvSpPr>
          <p:nvPr/>
        </p:nvSpPr>
        <p:spPr bwMode="auto">
          <a:xfrm>
            <a:off x="6705600" y="1219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34844" name="Text Box 28"/>
          <p:cNvSpPr txBox="1">
            <a:spLocks noChangeArrowheads="1"/>
          </p:cNvSpPr>
          <p:nvPr/>
        </p:nvSpPr>
        <p:spPr bwMode="auto">
          <a:xfrm>
            <a:off x="6705600" y="1524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34845" name="Text Box 30"/>
          <p:cNvSpPr txBox="1">
            <a:spLocks noChangeArrowheads="1"/>
          </p:cNvSpPr>
          <p:nvPr/>
        </p:nvSpPr>
        <p:spPr bwMode="auto">
          <a:xfrm>
            <a:off x="6705600" y="1828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34846" name="Text Box 31"/>
          <p:cNvSpPr txBox="1">
            <a:spLocks noChangeArrowheads="1"/>
          </p:cNvSpPr>
          <p:nvPr/>
        </p:nvSpPr>
        <p:spPr bwMode="auto">
          <a:xfrm>
            <a:off x="6705600" y="2133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34847" name="Text Box 32"/>
          <p:cNvSpPr txBox="1">
            <a:spLocks noChangeArrowheads="1"/>
          </p:cNvSpPr>
          <p:nvPr/>
        </p:nvSpPr>
        <p:spPr bwMode="auto">
          <a:xfrm>
            <a:off x="6705600" y="2438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34848" name="Text Box 33"/>
          <p:cNvSpPr txBox="1">
            <a:spLocks noChangeArrowheads="1"/>
          </p:cNvSpPr>
          <p:nvPr/>
        </p:nvSpPr>
        <p:spPr bwMode="auto">
          <a:xfrm>
            <a:off x="6705600" y="2743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34849" name="Text Box 34"/>
          <p:cNvSpPr txBox="1">
            <a:spLocks noChangeArrowheads="1"/>
          </p:cNvSpPr>
          <p:nvPr/>
        </p:nvSpPr>
        <p:spPr bwMode="auto">
          <a:xfrm>
            <a:off x="6705600" y="3048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34850" name="Text Box 35"/>
          <p:cNvSpPr txBox="1">
            <a:spLocks noChangeArrowheads="1"/>
          </p:cNvSpPr>
          <p:nvPr/>
        </p:nvSpPr>
        <p:spPr bwMode="auto">
          <a:xfrm>
            <a:off x="6705600" y="3352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34851" name="Text Box 36"/>
          <p:cNvSpPr txBox="1">
            <a:spLocks noChangeArrowheads="1"/>
          </p:cNvSpPr>
          <p:nvPr/>
        </p:nvSpPr>
        <p:spPr bwMode="auto">
          <a:xfrm>
            <a:off x="6705600" y="3657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34852" name="Text Box 37"/>
          <p:cNvSpPr txBox="1">
            <a:spLocks noChangeArrowheads="1"/>
          </p:cNvSpPr>
          <p:nvPr/>
        </p:nvSpPr>
        <p:spPr bwMode="auto">
          <a:xfrm>
            <a:off x="6705600" y="3962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34853" name="Text Box 38"/>
          <p:cNvSpPr txBox="1">
            <a:spLocks noChangeArrowheads="1"/>
          </p:cNvSpPr>
          <p:nvPr/>
        </p:nvSpPr>
        <p:spPr bwMode="auto">
          <a:xfrm>
            <a:off x="6705600" y="4267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34854" name="Text Box 39"/>
          <p:cNvSpPr txBox="1">
            <a:spLocks noChangeArrowheads="1"/>
          </p:cNvSpPr>
          <p:nvPr/>
        </p:nvSpPr>
        <p:spPr bwMode="auto">
          <a:xfrm>
            <a:off x="7543800" y="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34855" name="Text Box 40"/>
          <p:cNvSpPr txBox="1">
            <a:spLocks noChangeArrowheads="1"/>
          </p:cNvSpPr>
          <p:nvPr/>
        </p:nvSpPr>
        <p:spPr bwMode="auto">
          <a:xfrm>
            <a:off x="7543800" y="320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34856" name="Text Box 41"/>
          <p:cNvSpPr txBox="1">
            <a:spLocks noChangeArrowheads="1"/>
          </p:cNvSpPr>
          <p:nvPr/>
        </p:nvSpPr>
        <p:spPr bwMode="auto">
          <a:xfrm>
            <a:off x="7543800" y="625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34857" name="Text Box 42"/>
          <p:cNvSpPr txBox="1">
            <a:spLocks noChangeArrowheads="1"/>
          </p:cNvSpPr>
          <p:nvPr/>
        </p:nvSpPr>
        <p:spPr bwMode="auto">
          <a:xfrm>
            <a:off x="7543800" y="930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34858" name="Text Box 43"/>
          <p:cNvSpPr txBox="1">
            <a:spLocks noChangeArrowheads="1"/>
          </p:cNvSpPr>
          <p:nvPr/>
        </p:nvSpPr>
        <p:spPr bwMode="auto">
          <a:xfrm>
            <a:off x="7543800" y="1235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34859" name="Text Box 44"/>
          <p:cNvSpPr txBox="1">
            <a:spLocks noChangeArrowheads="1"/>
          </p:cNvSpPr>
          <p:nvPr/>
        </p:nvSpPr>
        <p:spPr bwMode="auto">
          <a:xfrm>
            <a:off x="7543800" y="1539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34860" name="Text Box 45"/>
          <p:cNvSpPr txBox="1">
            <a:spLocks noChangeArrowheads="1"/>
          </p:cNvSpPr>
          <p:nvPr/>
        </p:nvSpPr>
        <p:spPr bwMode="auto">
          <a:xfrm>
            <a:off x="7543800" y="1844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34861" name="Text Box 46"/>
          <p:cNvSpPr txBox="1">
            <a:spLocks noChangeArrowheads="1"/>
          </p:cNvSpPr>
          <p:nvPr/>
        </p:nvSpPr>
        <p:spPr bwMode="auto">
          <a:xfrm>
            <a:off x="7543800" y="2149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34862" name="Text Box 47"/>
          <p:cNvSpPr txBox="1">
            <a:spLocks noChangeArrowheads="1"/>
          </p:cNvSpPr>
          <p:nvPr/>
        </p:nvSpPr>
        <p:spPr bwMode="auto">
          <a:xfrm>
            <a:off x="7543800" y="2454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34863" name="Text Box 48"/>
          <p:cNvSpPr txBox="1">
            <a:spLocks noChangeArrowheads="1"/>
          </p:cNvSpPr>
          <p:nvPr/>
        </p:nvSpPr>
        <p:spPr bwMode="auto">
          <a:xfrm>
            <a:off x="7543800" y="2759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34864" name="Text Box 49"/>
          <p:cNvSpPr txBox="1">
            <a:spLocks noChangeArrowheads="1"/>
          </p:cNvSpPr>
          <p:nvPr/>
        </p:nvSpPr>
        <p:spPr bwMode="auto">
          <a:xfrm>
            <a:off x="7543800" y="3063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34865" name="Text Box 50"/>
          <p:cNvSpPr txBox="1">
            <a:spLocks noChangeArrowheads="1"/>
          </p:cNvSpPr>
          <p:nvPr/>
        </p:nvSpPr>
        <p:spPr bwMode="auto">
          <a:xfrm>
            <a:off x="7543800" y="3368675"/>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34866" name="Text Box 51"/>
          <p:cNvSpPr txBox="1">
            <a:spLocks noChangeArrowheads="1"/>
          </p:cNvSpPr>
          <p:nvPr/>
        </p:nvSpPr>
        <p:spPr bwMode="auto">
          <a:xfrm>
            <a:off x="7543800" y="3673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34867" name="Text Box 52"/>
          <p:cNvSpPr txBox="1">
            <a:spLocks noChangeArrowheads="1"/>
          </p:cNvSpPr>
          <p:nvPr/>
        </p:nvSpPr>
        <p:spPr bwMode="auto">
          <a:xfrm>
            <a:off x="7543800" y="3978275"/>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34868" name="Text Box 53"/>
          <p:cNvSpPr txBox="1">
            <a:spLocks noChangeArrowheads="1"/>
          </p:cNvSpPr>
          <p:nvPr/>
        </p:nvSpPr>
        <p:spPr bwMode="auto">
          <a:xfrm>
            <a:off x="7543800" y="4283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34869" name="Oval 54"/>
          <p:cNvSpPr>
            <a:spLocks noChangeArrowheads="1"/>
          </p:cNvSpPr>
          <p:nvPr/>
        </p:nvSpPr>
        <p:spPr bwMode="auto">
          <a:xfrm>
            <a:off x="7239000" y="4419600"/>
            <a:ext cx="152400" cy="152400"/>
          </a:xfrm>
          <a:prstGeom prst="ellipse">
            <a:avLst/>
          </a:prstGeom>
          <a:solidFill>
            <a:srgbClr val="FFCC00"/>
          </a:solidFill>
          <a:ln w="9525">
            <a:noFill/>
            <a:round/>
            <a:headEnd/>
            <a:tailEnd/>
          </a:ln>
        </p:spPr>
        <p:txBody>
          <a:bodyPr wrap="none" anchor="ctr"/>
          <a:lstStyle/>
          <a:p>
            <a:endParaRPr lang="ru-RU"/>
          </a:p>
        </p:txBody>
      </p:sp>
      <p:sp>
        <p:nvSpPr>
          <p:cNvPr id="34870" name="Oval 55"/>
          <p:cNvSpPr>
            <a:spLocks noChangeArrowheads="1"/>
          </p:cNvSpPr>
          <p:nvPr/>
        </p:nvSpPr>
        <p:spPr bwMode="auto">
          <a:xfrm>
            <a:off x="7239000" y="4114800"/>
            <a:ext cx="152400" cy="152400"/>
          </a:xfrm>
          <a:prstGeom prst="ellipse">
            <a:avLst/>
          </a:prstGeom>
          <a:solidFill>
            <a:srgbClr val="FFCC00"/>
          </a:solidFill>
          <a:ln w="9525">
            <a:noFill/>
            <a:round/>
            <a:headEnd/>
            <a:tailEnd/>
          </a:ln>
        </p:spPr>
        <p:txBody>
          <a:bodyPr wrap="none" anchor="ctr"/>
          <a:lstStyle/>
          <a:p>
            <a:endParaRPr lang="ru-RU"/>
          </a:p>
        </p:txBody>
      </p:sp>
      <p:sp>
        <p:nvSpPr>
          <p:cNvPr id="34871" name="Oval 56"/>
          <p:cNvSpPr>
            <a:spLocks noChangeArrowheads="1"/>
          </p:cNvSpPr>
          <p:nvPr/>
        </p:nvSpPr>
        <p:spPr bwMode="auto">
          <a:xfrm>
            <a:off x="7239000" y="3810000"/>
            <a:ext cx="152400" cy="152400"/>
          </a:xfrm>
          <a:prstGeom prst="ellipse">
            <a:avLst/>
          </a:prstGeom>
          <a:solidFill>
            <a:srgbClr val="FFCC00"/>
          </a:solidFill>
          <a:ln w="9525">
            <a:noFill/>
            <a:round/>
            <a:headEnd/>
            <a:tailEnd/>
          </a:ln>
        </p:spPr>
        <p:txBody>
          <a:bodyPr wrap="none" anchor="ctr"/>
          <a:lstStyle/>
          <a:p>
            <a:endParaRPr lang="ru-RU"/>
          </a:p>
        </p:txBody>
      </p:sp>
      <p:sp>
        <p:nvSpPr>
          <p:cNvPr id="34872" name="Oval 57"/>
          <p:cNvSpPr>
            <a:spLocks noChangeArrowheads="1"/>
          </p:cNvSpPr>
          <p:nvPr/>
        </p:nvSpPr>
        <p:spPr bwMode="auto">
          <a:xfrm>
            <a:off x="7239000" y="3505200"/>
            <a:ext cx="152400" cy="152400"/>
          </a:xfrm>
          <a:prstGeom prst="ellipse">
            <a:avLst/>
          </a:prstGeom>
          <a:solidFill>
            <a:srgbClr val="FFCC00"/>
          </a:solidFill>
          <a:ln w="9525">
            <a:noFill/>
            <a:round/>
            <a:headEnd/>
            <a:tailEnd/>
          </a:ln>
        </p:spPr>
        <p:txBody>
          <a:bodyPr wrap="none" anchor="ctr"/>
          <a:lstStyle/>
          <a:p>
            <a:endParaRPr lang="ru-RU"/>
          </a:p>
        </p:txBody>
      </p:sp>
      <p:sp>
        <p:nvSpPr>
          <p:cNvPr id="34873" name="Oval 58"/>
          <p:cNvSpPr>
            <a:spLocks noChangeArrowheads="1"/>
          </p:cNvSpPr>
          <p:nvPr/>
        </p:nvSpPr>
        <p:spPr bwMode="auto">
          <a:xfrm>
            <a:off x="7239000" y="3200400"/>
            <a:ext cx="152400" cy="152400"/>
          </a:xfrm>
          <a:prstGeom prst="ellipse">
            <a:avLst/>
          </a:prstGeom>
          <a:solidFill>
            <a:schemeClr val="bg1"/>
          </a:solidFill>
          <a:ln w="9525">
            <a:noFill/>
            <a:round/>
            <a:headEnd/>
            <a:tailEnd/>
          </a:ln>
        </p:spPr>
        <p:txBody>
          <a:bodyPr wrap="none" anchor="ctr"/>
          <a:lstStyle/>
          <a:p>
            <a:endParaRPr lang="ru-RU"/>
          </a:p>
        </p:txBody>
      </p:sp>
      <p:sp>
        <p:nvSpPr>
          <p:cNvPr id="34874" name="Oval 59"/>
          <p:cNvSpPr>
            <a:spLocks noChangeArrowheads="1"/>
          </p:cNvSpPr>
          <p:nvPr/>
        </p:nvSpPr>
        <p:spPr bwMode="auto">
          <a:xfrm>
            <a:off x="7239000" y="2895600"/>
            <a:ext cx="152400" cy="152400"/>
          </a:xfrm>
          <a:prstGeom prst="ellipse">
            <a:avLst/>
          </a:prstGeom>
          <a:solidFill>
            <a:srgbClr val="FFCC00"/>
          </a:solidFill>
          <a:ln w="9525">
            <a:noFill/>
            <a:round/>
            <a:headEnd/>
            <a:tailEnd/>
          </a:ln>
        </p:spPr>
        <p:txBody>
          <a:bodyPr wrap="none" anchor="ctr"/>
          <a:lstStyle/>
          <a:p>
            <a:endParaRPr lang="ru-RU"/>
          </a:p>
        </p:txBody>
      </p:sp>
      <p:sp>
        <p:nvSpPr>
          <p:cNvPr id="34875" name="Oval 60"/>
          <p:cNvSpPr>
            <a:spLocks noChangeArrowheads="1"/>
          </p:cNvSpPr>
          <p:nvPr/>
        </p:nvSpPr>
        <p:spPr bwMode="auto">
          <a:xfrm>
            <a:off x="7239000" y="2590800"/>
            <a:ext cx="152400" cy="152400"/>
          </a:xfrm>
          <a:prstGeom prst="ellipse">
            <a:avLst/>
          </a:prstGeom>
          <a:solidFill>
            <a:srgbClr val="FFCC00"/>
          </a:solidFill>
          <a:ln w="9525">
            <a:noFill/>
            <a:round/>
            <a:headEnd/>
            <a:tailEnd/>
          </a:ln>
        </p:spPr>
        <p:txBody>
          <a:bodyPr wrap="none" anchor="ctr"/>
          <a:lstStyle/>
          <a:p>
            <a:endParaRPr lang="ru-RU"/>
          </a:p>
        </p:txBody>
      </p:sp>
      <p:sp>
        <p:nvSpPr>
          <p:cNvPr id="34876" name="Oval 61"/>
          <p:cNvSpPr>
            <a:spLocks noChangeArrowheads="1"/>
          </p:cNvSpPr>
          <p:nvPr/>
        </p:nvSpPr>
        <p:spPr bwMode="auto">
          <a:xfrm>
            <a:off x="7239000" y="2286000"/>
            <a:ext cx="152400" cy="152400"/>
          </a:xfrm>
          <a:prstGeom prst="ellipse">
            <a:avLst/>
          </a:prstGeom>
          <a:solidFill>
            <a:srgbClr val="FFCC00"/>
          </a:solidFill>
          <a:ln w="9525">
            <a:noFill/>
            <a:round/>
            <a:headEnd/>
            <a:tailEnd/>
          </a:ln>
        </p:spPr>
        <p:txBody>
          <a:bodyPr wrap="none" anchor="ctr"/>
          <a:lstStyle/>
          <a:p>
            <a:endParaRPr lang="ru-RU"/>
          </a:p>
        </p:txBody>
      </p:sp>
      <p:sp>
        <p:nvSpPr>
          <p:cNvPr id="34877" name="Oval 62"/>
          <p:cNvSpPr>
            <a:spLocks noChangeArrowheads="1"/>
          </p:cNvSpPr>
          <p:nvPr/>
        </p:nvSpPr>
        <p:spPr bwMode="auto">
          <a:xfrm>
            <a:off x="7239000" y="1981200"/>
            <a:ext cx="152400" cy="152400"/>
          </a:xfrm>
          <a:prstGeom prst="ellipse">
            <a:avLst/>
          </a:prstGeom>
          <a:solidFill>
            <a:srgbClr val="FFCC00"/>
          </a:solidFill>
          <a:ln w="9525">
            <a:noFill/>
            <a:round/>
            <a:headEnd/>
            <a:tailEnd/>
          </a:ln>
        </p:spPr>
        <p:txBody>
          <a:bodyPr wrap="none" anchor="ctr"/>
          <a:lstStyle/>
          <a:p>
            <a:endParaRPr lang="ru-RU"/>
          </a:p>
        </p:txBody>
      </p:sp>
      <p:sp>
        <p:nvSpPr>
          <p:cNvPr id="34878" name="Oval 63"/>
          <p:cNvSpPr>
            <a:spLocks noChangeArrowheads="1"/>
          </p:cNvSpPr>
          <p:nvPr/>
        </p:nvSpPr>
        <p:spPr bwMode="auto">
          <a:xfrm>
            <a:off x="7239000" y="1676400"/>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34879" name="Oval 64"/>
          <p:cNvSpPr>
            <a:spLocks noChangeArrowheads="1"/>
          </p:cNvSpPr>
          <p:nvPr/>
        </p:nvSpPr>
        <p:spPr bwMode="auto">
          <a:xfrm>
            <a:off x="7239000" y="1371600"/>
            <a:ext cx="152400" cy="152400"/>
          </a:xfrm>
          <a:prstGeom prst="ellipse">
            <a:avLst/>
          </a:prstGeom>
          <a:solidFill>
            <a:srgbClr val="FFCC00"/>
          </a:solidFill>
          <a:ln w="9525">
            <a:noFill/>
            <a:round/>
            <a:headEnd/>
            <a:tailEnd/>
          </a:ln>
        </p:spPr>
        <p:txBody>
          <a:bodyPr wrap="none" anchor="ctr"/>
          <a:lstStyle/>
          <a:p>
            <a:endParaRPr lang="ru-RU"/>
          </a:p>
        </p:txBody>
      </p:sp>
      <p:sp>
        <p:nvSpPr>
          <p:cNvPr id="34880" name="Oval 65"/>
          <p:cNvSpPr>
            <a:spLocks noChangeArrowheads="1"/>
          </p:cNvSpPr>
          <p:nvPr/>
        </p:nvSpPr>
        <p:spPr bwMode="auto">
          <a:xfrm>
            <a:off x="7239000" y="1066800"/>
            <a:ext cx="152400" cy="152400"/>
          </a:xfrm>
          <a:prstGeom prst="ellipse">
            <a:avLst/>
          </a:prstGeom>
          <a:solidFill>
            <a:srgbClr val="FFCC00"/>
          </a:solidFill>
          <a:ln w="9525">
            <a:noFill/>
            <a:round/>
            <a:headEnd/>
            <a:tailEnd/>
          </a:ln>
        </p:spPr>
        <p:txBody>
          <a:bodyPr wrap="none" anchor="ctr"/>
          <a:lstStyle/>
          <a:p>
            <a:endParaRPr lang="ru-RU"/>
          </a:p>
        </p:txBody>
      </p:sp>
      <p:sp>
        <p:nvSpPr>
          <p:cNvPr id="34881" name="Oval 66"/>
          <p:cNvSpPr>
            <a:spLocks noChangeArrowheads="1"/>
          </p:cNvSpPr>
          <p:nvPr/>
        </p:nvSpPr>
        <p:spPr bwMode="auto">
          <a:xfrm>
            <a:off x="7239000" y="762000"/>
            <a:ext cx="152400" cy="152400"/>
          </a:xfrm>
          <a:prstGeom prst="ellipse">
            <a:avLst/>
          </a:prstGeom>
          <a:solidFill>
            <a:srgbClr val="FFCC00"/>
          </a:solidFill>
          <a:ln w="9525">
            <a:noFill/>
            <a:round/>
            <a:headEnd/>
            <a:tailEnd/>
          </a:ln>
        </p:spPr>
        <p:txBody>
          <a:bodyPr wrap="none" anchor="ctr"/>
          <a:lstStyle/>
          <a:p>
            <a:endParaRPr lang="ru-RU"/>
          </a:p>
        </p:txBody>
      </p:sp>
      <p:sp>
        <p:nvSpPr>
          <p:cNvPr id="34882" name="Oval 67"/>
          <p:cNvSpPr>
            <a:spLocks noChangeArrowheads="1"/>
          </p:cNvSpPr>
          <p:nvPr/>
        </p:nvSpPr>
        <p:spPr bwMode="auto">
          <a:xfrm>
            <a:off x="7239000" y="457200"/>
            <a:ext cx="152400" cy="152400"/>
          </a:xfrm>
          <a:prstGeom prst="ellipse">
            <a:avLst/>
          </a:prstGeom>
          <a:solidFill>
            <a:srgbClr val="FFCC00"/>
          </a:solidFill>
          <a:ln w="9525">
            <a:noFill/>
            <a:round/>
            <a:headEnd/>
            <a:tailEnd/>
          </a:ln>
        </p:spPr>
        <p:txBody>
          <a:bodyPr wrap="none" anchor="ctr"/>
          <a:lstStyle/>
          <a:p>
            <a:endParaRPr lang="ru-RU"/>
          </a:p>
        </p:txBody>
      </p:sp>
      <p:sp>
        <p:nvSpPr>
          <p:cNvPr id="34883" name="Oval 68"/>
          <p:cNvSpPr>
            <a:spLocks noChangeArrowheads="1"/>
          </p:cNvSpPr>
          <p:nvPr/>
        </p:nvSpPr>
        <p:spPr bwMode="auto">
          <a:xfrm>
            <a:off x="7239000" y="152400"/>
            <a:ext cx="152400" cy="152400"/>
          </a:xfrm>
          <a:prstGeom prst="ellipse">
            <a:avLst/>
          </a:prstGeom>
          <a:solidFill>
            <a:schemeClr val="bg1"/>
          </a:solidFill>
          <a:ln w="9525">
            <a:noFill/>
            <a:round/>
            <a:headEnd/>
            <a:tailEnd/>
          </a:ln>
        </p:spPr>
        <p:txBody>
          <a:bodyPr wrap="none" anchor="ctr"/>
          <a:lstStyle/>
          <a:p>
            <a:endParaRPr lang="ru-RU"/>
          </a:p>
        </p:txBody>
      </p:sp>
      <p:pic>
        <p:nvPicPr>
          <p:cNvPr id="34884" name="Picture 69"/>
          <p:cNvPicPr>
            <a:picLocks noChangeAspect="1" noChangeArrowheads="1"/>
          </p:cNvPicPr>
          <p:nvPr/>
        </p:nvPicPr>
        <p:blipFill>
          <a:blip r:embed="rId2"/>
          <a:srcRect/>
          <a:stretch>
            <a:fillRect/>
          </a:stretch>
        </p:blipFill>
        <p:spPr bwMode="auto">
          <a:xfrm flipV="1">
            <a:off x="1949450" y="3994150"/>
            <a:ext cx="514350" cy="606425"/>
          </a:xfrm>
          <a:prstGeom prst="rect">
            <a:avLst/>
          </a:prstGeom>
          <a:noFill/>
          <a:ln w="9525">
            <a:noFill/>
            <a:miter lim="800000"/>
            <a:headEnd/>
            <a:tailEnd/>
          </a:ln>
        </p:spPr>
      </p:pic>
      <p:sp>
        <p:nvSpPr>
          <p:cNvPr id="34885" name="AutoShape 70"/>
          <p:cNvSpPr>
            <a:spLocks noChangeArrowheads="1"/>
          </p:cNvSpPr>
          <p:nvPr/>
        </p:nvSpPr>
        <p:spPr bwMode="auto">
          <a:xfrm rot="5400000">
            <a:off x="32226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34886" name="Oval 71"/>
          <p:cNvSpPr>
            <a:spLocks noChangeArrowheads="1"/>
          </p:cNvSpPr>
          <p:nvPr/>
        </p:nvSpPr>
        <p:spPr bwMode="auto">
          <a:xfrm>
            <a:off x="3298825" y="4076700"/>
            <a:ext cx="152400" cy="152400"/>
          </a:xfrm>
          <a:prstGeom prst="ellipse">
            <a:avLst/>
          </a:prstGeom>
          <a:noFill/>
          <a:ln w="38100">
            <a:solidFill>
              <a:schemeClr val="bg1"/>
            </a:solidFill>
            <a:round/>
            <a:headEnd/>
            <a:tailEnd/>
          </a:ln>
        </p:spPr>
        <p:txBody>
          <a:bodyPr wrap="none" anchor="ctr"/>
          <a:lstStyle/>
          <a:p>
            <a:endParaRPr lang="ru-RU"/>
          </a:p>
        </p:txBody>
      </p:sp>
      <p:sp>
        <p:nvSpPr>
          <p:cNvPr id="34887" name="AutoShape 72"/>
          <p:cNvSpPr>
            <a:spLocks noChangeArrowheads="1"/>
          </p:cNvSpPr>
          <p:nvPr/>
        </p:nvSpPr>
        <p:spPr bwMode="auto">
          <a:xfrm rot="5400000">
            <a:off x="3527425" y="43053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34888" name="Oval 73"/>
          <p:cNvSpPr>
            <a:spLocks noChangeArrowheads="1"/>
          </p:cNvSpPr>
          <p:nvPr/>
        </p:nvSpPr>
        <p:spPr bwMode="auto">
          <a:xfrm>
            <a:off x="3603625" y="4152900"/>
            <a:ext cx="152400" cy="152400"/>
          </a:xfrm>
          <a:prstGeom prst="ellipse">
            <a:avLst/>
          </a:prstGeom>
          <a:noFill/>
          <a:ln w="38100">
            <a:solidFill>
              <a:schemeClr val="bg1"/>
            </a:solidFill>
            <a:round/>
            <a:headEnd/>
            <a:tailEnd/>
          </a:ln>
        </p:spPr>
        <p:txBody>
          <a:bodyPr wrap="none" anchor="ctr"/>
          <a:lstStyle/>
          <a:p>
            <a:endParaRPr lang="ru-RU"/>
          </a:p>
        </p:txBody>
      </p:sp>
      <p:sp>
        <p:nvSpPr>
          <p:cNvPr id="34889" name="AutoShape 74"/>
          <p:cNvSpPr>
            <a:spLocks noChangeArrowheads="1"/>
          </p:cNvSpPr>
          <p:nvPr/>
        </p:nvSpPr>
        <p:spPr bwMode="auto">
          <a:xfrm rot="5400000">
            <a:off x="38322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34890" name="Oval 75"/>
          <p:cNvSpPr>
            <a:spLocks noChangeArrowheads="1"/>
          </p:cNvSpPr>
          <p:nvPr/>
        </p:nvSpPr>
        <p:spPr bwMode="auto">
          <a:xfrm>
            <a:off x="3908425" y="4076700"/>
            <a:ext cx="152400" cy="152400"/>
          </a:xfrm>
          <a:prstGeom prst="ellipse">
            <a:avLst/>
          </a:prstGeom>
          <a:noFill/>
          <a:ln w="38100">
            <a:solidFill>
              <a:schemeClr val="bg1"/>
            </a:solidFill>
            <a:round/>
            <a:headEnd/>
            <a:tailEnd/>
          </a:ln>
        </p:spPr>
        <p:txBody>
          <a:bodyPr wrap="none" anchor="ctr"/>
          <a:lstStyle/>
          <a:p>
            <a:endParaRPr lang="ru-RU"/>
          </a:p>
        </p:txBody>
      </p:sp>
      <p:sp>
        <p:nvSpPr>
          <p:cNvPr id="14412" name="Text Box 76"/>
          <p:cNvSpPr txBox="1">
            <a:spLocks noChangeArrowheads="1"/>
          </p:cNvSpPr>
          <p:nvPr/>
        </p:nvSpPr>
        <p:spPr bwMode="auto">
          <a:xfrm>
            <a:off x="698500" y="203200"/>
            <a:ext cx="5181600" cy="1446213"/>
          </a:xfrm>
          <a:prstGeom prst="rect">
            <a:avLst/>
          </a:prstGeom>
          <a:noFill/>
          <a:ln w="9525">
            <a:noFill/>
            <a:miter lim="800000"/>
            <a:headEnd/>
            <a:tailEnd/>
          </a:ln>
        </p:spPr>
        <p:txBody>
          <a:bodyPr>
            <a:spAutoFit/>
          </a:bodyPr>
          <a:lstStyle/>
          <a:p>
            <a:pPr algn="ctr">
              <a:spcBef>
                <a:spcPct val="50000"/>
              </a:spcBef>
              <a:defRPr/>
            </a:pPr>
            <a:r>
              <a:rPr lang="en-US" sz="4000" b="1" dirty="0">
                <a:solidFill>
                  <a:schemeClr val="bg1"/>
                </a:solidFill>
                <a:latin typeface="Arial" charset="0"/>
              </a:rPr>
              <a:t>$1,000,000</a:t>
            </a:r>
            <a:endParaRPr lang="ru-RU" sz="4000" b="1" dirty="0">
              <a:solidFill>
                <a:schemeClr val="bg1"/>
              </a:solidFill>
              <a:latin typeface="Arial" charset="0"/>
            </a:endParaRPr>
          </a:p>
          <a:p>
            <a:pPr algn="ctr">
              <a:spcBef>
                <a:spcPct val="50000"/>
              </a:spcBef>
              <a:defRPr/>
            </a:pPr>
            <a:endParaRPr lang="en-US" sz="3200" dirty="0">
              <a:solidFill>
                <a:schemeClr val="bg1"/>
              </a:solidFill>
              <a:latin typeface="+mn-lt"/>
            </a:endParaRPr>
          </a:p>
        </p:txBody>
      </p:sp>
      <p:sp>
        <p:nvSpPr>
          <p:cNvPr id="79" name="AutoShape 81"/>
          <p:cNvSpPr>
            <a:spLocks noChangeArrowheads="1"/>
          </p:cNvSpPr>
          <p:nvPr/>
        </p:nvSpPr>
        <p:spPr bwMode="auto">
          <a:xfrm>
            <a:off x="4710113" y="4776788"/>
            <a:ext cx="4267200" cy="914400"/>
          </a:xfrm>
          <a:prstGeom prst="flowChartPreparation">
            <a:avLst/>
          </a:prstGeom>
          <a:solidFill>
            <a:srgbClr val="00FF00">
              <a:alpha val="45882"/>
            </a:srgbClr>
          </a:solidFill>
          <a:ln w="57150">
            <a:solidFill>
              <a:srgbClr val="3399FF"/>
            </a:solidFill>
            <a:miter lim="800000"/>
            <a:headEnd/>
            <a:tailEnd/>
          </a:ln>
        </p:spPr>
        <p:txBody>
          <a:bodyPr wrap="none" anchor="ctr"/>
          <a:lstStyle/>
          <a:p>
            <a:endParaRPr lang="ru-RU"/>
          </a:p>
        </p:txBody>
      </p:sp>
      <p:sp>
        <p:nvSpPr>
          <p:cNvPr id="34893" name="Прямоугольник 79"/>
          <p:cNvSpPr>
            <a:spLocks noChangeArrowheads="1"/>
          </p:cNvSpPr>
          <p:nvPr/>
        </p:nvSpPr>
        <p:spPr bwMode="auto">
          <a:xfrm>
            <a:off x="180975" y="930275"/>
            <a:ext cx="6232525" cy="2678113"/>
          </a:xfrm>
          <a:prstGeom prst="rect">
            <a:avLst/>
          </a:prstGeom>
          <a:noFill/>
          <a:ln w="9525">
            <a:noFill/>
            <a:miter lim="800000"/>
            <a:headEnd/>
            <a:tailEnd/>
          </a:ln>
        </p:spPr>
        <p:txBody>
          <a:bodyPr>
            <a:spAutoFit/>
          </a:bodyPr>
          <a:lstStyle/>
          <a:p>
            <a:pPr algn="ctr">
              <a:spcBef>
                <a:spcPct val="50000"/>
              </a:spcBef>
            </a:pPr>
            <a:r>
              <a:rPr lang="ru-RU" b="1">
                <a:solidFill>
                  <a:schemeClr val="bg1"/>
                </a:solidFill>
                <a:latin typeface="Arial" charset="0"/>
              </a:rPr>
              <a:t>Самая лаконичная в мире переписка состоялась между французским писателем Виктором Гюго и издателем его книги «Отверженные». Гюго послал своему издателю письмо, где стоял только «?». Что получил писатель в ответ?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2000"/>
                                  </p:stCondLst>
                                  <p:childTnLst>
                                    <p:set>
                                      <p:cBhvr>
                                        <p:cTn id="6" dur="1" fill="hold">
                                          <p:stCondLst>
                                            <p:cond delay="0"/>
                                          </p:stCondLst>
                                        </p:cTn>
                                        <p:tgtEl>
                                          <p:spTgt spid="14412"/>
                                        </p:tgtEl>
                                        <p:attrNameLst>
                                          <p:attrName>style.visibility</p:attrName>
                                        </p:attrNameLst>
                                      </p:cBhvr>
                                      <p:to>
                                        <p:strVal val="visible"/>
                                      </p:to>
                                    </p:set>
                                    <p:animEffect transition="in" filter="dissolve">
                                      <p:cBhvr>
                                        <p:cTn id="7" dur="500"/>
                                        <p:tgtEl>
                                          <p:spTgt spid="14412"/>
                                        </p:tgtEl>
                                      </p:cBhvr>
                                    </p:animEffect>
                                  </p:childTnLst>
                                </p:cTn>
                              </p:par>
                              <p:par>
                                <p:cTn id="8" presetID="1" presetClass="entr" presetSubtype="0" fill="hold" grpId="0" nodeType="withEffect">
                                  <p:stCondLst>
                                    <p:cond delay="2000"/>
                                  </p:stCondLst>
                                  <p:childTnLst>
                                    <p:set>
                                      <p:cBhvr>
                                        <p:cTn id="9" dur="1" fill="hold">
                                          <p:stCondLst>
                                            <p:cond delay="499"/>
                                          </p:stCondLst>
                                        </p:cTn>
                                        <p:tgtEl>
                                          <p:spTgt spid="14350"/>
                                        </p:tgtEl>
                                        <p:attrNameLst>
                                          <p:attrName>style.visibility</p:attrName>
                                        </p:attrNameLst>
                                      </p:cBhvr>
                                      <p:to>
                                        <p:strVal val="visible"/>
                                      </p:to>
                                    </p:set>
                                  </p:childTnLst>
                                </p:cTn>
                              </p:par>
                            </p:childTnLst>
                          </p:cTn>
                        </p:par>
                        <p:par>
                          <p:cTn id="10" fill="hold">
                            <p:stCondLst>
                              <p:cond delay="2500"/>
                            </p:stCondLst>
                            <p:childTnLst>
                              <p:par>
                                <p:cTn id="11" presetID="1" presetClass="entr" presetSubtype="0" fill="hold" grpId="0" nodeType="afterEffect">
                                  <p:stCondLst>
                                    <p:cond delay="2000"/>
                                  </p:stCondLst>
                                  <p:childTnLst>
                                    <p:set>
                                      <p:cBhvr>
                                        <p:cTn id="12" dur="1" fill="hold">
                                          <p:stCondLst>
                                            <p:cond delay="499"/>
                                          </p:stCondLst>
                                        </p:cTn>
                                        <p:tgtEl>
                                          <p:spTgt spid="14352"/>
                                        </p:tgtEl>
                                        <p:attrNameLst>
                                          <p:attrName>style.visibility</p:attrName>
                                        </p:attrNameLst>
                                      </p:cBhvr>
                                      <p:to>
                                        <p:strVal val="visible"/>
                                      </p:to>
                                    </p:set>
                                  </p:childTnLst>
                                </p:cTn>
                              </p:par>
                            </p:childTnLst>
                          </p:cTn>
                        </p:par>
                        <p:par>
                          <p:cTn id="13" fill="hold">
                            <p:stCondLst>
                              <p:cond delay="5000"/>
                            </p:stCondLst>
                            <p:childTnLst>
                              <p:par>
                                <p:cTn id="14" presetID="1" presetClass="entr" presetSubtype="0" fill="hold" grpId="0" nodeType="afterEffect">
                                  <p:stCondLst>
                                    <p:cond delay="2000"/>
                                  </p:stCondLst>
                                  <p:childTnLst>
                                    <p:set>
                                      <p:cBhvr>
                                        <p:cTn id="15" dur="1" fill="hold">
                                          <p:stCondLst>
                                            <p:cond delay="499"/>
                                          </p:stCondLst>
                                        </p:cTn>
                                        <p:tgtEl>
                                          <p:spTgt spid="14351"/>
                                        </p:tgtEl>
                                        <p:attrNameLst>
                                          <p:attrName>style.visibility</p:attrName>
                                        </p:attrNameLst>
                                      </p:cBhvr>
                                      <p:to>
                                        <p:strVal val="visible"/>
                                      </p:to>
                                    </p:set>
                                  </p:childTnLst>
                                </p:cTn>
                              </p:par>
                            </p:childTnLst>
                          </p:cTn>
                        </p:par>
                        <p:par>
                          <p:cTn id="16" fill="hold">
                            <p:stCondLst>
                              <p:cond delay="7500"/>
                            </p:stCondLst>
                            <p:childTnLst>
                              <p:par>
                                <p:cTn id="17" presetID="1" presetClass="entr" presetSubtype="0" fill="hold" grpId="0" nodeType="afterEffect">
                                  <p:stCondLst>
                                    <p:cond delay="2000"/>
                                  </p:stCondLst>
                                  <p:childTnLst>
                                    <p:set>
                                      <p:cBhvr>
                                        <p:cTn id="18" dur="1" fill="hold">
                                          <p:stCondLst>
                                            <p:cond delay="499"/>
                                          </p:stCondLst>
                                        </p:cTn>
                                        <p:tgtEl>
                                          <p:spTgt spid="143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50" grpId="0" autoUpdateAnimBg="0"/>
      <p:bldP spid="14351" grpId="0" autoUpdateAnimBg="0"/>
      <p:bldP spid="14352" grpId="0" autoUpdateAnimBg="0"/>
      <p:bldP spid="14353" grpId="0" autoUpdateAnimBg="0"/>
      <p:bldP spid="14412" grpId="0" autoUpdateAnimBg="0"/>
      <p:bldP spid="79"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8847" y="264017"/>
            <a:ext cx="8229600" cy="650383"/>
          </a:xfrm>
        </p:spPr>
        <p:txBody>
          <a:bodyPr/>
          <a:lstStyle/>
          <a:p>
            <a:pPr eaLnBrk="1" hangingPunct="1">
              <a:defRPr/>
            </a:pPr>
            <a:r>
              <a:rPr lang="ru-RU" sz="2800" dirty="0" smtClean="0">
                <a:solidFill>
                  <a:schemeClr val="bg1"/>
                </a:solidFill>
              </a:rPr>
              <a:t>Использованная литература</a:t>
            </a:r>
            <a:endParaRPr lang="ru-RU" sz="2800" dirty="0">
              <a:solidFill>
                <a:schemeClr val="bg1"/>
              </a:solidFill>
            </a:endParaRPr>
          </a:p>
        </p:txBody>
      </p:sp>
      <p:sp>
        <p:nvSpPr>
          <p:cNvPr id="35843" name="Подзаголовок 2"/>
          <p:cNvSpPr>
            <a:spLocks noGrp="1"/>
          </p:cNvSpPr>
          <p:nvPr>
            <p:ph type="subTitle" idx="1"/>
          </p:nvPr>
        </p:nvSpPr>
        <p:spPr>
          <a:xfrm>
            <a:off x="244475" y="1284288"/>
            <a:ext cx="8655050" cy="5038725"/>
          </a:xfrm>
        </p:spPr>
        <p:txBody>
          <a:bodyPr/>
          <a:lstStyle/>
          <a:p>
            <a:pPr marL="514350" indent="-514350" algn="l" eaLnBrk="1" hangingPunct="1"/>
            <a:r>
              <a:rPr lang="ru-RU" sz="2000" b="1" smtClean="0">
                <a:solidFill>
                  <a:schemeClr val="bg1"/>
                </a:solidFill>
                <a:latin typeface="Arial" charset="0"/>
                <a:ea typeface="Times New Roman" pitchFamily="18" charset="0"/>
                <a:cs typeface="Arial" charset="0"/>
              </a:rPr>
              <a:t>1.Бирих А.К., Зыкова Е.И., Мокиенко В.М.   Слово о русском языке. Иностранцам о русском языке. М.: Русский язык, 1991 </a:t>
            </a:r>
          </a:p>
          <a:p>
            <a:pPr marL="514350" indent="-514350" algn="l" eaLnBrk="1" hangingPunct="1"/>
            <a:r>
              <a:rPr lang="ru-RU" sz="2000" b="1" smtClean="0">
                <a:solidFill>
                  <a:schemeClr val="bg1"/>
                </a:solidFill>
                <a:latin typeface="Arial" charset="0"/>
                <a:ea typeface="Times New Roman" pitchFamily="18" charset="0"/>
                <a:cs typeface="Arial" charset="0"/>
              </a:rPr>
              <a:t>2. Водолазькая С.В. Предметная неделя русского языка в школе. Конкурсы, викторины, олимпиады.  Ростов н/Д.: Феникс, 2006. – 192с.</a:t>
            </a:r>
          </a:p>
          <a:p>
            <a:pPr marL="514350" indent="-514350" algn="l" eaLnBrk="1" hangingPunct="1"/>
            <a:r>
              <a:rPr lang="ru-RU" sz="2000" b="1" smtClean="0">
                <a:solidFill>
                  <a:schemeClr val="bg1"/>
                </a:solidFill>
                <a:latin typeface="Arial" charset="0"/>
                <a:ea typeface="Times New Roman" pitchFamily="18" charset="0"/>
                <a:cs typeface="Arial" charset="0"/>
              </a:rPr>
              <a:t> 3. Трембольская Я.Л., Чекалов И.В. Ваше слово, эрудиты. – М.: Просвещение, 1990</a:t>
            </a:r>
            <a:endParaRPr lang="en-US" sz="2000" b="1" smtClean="0">
              <a:solidFill>
                <a:schemeClr val="bg1"/>
              </a:solidFill>
              <a:latin typeface="Arial" charset="0"/>
              <a:ea typeface="Times New Roman" pitchFamily="18" charset="0"/>
              <a:cs typeface="Arial" charset="0"/>
            </a:endParaRPr>
          </a:p>
          <a:p>
            <a:pPr marL="514350" indent="-514350" algn="l" eaLnBrk="1" hangingPunct="1"/>
            <a:r>
              <a:rPr lang="en-US" sz="2000" b="1" smtClean="0">
                <a:solidFill>
                  <a:schemeClr val="bg1"/>
                </a:solidFill>
                <a:latin typeface="Arial" charset="0"/>
                <a:ea typeface="Times New Roman" pitchFamily="18" charset="0"/>
                <a:cs typeface="Arial" charset="0"/>
                <a:hlinkClick r:id="rId2"/>
              </a:rPr>
              <a:t>http://900igr.net/prezentatsii/russkij-jazyk/Urok-Imja-chislitelnoe/011-Nemnogo-istorii.html</a:t>
            </a:r>
            <a:endParaRPr lang="en-US" sz="2000" b="1" smtClean="0">
              <a:solidFill>
                <a:schemeClr val="bg1"/>
              </a:solidFill>
              <a:latin typeface="Arial" charset="0"/>
              <a:ea typeface="Times New Roman" pitchFamily="18" charset="0"/>
              <a:cs typeface="Arial" charset="0"/>
            </a:endParaRPr>
          </a:p>
          <a:p>
            <a:pPr marL="514350" indent="-514350" algn="l" eaLnBrk="1" hangingPunct="1"/>
            <a:endParaRPr lang="en-US" sz="2000" b="1" smtClean="0">
              <a:solidFill>
                <a:schemeClr val="bg1"/>
              </a:solidFill>
              <a:latin typeface="Arial" charset="0"/>
              <a:ea typeface="Times New Roman" pitchFamily="18" charset="0"/>
              <a:cs typeface="Arial" charset="0"/>
            </a:endParaRPr>
          </a:p>
          <a:p>
            <a:pPr marL="514350" indent="-514350" algn="l" eaLnBrk="1" hangingPunct="1"/>
            <a:r>
              <a:rPr lang="en-US" sz="2000" b="1" smtClean="0">
                <a:solidFill>
                  <a:schemeClr val="bg1"/>
                </a:solidFill>
                <a:latin typeface="Arial" charset="0"/>
                <a:ea typeface="Times New Roman" pitchFamily="18" charset="0"/>
                <a:cs typeface="Arial" charset="0"/>
                <a:hlinkClick r:id="rId3"/>
              </a:rPr>
              <a:t>http://gettune.net/?a=music&amp;q=%CA%F2%EE+%F5%EE%F7%E5%F2+%F1%F2%E0%F2%FC+%EC%E8%EB%EB%E8%EE%ED%E5%F0%EE%EC+%C7%E0%F1%F2%E0%E2%EA%E0</a:t>
            </a:r>
            <a:endParaRPr lang="en-US" sz="2000" b="1" smtClean="0">
              <a:solidFill>
                <a:schemeClr val="bg1"/>
              </a:solidFill>
              <a:latin typeface="Arial" charset="0"/>
              <a:ea typeface="Times New Roman" pitchFamily="18" charset="0"/>
              <a:cs typeface="Arial" charset="0"/>
            </a:endParaRPr>
          </a:p>
          <a:p>
            <a:pPr marL="514350" indent="-514350" algn="l" eaLnBrk="1" hangingPunct="1"/>
            <a:endParaRPr lang="ru-RU" sz="2000" b="1" smtClean="0">
              <a:solidFill>
                <a:schemeClr val="bg1"/>
              </a:solidFill>
              <a:latin typeface="Arial" charset="0"/>
              <a:ea typeface="Times New Roman" pitchFamily="18" charset="0"/>
              <a:cs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ChangeArrowheads="1"/>
          </p:cNvSpPr>
          <p:nvPr/>
        </p:nvSpPr>
        <p:spPr bwMode="auto">
          <a:xfrm>
            <a:off x="0" y="3733800"/>
            <a:ext cx="9144000" cy="3128963"/>
          </a:xfrm>
          <a:prstGeom prst="rect">
            <a:avLst/>
          </a:prstGeom>
          <a:gradFill rotWithShape="0">
            <a:gsLst>
              <a:gs pos="0">
                <a:srgbClr val="808080"/>
              </a:gs>
              <a:gs pos="100000">
                <a:srgbClr val="292929"/>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6147" name="AutoShape 4"/>
          <p:cNvSpPr>
            <a:spLocks noChangeArrowheads="1"/>
          </p:cNvSpPr>
          <p:nvPr/>
        </p:nvSpPr>
        <p:spPr bwMode="auto">
          <a:xfrm>
            <a:off x="184150" y="4830763"/>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6148" name="AutoShape 5"/>
          <p:cNvSpPr>
            <a:spLocks noChangeArrowheads="1"/>
          </p:cNvSpPr>
          <p:nvPr/>
        </p:nvSpPr>
        <p:spPr bwMode="auto">
          <a:xfrm>
            <a:off x="4648200" y="48006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6149" name="AutoShape 6"/>
          <p:cNvSpPr>
            <a:spLocks noChangeArrowheads="1"/>
          </p:cNvSpPr>
          <p:nvPr/>
        </p:nvSpPr>
        <p:spPr bwMode="auto">
          <a:xfrm>
            <a:off x="2286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6150" name="AutoShape 7"/>
          <p:cNvSpPr>
            <a:spLocks noChangeArrowheads="1"/>
          </p:cNvSpPr>
          <p:nvPr/>
        </p:nvSpPr>
        <p:spPr bwMode="auto">
          <a:xfrm>
            <a:off x="46482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6151" name="Line 8"/>
          <p:cNvSpPr>
            <a:spLocks noChangeShapeType="1"/>
          </p:cNvSpPr>
          <p:nvPr/>
        </p:nvSpPr>
        <p:spPr bwMode="auto">
          <a:xfrm flipH="1">
            <a:off x="28575" y="5257800"/>
            <a:ext cx="228600" cy="0"/>
          </a:xfrm>
          <a:prstGeom prst="line">
            <a:avLst/>
          </a:prstGeom>
          <a:noFill/>
          <a:ln w="57150">
            <a:solidFill>
              <a:srgbClr val="3399FF"/>
            </a:solidFill>
            <a:round/>
            <a:headEnd/>
            <a:tailEnd/>
          </a:ln>
        </p:spPr>
        <p:txBody>
          <a:bodyPr wrap="none" anchor="ctr"/>
          <a:lstStyle/>
          <a:p>
            <a:endParaRPr lang="ru-RU"/>
          </a:p>
        </p:txBody>
      </p:sp>
      <p:sp>
        <p:nvSpPr>
          <p:cNvPr id="6152" name="Line 9"/>
          <p:cNvSpPr>
            <a:spLocks noChangeShapeType="1"/>
          </p:cNvSpPr>
          <p:nvPr/>
        </p:nvSpPr>
        <p:spPr bwMode="auto">
          <a:xfrm flipH="1">
            <a:off x="38100" y="6324600"/>
            <a:ext cx="228600" cy="0"/>
          </a:xfrm>
          <a:prstGeom prst="line">
            <a:avLst/>
          </a:prstGeom>
          <a:noFill/>
          <a:ln w="57150">
            <a:solidFill>
              <a:srgbClr val="3399FF"/>
            </a:solidFill>
            <a:round/>
            <a:headEnd/>
            <a:tailEnd/>
          </a:ln>
        </p:spPr>
        <p:txBody>
          <a:bodyPr wrap="none" anchor="ctr"/>
          <a:lstStyle/>
          <a:p>
            <a:endParaRPr lang="ru-RU"/>
          </a:p>
        </p:txBody>
      </p:sp>
      <p:sp>
        <p:nvSpPr>
          <p:cNvPr id="6153" name="Line 10"/>
          <p:cNvSpPr>
            <a:spLocks noChangeShapeType="1"/>
          </p:cNvSpPr>
          <p:nvPr/>
        </p:nvSpPr>
        <p:spPr bwMode="auto">
          <a:xfrm flipH="1">
            <a:off x="4467225" y="6324600"/>
            <a:ext cx="228600" cy="0"/>
          </a:xfrm>
          <a:prstGeom prst="line">
            <a:avLst/>
          </a:prstGeom>
          <a:noFill/>
          <a:ln w="57150">
            <a:solidFill>
              <a:srgbClr val="3399FF"/>
            </a:solidFill>
            <a:round/>
            <a:headEnd/>
            <a:tailEnd/>
          </a:ln>
        </p:spPr>
        <p:txBody>
          <a:bodyPr wrap="none" anchor="ctr"/>
          <a:lstStyle/>
          <a:p>
            <a:endParaRPr lang="ru-RU"/>
          </a:p>
        </p:txBody>
      </p:sp>
      <p:sp>
        <p:nvSpPr>
          <p:cNvPr id="6154" name="Line 11"/>
          <p:cNvSpPr>
            <a:spLocks noChangeShapeType="1"/>
          </p:cNvSpPr>
          <p:nvPr/>
        </p:nvSpPr>
        <p:spPr bwMode="auto">
          <a:xfrm flipH="1">
            <a:off x="4448175" y="5257800"/>
            <a:ext cx="228600" cy="0"/>
          </a:xfrm>
          <a:prstGeom prst="line">
            <a:avLst/>
          </a:prstGeom>
          <a:noFill/>
          <a:ln w="57150">
            <a:solidFill>
              <a:srgbClr val="3399FF"/>
            </a:solidFill>
            <a:round/>
            <a:headEnd/>
            <a:tailEnd/>
          </a:ln>
        </p:spPr>
        <p:txBody>
          <a:bodyPr wrap="none" anchor="ctr"/>
          <a:lstStyle/>
          <a:p>
            <a:endParaRPr lang="ru-RU"/>
          </a:p>
        </p:txBody>
      </p:sp>
      <p:sp>
        <p:nvSpPr>
          <p:cNvPr id="6155" name="Line 12"/>
          <p:cNvSpPr>
            <a:spLocks noChangeShapeType="1"/>
          </p:cNvSpPr>
          <p:nvPr/>
        </p:nvSpPr>
        <p:spPr bwMode="auto">
          <a:xfrm flipH="1">
            <a:off x="8899525" y="5257800"/>
            <a:ext cx="228600" cy="0"/>
          </a:xfrm>
          <a:prstGeom prst="line">
            <a:avLst/>
          </a:prstGeom>
          <a:noFill/>
          <a:ln w="57150">
            <a:solidFill>
              <a:srgbClr val="3399FF"/>
            </a:solidFill>
            <a:round/>
            <a:headEnd/>
            <a:tailEnd/>
          </a:ln>
        </p:spPr>
        <p:txBody>
          <a:bodyPr wrap="none" anchor="ctr"/>
          <a:lstStyle/>
          <a:p>
            <a:endParaRPr lang="ru-RU"/>
          </a:p>
        </p:txBody>
      </p:sp>
      <p:sp>
        <p:nvSpPr>
          <p:cNvPr id="6156" name="Line 13"/>
          <p:cNvSpPr>
            <a:spLocks noChangeShapeType="1"/>
          </p:cNvSpPr>
          <p:nvPr/>
        </p:nvSpPr>
        <p:spPr bwMode="auto">
          <a:xfrm flipH="1">
            <a:off x="8902700" y="6324600"/>
            <a:ext cx="228600" cy="0"/>
          </a:xfrm>
          <a:prstGeom prst="line">
            <a:avLst/>
          </a:prstGeom>
          <a:noFill/>
          <a:ln w="57150">
            <a:solidFill>
              <a:srgbClr val="3399FF"/>
            </a:solidFill>
            <a:round/>
            <a:headEnd/>
            <a:tailEnd/>
          </a:ln>
        </p:spPr>
        <p:txBody>
          <a:bodyPr wrap="none" anchor="ctr"/>
          <a:lstStyle/>
          <a:p>
            <a:endParaRPr lang="ru-RU"/>
          </a:p>
        </p:txBody>
      </p:sp>
      <p:sp>
        <p:nvSpPr>
          <p:cNvPr id="5134" name="Text Box 14"/>
          <p:cNvSpPr txBox="1">
            <a:spLocks noChangeArrowheads="1"/>
          </p:cNvSpPr>
          <p:nvPr/>
        </p:nvSpPr>
        <p:spPr bwMode="auto">
          <a:xfrm>
            <a:off x="533400" y="5029200"/>
            <a:ext cx="3657600" cy="45720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A:</a:t>
            </a:r>
            <a:r>
              <a:rPr lang="ru-RU" b="1">
                <a:solidFill>
                  <a:srgbClr val="333399"/>
                </a:solidFill>
                <a:latin typeface="Arial" charset="0"/>
              </a:rPr>
              <a:t>   звукам </a:t>
            </a:r>
            <a:r>
              <a:rPr lang="en-US" b="1">
                <a:solidFill>
                  <a:srgbClr val="333399"/>
                </a:solidFill>
                <a:latin typeface="Arial" charset="0"/>
              </a:rPr>
              <a:t>  </a:t>
            </a:r>
            <a:endParaRPr lang="en-US">
              <a:solidFill>
                <a:srgbClr val="333399"/>
              </a:solidFill>
            </a:endParaRPr>
          </a:p>
        </p:txBody>
      </p:sp>
      <p:sp>
        <p:nvSpPr>
          <p:cNvPr id="5135" name="Text Box 15"/>
          <p:cNvSpPr txBox="1">
            <a:spLocks noChangeArrowheads="1"/>
          </p:cNvSpPr>
          <p:nvPr/>
        </p:nvSpPr>
        <p:spPr bwMode="auto">
          <a:xfrm>
            <a:off x="533400" y="6096000"/>
            <a:ext cx="3559175" cy="461963"/>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C:</a:t>
            </a:r>
            <a:r>
              <a:rPr lang="ru-RU" b="1">
                <a:solidFill>
                  <a:srgbClr val="333399"/>
                </a:solidFill>
                <a:latin typeface="Arial" charset="0"/>
              </a:rPr>
              <a:t>   значению</a:t>
            </a:r>
            <a:r>
              <a:rPr lang="en-US" b="1">
                <a:solidFill>
                  <a:srgbClr val="333399"/>
                </a:solidFill>
                <a:latin typeface="Arial" charset="0"/>
              </a:rPr>
              <a:t>  </a:t>
            </a:r>
            <a:endParaRPr lang="en-US">
              <a:solidFill>
                <a:srgbClr val="333399"/>
              </a:solidFill>
            </a:endParaRPr>
          </a:p>
        </p:txBody>
      </p:sp>
      <p:sp>
        <p:nvSpPr>
          <p:cNvPr id="5136" name="Text Box 16"/>
          <p:cNvSpPr txBox="1">
            <a:spLocks noChangeArrowheads="1"/>
          </p:cNvSpPr>
          <p:nvPr/>
        </p:nvSpPr>
        <p:spPr bwMode="auto">
          <a:xfrm>
            <a:off x="4953000" y="5029200"/>
            <a:ext cx="2895600" cy="45720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B:</a:t>
            </a:r>
            <a:r>
              <a:rPr lang="ru-RU" b="1">
                <a:solidFill>
                  <a:srgbClr val="333399"/>
                </a:solidFill>
                <a:latin typeface="Arial" charset="0"/>
              </a:rPr>
              <a:t>   составу </a:t>
            </a:r>
            <a:r>
              <a:rPr lang="en-US" b="1">
                <a:solidFill>
                  <a:srgbClr val="333399"/>
                </a:solidFill>
                <a:latin typeface="Arial" charset="0"/>
              </a:rPr>
              <a:t>  </a:t>
            </a:r>
            <a:endParaRPr lang="en-US">
              <a:solidFill>
                <a:srgbClr val="333399"/>
              </a:solidFill>
            </a:endParaRPr>
          </a:p>
        </p:txBody>
      </p:sp>
      <p:sp>
        <p:nvSpPr>
          <p:cNvPr id="5137" name="Text Box 17"/>
          <p:cNvSpPr txBox="1">
            <a:spLocks noChangeArrowheads="1"/>
          </p:cNvSpPr>
          <p:nvPr/>
        </p:nvSpPr>
        <p:spPr bwMode="auto">
          <a:xfrm>
            <a:off x="5156200" y="5981700"/>
            <a:ext cx="3703638" cy="830263"/>
          </a:xfrm>
          <a:prstGeom prst="rect">
            <a:avLst/>
          </a:prstGeom>
          <a:noFill/>
          <a:ln w="9525">
            <a:noFill/>
            <a:miter lim="800000"/>
            <a:headEnd/>
            <a:tailEnd/>
          </a:ln>
        </p:spPr>
        <p:txBody>
          <a:bodyPr>
            <a:spAutoFit/>
          </a:bodyPr>
          <a:lstStyle/>
          <a:p>
            <a:pPr marL="449263" indent="-449263">
              <a:spcBef>
                <a:spcPct val="50000"/>
              </a:spcBef>
            </a:pPr>
            <a:r>
              <a:rPr lang="en-US" b="1">
                <a:solidFill>
                  <a:srgbClr val="333399"/>
                </a:solidFill>
                <a:latin typeface="Arial" charset="0"/>
              </a:rPr>
              <a:t>D:</a:t>
            </a:r>
            <a:r>
              <a:rPr lang="ru-RU" b="1">
                <a:solidFill>
                  <a:srgbClr val="333399"/>
                </a:solidFill>
                <a:latin typeface="Arial" charset="0"/>
              </a:rPr>
              <a:t>   членам предложения</a:t>
            </a:r>
            <a:r>
              <a:rPr lang="en-US" b="1">
                <a:solidFill>
                  <a:srgbClr val="333399"/>
                </a:solidFill>
                <a:latin typeface="Arial" charset="0"/>
              </a:rPr>
              <a:t>  </a:t>
            </a:r>
            <a:endParaRPr lang="en-US">
              <a:solidFill>
                <a:srgbClr val="333399"/>
              </a:solidFill>
            </a:endParaRPr>
          </a:p>
        </p:txBody>
      </p:sp>
      <p:sp>
        <p:nvSpPr>
          <p:cNvPr id="6161" name="Oval 18"/>
          <p:cNvSpPr>
            <a:spLocks noChangeArrowheads="1"/>
          </p:cNvSpPr>
          <p:nvPr/>
        </p:nvSpPr>
        <p:spPr bwMode="auto">
          <a:xfrm>
            <a:off x="1524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6162" name="Oval 19"/>
          <p:cNvSpPr>
            <a:spLocks noChangeArrowheads="1"/>
          </p:cNvSpPr>
          <p:nvPr/>
        </p:nvSpPr>
        <p:spPr bwMode="auto">
          <a:xfrm>
            <a:off x="30480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6163" name="Oval 20"/>
          <p:cNvSpPr>
            <a:spLocks noChangeArrowheads="1"/>
          </p:cNvSpPr>
          <p:nvPr/>
        </p:nvSpPr>
        <p:spPr bwMode="auto">
          <a:xfrm>
            <a:off x="16002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6164" name="Text Box 21"/>
          <p:cNvSpPr txBox="1">
            <a:spLocks noChangeArrowheads="1"/>
          </p:cNvSpPr>
          <p:nvPr/>
        </p:nvSpPr>
        <p:spPr bwMode="auto">
          <a:xfrm>
            <a:off x="336550" y="4102100"/>
            <a:ext cx="1066800" cy="457200"/>
          </a:xfrm>
          <a:prstGeom prst="rect">
            <a:avLst/>
          </a:prstGeom>
          <a:noFill/>
          <a:ln w="9525">
            <a:noFill/>
            <a:miter lim="800000"/>
            <a:headEnd/>
            <a:tailEnd/>
          </a:ln>
        </p:spPr>
        <p:txBody>
          <a:bodyPr>
            <a:spAutoFit/>
          </a:bodyPr>
          <a:lstStyle/>
          <a:p>
            <a:pPr>
              <a:spcBef>
                <a:spcPct val="50000"/>
              </a:spcBef>
            </a:pPr>
            <a:r>
              <a:rPr lang="en-US" b="1">
                <a:solidFill>
                  <a:schemeClr val="bg1"/>
                </a:solidFill>
                <a:latin typeface="Arial" charset="0"/>
              </a:rPr>
              <a:t>50:50</a:t>
            </a:r>
            <a:endParaRPr lang="en-US">
              <a:solidFill>
                <a:schemeClr val="bg1"/>
              </a:solidFill>
            </a:endParaRPr>
          </a:p>
        </p:txBody>
      </p:sp>
      <p:sp>
        <p:nvSpPr>
          <p:cNvPr id="6165" name="Rectangle 22"/>
          <p:cNvSpPr>
            <a:spLocks noChangeArrowheads="1"/>
          </p:cNvSpPr>
          <p:nvPr/>
        </p:nvSpPr>
        <p:spPr bwMode="auto">
          <a:xfrm>
            <a:off x="6629400" y="0"/>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6166" name="Text Box 23"/>
          <p:cNvSpPr txBox="1">
            <a:spLocks noChangeArrowheads="1"/>
          </p:cNvSpPr>
          <p:nvPr/>
        </p:nvSpPr>
        <p:spPr bwMode="auto">
          <a:xfrm>
            <a:off x="6705600" y="-1587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6167" name="Text Box 24"/>
          <p:cNvSpPr txBox="1">
            <a:spLocks noChangeArrowheads="1"/>
          </p:cNvSpPr>
          <p:nvPr/>
        </p:nvSpPr>
        <p:spPr bwMode="auto">
          <a:xfrm>
            <a:off x="6705600" y="304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6168" name="Text Box 25"/>
          <p:cNvSpPr txBox="1">
            <a:spLocks noChangeArrowheads="1"/>
          </p:cNvSpPr>
          <p:nvPr/>
        </p:nvSpPr>
        <p:spPr bwMode="auto">
          <a:xfrm>
            <a:off x="6705600" y="609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6169" name="Text Box 26"/>
          <p:cNvSpPr txBox="1">
            <a:spLocks noChangeArrowheads="1"/>
          </p:cNvSpPr>
          <p:nvPr/>
        </p:nvSpPr>
        <p:spPr bwMode="auto">
          <a:xfrm>
            <a:off x="6705600" y="914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6170" name="Text Box 27"/>
          <p:cNvSpPr txBox="1">
            <a:spLocks noChangeArrowheads="1"/>
          </p:cNvSpPr>
          <p:nvPr/>
        </p:nvSpPr>
        <p:spPr bwMode="auto">
          <a:xfrm>
            <a:off x="6705600" y="1219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6171" name="Text Box 28"/>
          <p:cNvSpPr txBox="1">
            <a:spLocks noChangeArrowheads="1"/>
          </p:cNvSpPr>
          <p:nvPr/>
        </p:nvSpPr>
        <p:spPr bwMode="auto">
          <a:xfrm>
            <a:off x="6705600" y="1524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6172" name="Rectangle 78"/>
          <p:cNvSpPr>
            <a:spLocks noChangeArrowheads="1"/>
          </p:cNvSpPr>
          <p:nvPr/>
        </p:nvSpPr>
        <p:spPr bwMode="auto">
          <a:xfrm>
            <a:off x="6696075" y="4357688"/>
            <a:ext cx="2413000" cy="322262"/>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6173" name="Text Box 29"/>
          <p:cNvSpPr txBox="1">
            <a:spLocks noChangeArrowheads="1"/>
          </p:cNvSpPr>
          <p:nvPr/>
        </p:nvSpPr>
        <p:spPr bwMode="auto">
          <a:xfrm>
            <a:off x="6705600" y="1828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6174" name="Text Box 30"/>
          <p:cNvSpPr txBox="1">
            <a:spLocks noChangeArrowheads="1"/>
          </p:cNvSpPr>
          <p:nvPr/>
        </p:nvSpPr>
        <p:spPr bwMode="auto">
          <a:xfrm>
            <a:off x="6705600" y="2133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6175" name="Text Box 31"/>
          <p:cNvSpPr txBox="1">
            <a:spLocks noChangeArrowheads="1"/>
          </p:cNvSpPr>
          <p:nvPr/>
        </p:nvSpPr>
        <p:spPr bwMode="auto">
          <a:xfrm>
            <a:off x="6705600" y="2438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6176" name="Text Box 32"/>
          <p:cNvSpPr txBox="1">
            <a:spLocks noChangeArrowheads="1"/>
          </p:cNvSpPr>
          <p:nvPr/>
        </p:nvSpPr>
        <p:spPr bwMode="auto">
          <a:xfrm>
            <a:off x="6705600" y="2743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6177" name="Text Box 33"/>
          <p:cNvSpPr txBox="1">
            <a:spLocks noChangeArrowheads="1"/>
          </p:cNvSpPr>
          <p:nvPr/>
        </p:nvSpPr>
        <p:spPr bwMode="auto">
          <a:xfrm>
            <a:off x="6705600" y="3048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6178" name="Text Box 34"/>
          <p:cNvSpPr txBox="1">
            <a:spLocks noChangeArrowheads="1"/>
          </p:cNvSpPr>
          <p:nvPr/>
        </p:nvSpPr>
        <p:spPr bwMode="auto">
          <a:xfrm>
            <a:off x="6705600" y="3352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6179" name="Text Box 35"/>
          <p:cNvSpPr txBox="1">
            <a:spLocks noChangeArrowheads="1"/>
          </p:cNvSpPr>
          <p:nvPr/>
        </p:nvSpPr>
        <p:spPr bwMode="auto">
          <a:xfrm>
            <a:off x="6705600" y="3657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6180" name="Text Box 36"/>
          <p:cNvSpPr txBox="1">
            <a:spLocks noChangeArrowheads="1"/>
          </p:cNvSpPr>
          <p:nvPr/>
        </p:nvSpPr>
        <p:spPr bwMode="auto">
          <a:xfrm>
            <a:off x="6705600" y="3962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6181" name="Text Box 37"/>
          <p:cNvSpPr txBox="1">
            <a:spLocks noChangeArrowheads="1"/>
          </p:cNvSpPr>
          <p:nvPr/>
        </p:nvSpPr>
        <p:spPr bwMode="auto">
          <a:xfrm>
            <a:off x="6705600" y="4267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6182" name="Text Box 38"/>
          <p:cNvSpPr txBox="1">
            <a:spLocks noChangeArrowheads="1"/>
          </p:cNvSpPr>
          <p:nvPr/>
        </p:nvSpPr>
        <p:spPr bwMode="auto">
          <a:xfrm>
            <a:off x="7543800" y="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6183" name="Text Box 39"/>
          <p:cNvSpPr txBox="1">
            <a:spLocks noChangeArrowheads="1"/>
          </p:cNvSpPr>
          <p:nvPr/>
        </p:nvSpPr>
        <p:spPr bwMode="auto">
          <a:xfrm>
            <a:off x="7543800" y="320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6184" name="Text Box 40"/>
          <p:cNvSpPr txBox="1">
            <a:spLocks noChangeArrowheads="1"/>
          </p:cNvSpPr>
          <p:nvPr/>
        </p:nvSpPr>
        <p:spPr bwMode="auto">
          <a:xfrm>
            <a:off x="7543800" y="625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6185" name="Text Box 41"/>
          <p:cNvSpPr txBox="1">
            <a:spLocks noChangeArrowheads="1"/>
          </p:cNvSpPr>
          <p:nvPr/>
        </p:nvSpPr>
        <p:spPr bwMode="auto">
          <a:xfrm>
            <a:off x="7543800" y="930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6186" name="Text Box 42"/>
          <p:cNvSpPr txBox="1">
            <a:spLocks noChangeArrowheads="1"/>
          </p:cNvSpPr>
          <p:nvPr/>
        </p:nvSpPr>
        <p:spPr bwMode="auto">
          <a:xfrm>
            <a:off x="7543800" y="1235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6187" name="Text Box 43"/>
          <p:cNvSpPr txBox="1">
            <a:spLocks noChangeArrowheads="1"/>
          </p:cNvSpPr>
          <p:nvPr/>
        </p:nvSpPr>
        <p:spPr bwMode="auto">
          <a:xfrm>
            <a:off x="7543800" y="1539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6188" name="Text Box 44"/>
          <p:cNvSpPr txBox="1">
            <a:spLocks noChangeArrowheads="1"/>
          </p:cNvSpPr>
          <p:nvPr/>
        </p:nvSpPr>
        <p:spPr bwMode="auto">
          <a:xfrm>
            <a:off x="7543800" y="1844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6189" name="Text Box 45"/>
          <p:cNvSpPr txBox="1">
            <a:spLocks noChangeArrowheads="1"/>
          </p:cNvSpPr>
          <p:nvPr/>
        </p:nvSpPr>
        <p:spPr bwMode="auto">
          <a:xfrm>
            <a:off x="7543800" y="2149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6190" name="Text Box 46"/>
          <p:cNvSpPr txBox="1">
            <a:spLocks noChangeArrowheads="1"/>
          </p:cNvSpPr>
          <p:nvPr/>
        </p:nvSpPr>
        <p:spPr bwMode="auto">
          <a:xfrm>
            <a:off x="7543800" y="2454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6191" name="Text Box 47"/>
          <p:cNvSpPr txBox="1">
            <a:spLocks noChangeArrowheads="1"/>
          </p:cNvSpPr>
          <p:nvPr/>
        </p:nvSpPr>
        <p:spPr bwMode="auto">
          <a:xfrm>
            <a:off x="7543800" y="2759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6192" name="Text Box 48"/>
          <p:cNvSpPr txBox="1">
            <a:spLocks noChangeArrowheads="1"/>
          </p:cNvSpPr>
          <p:nvPr/>
        </p:nvSpPr>
        <p:spPr bwMode="auto">
          <a:xfrm>
            <a:off x="7543800" y="3063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6193" name="Text Box 49"/>
          <p:cNvSpPr txBox="1">
            <a:spLocks noChangeArrowheads="1"/>
          </p:cNvSpPr>
          <p:nvPr/>
        </p:nvSpPr>
        <p:spPr bwMode="auto">
          <a:xfrm>
            <a:off x="7543800" y="3368675"/>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6194" name="Text Box 50"/>
          <p:cNvSpPr txBox="1">
            <a:spLocks noChangeArrowheads="1"/>
          </p:cNvSpPr>
          <p:nvPr/>
        </p:nvSpPr>
        <p:spPr bwMode="auto">
          <a:xfrm>
            <a:off x="7543800" y="3673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6195" name="Text Box 51"/>
          <p:cNvSpPr txBox="1">
            <a:spLocks noChangeArrowheads="1"/>
          </p:cNvSpPr>
          <p:nvPr/>
        </p:nvSpPr>
        <p:spPr bwMode="auto">
          <a:xfrm>
            <a:off x="7543800" y="3978275"/>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6196" name="Text Box 52"/>
          <p:cNvSpPr txBox="1">
            <a:spLocks noChangeArrowheads="1"/>
          </p:cNvSpPr>
          <p:nvPr/>
        </p:nvSpPr>
        <p:spPr bwMode="auto">
          <a:xfrm>
            <a:off x="7543800" y="4283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6197" name="Oval 53"/>
          <p:cNvSpPr>
            <a:spLocks noChangeArrowheads="1"/>
          </p:cNvSpPr>
          <p:nvPr/>
        </p:nvSpPr>
        <p:spPr bwMode="auto">
          <a:xfrm>
            <a:off x="7239000" y="4419600"/>
            <a:ext cx="152400" cy="152400"/>
          </a:xfrm>
          <a:prstGeom prst="ellipse">
            <a:avLst/>
          </a:prstGeom>
          <a:solidFill>
            <a:srgbClr val="FFCC00"/>
          </a:solidFill>
          <a:ln w="9525">
            <a:noFill/>
            <a:round/>
            <a:headEnd/>
            <a:tailEnd/>
          </a:ln>
        </p:spPr>
        <p:txBody>
          <a:bodyPr wrap="none" anchor="ctr"/>
          <a:lstStyle/>
          <a:p>
            <a:endParaRPr lang="ru-RU"/>
          </a:p>
        </p:txBody>
      </p:sp>
      <p:sp>
        <p:nvSpPr>
          <p:cNvPr id="6198" name="Oval 54"/>
          <p:cNvSpPr>
            <a:spLocks noChangeArrowheads="1"/>
          </p:cNvSpPr>
          <p:nvPr/>
        </p:nvSpPr>
        <p:spPr bwMode="auto">
          <a:xfrm>
            <a:off x="7239000" y="4114800"/>
            <a:ext cx="152400" cy="152400"/>
          </a:xfrm>
          <a:prstGeom prst="ellipse">
            <a:avLst/>
          </a:prstGeom>
          <a:solidFill>
            <a:srgbClr val="FFCC00"/>
          </a:solidFill>
          <a:ln w="9525">
            <a:noFill/>
            <a:round/>
            <a:headEnd/>
            <a:tailEnd/>
          </a:ln>
        </p:spPr>
        <p:txBody>
          <a:bodyPr wrap="none" anchor="ctr"/>
          <a:lstStyle/>
          <a:p>
            <a:endParaRPr lang="ru-RU"/>
          </a:p>
        </p:txBody>
      </p:sp>
      <p:sp>
        <p:nvSpPr>
          <p:cNvPr id="6199" name="Oval 55"/>
          <p:cNvSpPr>
            <a:spLocks noChangeArrowheads="1"/>
          </p:cNvSpPr>
          <p:nvPr/>
        </p:nvSpPr>
        <p:spPr bwMode="auto">
          <a:xfrm>
            <a:off x="7239000" y="3810000"/>
            <a:ext cx="152400" cy="152400"/>
          </a:xfrm>
          <a:prstGeom prst="ellipse">
            <a:avLst/>
          </a:prstGeom>
          <a:solidFill>
            <a:srgbClr val="FFCC00"/>
          </a:solidFill>
          <a:ln w="9525">
            <a:noFill/>
            <a:round/>
            <a:headEnd/>
            <a:tailEnd/>
          </a:ln>
        </p:spPr>
        <p:txBody>
          <a:bodyPr wrap="none" anchor="ctr"/>
          <a:lstStyle/>
          <a:p>
            <a:endParaRPr lang="ru-RU"/>
          </a:p>
        </p:txBody>
      </p:sp>
      <p:sp>
        <p:nvSpPr>
          <p:cNvPr id="6200" name="Oval 56"/>
          <p:cNvSpPr>
            <a:spLocks noChangeArrowheads="1"/>
          </p:cNvSpPr>
          <p:nvPr/>
        </p:nvSpPr>
        <p:spPr bwMode="auto">
          <a:xfrm>
            <a:off x="7239000" y="3505200"/>
            <a:ext cx="152400" cy="152400"/>
          </a:xfrm>
          <a:prstGeom prst="ellipse">
            <a:avLst/>
          </a:prstGeom>
          <a:solidFill>
            <a:srgbClr val="FFCC00"/>
          </a:solidFill>
          <a:ln w="9525">
            <a:noFill/>
            <a:round/>
            <a:headEnd/>
            <a:tailEnd/>
          </a:ln>
        </p:spPr>
        <p:txBody>
          <a:bodyPr wrap="none" anchor="ctr"/>
          <a:lstStyle/>
          <a:p>
            <a:endParaRPr lang="ru-RU"/>
          </a:p>
        </p:txBody>
      </p:sp>
      <p:sp>
        <p:nvSpPr>
          <p:cNvPr id="6201" name="Oval 57"/>
          <p:cNvSpPr>
            <a:spLocks noChangeArrowheads="1"/>
          </p:cNvSpPr>
          <p:nvPr/>
        </p:nvSpPr>
        <p:spPr bwMode="auto">
          <a:xfrm>
            <a:off x="7239000" y="3200400"/>
            <a:ext cx="152400" cy="152400"/>
          </a:xfrm>
          <a:prstGeom prst="ellipse">
            <a:avLst/>
          </a:prstGeom>
          <a:solidFill>
            <a:schemeClr val="bg1"/>
          </a:solidFill>
          <a:ln w="9525">
            <a:noFill/>
            <a:round/>
            <a:headEnd/>
            <a:tailEnd/>
          </a:ln>
        </p:spPr>
        <p:txBody>
          <a:bodyPr wrap="none" anchor="ctr"/>
          <a:lstStyle/>
          <a:p>
            <a:endParaRPr lang="ru-RU"/>
          </a:p>
        </p:txBody>
      </p:sp>
      <p:sp>
        <p:nvSpPr>
          <p:cNvPr id="6202" name="Oval 58"/>
          <p:cNvSpPr>
            <a:spLocks noChangeArrowheads="1"/>
          </p:cNvSpPr>
          <p:nvPr/>
        </p:nvSpPr>
        <p:spPr bwMode="auto">
          <a:xfrm>
            <a:off x="7239000" y="2895600"/>
            <a:ext cx="152400" cy="152400"/>
          </a:xfrm>
          <a:prstGeom prst="ellipse">
            <a:avLst/>
          </a:prstGeom>
          <a:solidFill>
            <a:srgbClr val="FFCC00"/>
          </a:solidFill>
          <a:ln w="9525">
            <a:noFill/>
            <a:round/>
            <a:headEnd/>
            <a:tailEnd/>
          </a:ln>
        </p:spPr>
        <p:txBody>
          <a:bodyPr wrap="none" anchor="ctr"/>
          <a:lstStyle/>
          <a:p>
            <a:endParaRPr lang="ru-RU"/>
          </a:p>
        </p:txBody>
      </p:sp>
      <p:sp>
        <p:nvSpPr>
          <p:cNvPr id="6203" name="Oval 59"/>
          <p:cNvSpPr>
            <a:spLocks noChangeArrowheads="1"/>
          </p:cNvSpPr>
          <p:nvPr/>
        </p:nvSpPr>
        <p:spPr bwMode="auto">
          <a:xfrm>
            <a:off x="7239000" y="2590800"/>
            <a:ext cx="152400" cy="152400"/>
          </a:xfrm>
          <a:prstGeom prst="ellipse">
            <a:avLst/>
          </a:prstGeom>
          <a:solidFill>
            <a:srgbClr val="FFCC00"/>
          </a:solidFill>
          <a:ln w="9525">
            <a:noFill/>
            <a:round/>
            <a:headEnd/>
            <a:tailEnd/>
          </a:ln>
        </p:spPr>
        <p:txBody>
          <a:bodyPr wrap="none" anchor="ctr"/>
          <a:lstStyle/>
          <a:p>
            <a:endParaRPr lang="ru-RU"/>
          </a:p>
        </p:txBody>
      </p:sp>
      <p:sp>
        <p:nvSpPr>
          <p:cNvPr id="6204" name="Oval 60"/>
          <p:cNvSpPr>
            <a:spLocks noChangeArrowheads="1"/>
          </p:cNvSpPr>
          <p:nvPr/>
        </p:nvSpPr>
        <p:spPr bwMode="auto">
          <a:xfrm>
            <a:off x="7239000" y="2286000"/>
            <a:ext cx="152400" cy="152400"/>
          </a:xfrm>
          <a:prstGeom prst="ellipse">
            <a:avLst/>
          </a:prstGeom>
          <a:solidFill>
            <a:srgbClr val="FFCC00"/>
          </a:solidFill>
          <a:ln w="9525">
            <a:noFill/>
            <a:round/>
            <a:headEnd/>
            <a:tailEnd/>
          </a:ln>
        </p:spPr>
        <p:txBody>
          <a:bodyPr wrap="none" anchor="ctr"/>
          <a:lstStyle/>
          <a:p>
            <a:endParaRPr lang="ru-RU"/>
          </a:p>
        </p:txBody>
      </p:sp>
      <p:sp>
        <p:nvSpPr>
          <p:cNvPr id="6205" name="Oval 61"/>
          <p:cNvSpPr>
            <a:spLocks noChangeArrowheads="1"/>
          </p:cNvSpPr>
          <p:nvPr/>
        </p:nvSpPr>
        <p:spPr bwMode="auto">
          <a:xfrm>
            <a:off x="7239000" y="1981200"/>
            <a:ext cx="152400" cy="152400"/>
          </a:xfrm>
          <a:prstGeom prst="ellipse">
            <a:avLst/>
          </a:prstGeom>
          <a:solidFill>
            <a:srgbClr val="FFCC00"/>
          </a:solidFill>
          <a:ln w="9525">
            <a:noFill/>
            <a:round/>
            <a:headEnd/>
            <a:tailEnd/>
          </a:ln>
        </p:spPr>
        <p:txBody>
          <a:bodyPr wrap="none" anchor="ctr"/>
          <a:lstStyle/>
          <a:p>
            <a:endParaRPr lang="ru-RU"/>
          </a:p>
        </p:txBody>
      </p:sp>
      <p:sp>
        <p:nvSpPr>
          <p:cNvPr id="6206" name="Oval 62"/>
          <p:cNvSpPr>
            <a:spLocks noChangeArrowheads="1"/>
          </p:cNvSpPr>
          <p:nvPr/>
        </p:nvSpPr>
        <p:spPr bwMode="auto">
          <a:xfrm>
            <a:off x="7239000" y="1676400"/>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6207" name="Oval 63"/>
          <p:cNvSpPr>
            <a:spLocks noChangeArrowheads="1"/>
          </p:cNvSpPr>
          <p:nvPr/>
        </p:nvSpPr>
        <p:spPr bwMode="auto">
          <a:xfrm>
            <a:off x="7239000" y="1371600"/>
            <a:ext cx="152400" cy="152400"/>
          </a:xfrm>
          <a:prstGeom prst="ellipse">
            <a:avLst/>
          </a:prstGeom>
          <a:solidFill>
            <a:srgbClr val="FFCC00"/>
          </a:solidFill>
          <a:ln w="9525">
            <a:noFill/>
            <a:round/>
            <a:headEnd/>
            <a:tailEnd/>
          </a:ln>
        </p:spPr>
        <p:txBody>
          <a:bodyPr wrap="none" anchor="ctr"/>
          <a:lstStyle/>
          <a:p>
            <a:endParaRPr lang="ru-RU"/>
          </a:p>
        </p:txBody>
      </p:sp>
      <p:sp>
        <p:nvSpPr>
          <p:cNvPr id="6208" name="Oval 64"/>
          <p:cNvSpPr>
            <a:spLocks noChangeArrowheads="1"/>
          </p:cNvSpPr>
          <p:nvPr/>
        </p:nvSpPr>
        <p:spPr bwMode="auto">
          <a:xfrm>
            <a:off x="7239000" y="1066800"/>
            <a:ext cx="152400" cy="152400"/>
          </a:xfrm>
          <a:prstGeom prst="ellipse">
            <a:avLst/>
          </a:prstGeom>
          <a:solidFill>
            <a:srgbClr val="FFCC00"/>
          </a:solidFill>
          <a:ln w="9525">
            <a:noFill/>
            <a:round/>
            <a:headEnd/>
            <a:tailEnd/>
          </a:ln>
        </p:spPr>
        <p:txBody>
          <a:bodyPr wrap="none" anchor="ctr"/>
          <a:lstStyle/>
          <a:p>
            <a:endParaRPr lang="ru-RU"/>
          </a:p>
        </p:txBody>
      </p:sp>
      <p:sp>
        <p:nvSpPr>
          <p:cNvPr id="6209" name="Oval 65"/>
          <p:cNvSpPr>
            <a:spLocks noChangeArrowheads="1"/>
          </p:cNvSpPr>
          <p:nvPr/>
        </p:nvSpPr>
        <p:spPr bwMode="auto">
          <a:xfrm>
            <a:off x="7239000" y="762000"/>
            <a:ext cx="152400" cy="152400"/>
          </a:xfrm>
          <a:prstGeom prst="ellipse">
            <a:avLst/>
          </a:prstGeom>
          <a:solidFill>
            <a:srgbClr val="FFCC00"/>
          </a:solidFill>
          <a:ln w="9525">
            <a:noFill/>
            <a:round/>
            <a:headEnd/>
            <a:tailEnd/>
          </a:ln>
        </p:spPr>
        <p:txBody>
          <a:bodyPr wrap="none" anchor="ctr"/>
          <a:lstStyle/>
          <a:p>
            <a:endParaRPr lang="ru-RU"/>
          </a:p>
        </p:txBody>
      </p:sp>
      <p:sp>
        <p:nvSpPr>
          <p:cNvPr id="6210" name="Oval 66"/>
          <p:cNvSpPr>
            <a:spLocks noChangeArrowheads="1"/>
          </p:cNvSpPr>
          <p:nvPr/>
        </p:nvSpPr>
        <p:spPr bwMode="auto">
          <a:xfrm>
            <a:off x="7239000" y="457200"/>
            <a:ext cx="152400" cy="152400"/>
          </a:xfrm>
          <a:prstGeom prst="ellipse">
            <a:avLst/>
          </a:prstGeom>
          <a:solidFill>
            <a:srgbClr val="FFCC00"/>
          </a:solidFill>
          <a:ln w="9525">
            <a:noFill/>
            <a:round/>
            <a:headEnd/>
            <a:tailEnd/>
          </a:ln>
        </p:spPr>
        <p:txBody>
          <a:bodyPr wrap="none" anchor="ctr"/>
          <a:lstStyle/>
          <a:p>
            <a:endParaRPr lang="ru-RU"/>
          </a:p>
        </p:txBody>
      </p:sp>
      <p:sp>
        <p:nvSpPr>
          <p:cNvPr id="6211" name="Oval 67"/>
          <p:cNvSpPr>
            <a:spLocks noChangeArrowheads="1"/>
          </p:cNvSpPr>
          <p:nvPr/>
        </p:nvSpPr>
        <p:spPr bwMode="auto">
          <a:xfrm>
            <a:off x="7239000" y="152400"/>
            <a:ext cx="152400" cy="152400"/>
          </a:xfrm>
          <a:prstGeom prst="ellipse">
            <a:avLst/>
          </a:prstGeom>
          <a:solidFill>
            <a:schemeClr val="bg1"/>
          </a:solidFill>
          <a:ln w="9525">
            <a:noFill/>
            <a:round/>
            <a:headEnd/>
            <a:tailEnd/>
          </a:ln>
        </p:spPr>
        <p:txBody>
          <a:bodyPr wrap="none" anchor="ctr"/>
          <a:lstStyle/>
          <a:p>
            <a:endParaRPr lang="ru-RU"/>
          </a:p>
        </p:txBody>
      </p:sp>
      <p:pic>
        <p:nvPicPr>
          <p:cNvPr id="6212" name="Picture 68"/>
          <p:cNvPicPr>
            <a:picLocks noChangeAspect="1" noChangeArrowheads="1"/>
          </p:cNvPicPr>
          <p:nvPr/>
        </p:nvPicPr>
        <p:blipFill>
          <a:blip r:embed="rId2"/>
          <a:srcRect/>
          <a:stretch>
            <a:fillRect/>
          </a:stretch>
        </p:blipFill>
        <p:spPr bwMode="auto">
          <a:xfrm flipV="1">
            <a:off x="1949450" y="3994150"/>
            <a:ext cx="514350" cy="606425"/>
          </a:xfrm>
          <a:prstGeom prst="rect">
            <a:avLst/>
          </a:prstGeom>
          <a:noFill/>
          <a:ln w="9525">
            <a:noFill/>
            <a:miter lim="800000"/>
            <a:headEnd/>
            <a:tailEnd/>
          </a:ln>
        </p:spPr>
      </p:pic>
      <p:sp>
        <p:nvSpPr>
          <p:cNvPr id="6213" name="AutoShape 69"/>
          <p:cNvSpPr>
            <a:spLocks noChangeArrowheads="1"/>
          </p:cNvSpPr>
          <p:nvPr/>
        </p:nvSpPr>
        <p:spPr bwMode="auto">
          <a:xfrm rot="5400000">
            <a:off x="32226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6214" name="Oval 70"/>
          <p:cNvSpPr>
            <a:spLocks noChangeArrowheads="1"/>
          </p:cNvSpPr>
          <p:nvPr/>
        </p:nvSpPr>
        <p:spPr bwMode="auto">
          <a:xfrm>
            <a:off x="3298825" y="4076700"/>
            <a:ext cx="152400" cy="152400"/>
          </a:xfrm>
          <a:prstGeom prst="ellipse">
            <a:avLst/>
          </a:prstGeom>
          <a:noFill/>
          <a:ln w="38100">
            <a:solidFill>
              <a:schemeClr val="bg1"/>
            </a:solidFill>
            <a:round/>
            <a:headEnd/>
            <a:tailEnd/>
          </a:ln>
        </p:spPr>
        <p:txBody>
          <a:bodyPr wrap="none" anchor="ctr"/>
          <a:lstStyle/>
          <a:p>
            <a:endParaRPr lang="ru-RU"/>
          </a:p>
        </p:txBody>
      </p:sp>
      <p:sp>
        <p:nvSpPr>
          <p:cNvPr id="6215" name="AutoShape 71"/>
          <p:cNvSpPr>
            <a:spLocks noChangeArrowheads="1"/>
          </p:cNvSpPr>
          <p:nvPr/>
        </p:nvSpPr>
        <p:spPr bwMode="auto">
          <a:xfrm rot="5400000">
            <a:off x="3527425" y="43053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6216" name="Oval 72"/>
          <p:cNvSpPr>
            <a:spLocks noChangeArrowheads="1"/>
          </p:cNvSpPr>
          <p:nvPr/>
        </p:nvSpPr>
        <p:spPr bwMode="auto">
          <a:xfrm>
            <a:off x="3603625" y="4152900"/>
            <a:ext cx="152400" cy="152400"/>
          </a:xfrm>
          <a:prstGeom prst="ellipse">
            <a:avLst/>
          </a:prstGeom>
          <a:noFill/>
          <a:ln w="38100">
            <a:solidFill>
              <a:schemeClr val="bg1"/>
            </a:solidFill>
            <a:round/>
            <a:headEnd/>
            <a:tailEnd/>
          </a:ln>
        </p:spPr>
        <p:txBody>
          <a:bodyPr wrap="none" anchor="ctr"/>
          <a:lstStyle/>
          <a:p>
            <a:endParaRPr lang="ru-RU"/>
          </a:p>
        </p:txBody>
      </p:sp>
      <p:sp>
        <p:nvSpPr>
          <p:cNvPr id="6217" name="AutoShape 73"/>
          <p:cNvSpPr>
            <a:spLocks noChangeArrowheads="1"/>
          </p:cNvSpPr>
          <p:nvPr/>
        </p:nvSpPr>
        <p:spPr bwMode="auto">
          <a:xfrm rot="5400000">
            <a:off x="38322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6218" name="Oval 74"/>
          <p:cNvSpPr>
            <a:spLocks noChangeArrowheads="1"/>
          </p:cNvSpPr>
          <p:nvPr/>
        </p:nvSpPr>
        <p:spPr bwMode="auto">
          <a:xfrm>
            <a:off x="5018088" y="4765675"/>
            <a:ext cx="152400" cy="152400"/>
          </a:xfrm>
          <a:prstGeom prst="ellipse">
            <a:avLst/>
          </a:prstGeom>
          <a:noFill/>
          <a:ln w="38100">
            <a:solidFill>
              <a:schemeClr val="bg1"/>
            </a:solidFill>
            <a:round/>
            <a:headEnd/>
            <a:tailEnd/>
          </a:ln>
        </p:spPr>
        <p:txBody>
          <a:bodyPr wrap="none" anchor="ctr"/>
          <a:lstStyle/>
          <a:p>
            <a:endParaRPr lang="ru-RU"/>
          </a:p>
        </p:txBody>
      </p:sp>
      <p:sp>
        <p:nvSpPr>
          <p:cNvPr id="5195" name="Text Box 75"/>
          <p:cNvSpPr txBox="1">
            <a:spLocks noChangeArrowheads="1"/>
          </p:cNvSpPr>
          <p:nvPr/>
        </p:nvSpPr>
        <p:spPr bwMode="auto">
          <a:xfrm>
            <a:off x="749300" y="300038"/>
            <a:ext cx="5118100" cy="1631950"/>
          </a:xfrm>
          <a:prstGeom prst="rect">
            <a:avLst/>
          </a:prstGeom>
          <a:noFill/>
          <a:ln w="9525">
            <a:noFill/>
            <a:miter lim="800000"/>
            <a:headEnd/>
            <a:tailEnd/>
          </a:ln>
        </p:spPr>
        <p:txBody>
          <a:bodyPr>
            <a:spAutoFit/>
          </a:bodyPr>
          <a:lstStyle/>
          <a:p>
            <a:pPr algn="ctr">
              <a:spcBef>
                <a:spcPct val="50000"/>
              </a:spcBef>
            </a:pPr>
            <a:r>
              <a:rPr lang="en-US" sz="4000" b="1">
                <a:solidFill>
                  <a:schemeClr val="bg1"/>
                </a:solidFill>
                <a:latin typeface="Arial" charset="0"/>
              </a:rPr>
              <a:t> $100 </a:t>
            </a:r>
            <a:endParaRPr lang="ru-RU" sz="4000" b="1">
              <a:solidFill>
                <a:schemeClr val="bg1"/>
              </a:solidFill>
              <a:latin typeface="Arial" charset="0"/>
            </a:endParaRPr>
          </a:p>
          <a:p>
            <a:pPr algn="ctr">
              <a:spcBef>
                <a:spcPct val="50000"/>
              </a:spcBef>
            </a:pPr>
            <a:endParaRPr lang="en-US" sz="4000">
              <a:solidFill>
                <a:schemeClr val="bg1"/>
              </a:solidFill>
            </a:endParaRPr>
          </a:p>
        </p:txBody>
      </p:sp>
      <p:sp>
        <p:nvSpPr>
          <p:cNvPr id="5201" name="AutoShape 81"/>
          <p:cNvSpPr>
            <a:spLocks noChangeArrowheads="1"/>
          </p:cNvSpPr>
          <p:nvPr/>
        </p:nvSpPr>
        <p:spPr bwMode="auto">
          <a:xfrm>
            <a:off x="206375" y="4795838"/>
            <a:ext cx="4267200" cy="914400"/>
          </a:xfrm>
          <a:prstGeom prst="flowChartPreparation">
            <a:avLst/>
          </a:prstGeom>
          <a:solidFill>
            <a:srgbClr val="00FF00">
              <a:alpha val="45882"/>
            </a:srgbClr>
          </a:solidFill>
          <a:ln w="57150">
            <a:solidFill>
              <a:srgbClr val="3399FF"/>
            </a:solidFill>
            <a:miter lim="800000"/>
            <a:headEnd/>
            <a:tailEnd/>
          </a:ln>
        </p:spPr>
        <p:txBody>
          <a:bodyPr wrap="none" anchor="ctr"/>
          <a:lstStyle/>
          <a:p>
            <a:endParaRPr lang="ru-RU"/>
          </a:p>
        </p:txBody>
      </p:sp>
      <p:sp>
        <p:nvSpPr>
          <p:cNvPr id="6221" name="Прямоугольник 79"/>
          <p:cNvSpPr>
            <a:spLocks noChangeArrowheads="1"/>
          </p:cNvSpPr>
          <p:nvPr/>
        </p:nvSpPr>
        <p:spPr bwMode="auto">
          <a:xfrm>
            <a:off x="501650" y="1141413"/>
            <a:ext cx="4984750" cy="1570037"/>
          </a:xfrm>
          <a:prstGeom prst="rect">
            <a:avLst/>
          </a:prstGeom>
          <a:noFill/>
          <a:ln w="9525">
            <a:noFill/>
            <a:miter lim="800000"/>
            <a:headEnd/>
            <a:tailEnd/>
          </a:ln>
        </p:spPr>
        <p:txBody>
          <a:bodyPr>
            <a:spAutoFit/>
          </a:bodyPr>
          <a:lstStyle/>
          <a:p>
            <a:r>
              <a:rPr lang="ru-RU" sz="3200" b="1">
                <a:solidFill>
                  <a:schemeClr val="bg1"/>
                </a:solidFill>
                <a:latin typeface="Arial" charset="0"/>
              </a:rPr>
              <a:t>Что значит сделать фонетический разбор слова? Разобрать по:</a:t>
            </a:r>
            <a:endParaRPr lang="ru-RU" sz="32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2000"/>
                                  </p:stCondLst>
                                  <p:childTnLst>
                                    <p:set>
                                      <p:cBhvr>
                                        <p:cTn id="6" dur="1" fill="hold">
                                          <p:stCondLst>
                                            <p:cond delay="0"/>
                                          </p:stCondLst>
                                        </p:cTn>
                                        <p:tgtEl>
                                          <p:spTgt spid="5195"/>
                                        </p:tgtEl>
                                        <p:attrNameLst>
                                          <p:attrName>style.visibility</p:attrName>
                                        </p:attrNameLst>
                                      </p:cBhvr>
                                      <p:to>
                                        <p:strVal val="visible"/>
                                      </p:to>
                                    </p:set>
                                    <p:animEffect transition="in" filter="dissolve">
                                      <p:cBhvr>
                                        <p:cTn id="7" dur="500"/>
                                        <p:tgtEl>
                                          <p:spTgt spid="5195"/>
                                        </p:tgtEl>
                                      </p:cBhvr>
                                    </p:animEffect>
                                  </p:childTnLst>
                                </p:cTn>
                              </p:par>
                              <p:par>
                                <p:cTn id="8" presetID="1" presetClass="entr" presetSubtype="0" fill="hold" grpId="0" nodeType="withEffect">
                                  <p:stCondLst>
                                    <p:cond delay="2000"/>
                                  </p:stCondLst>
                                  <p:childTnLst>
                                    <p:set>
                                      <p:cBhvr>
                                        <p:cTn id="9" dur="1" fill="hold">
                                          <p:stCondLst>
                                            <p:cond delay="499"/>
                                          </p:stCondLst>
                                        </p:cTn>
                                        <p:tgtEl>
                                          <p:spTgt spid="5134"/>
                                        </p:tgtEl>
                                        <p:attrNameLst>
                                          <p:attrName>style.visibility</p:attrName>
                                        </p:attrNameLst>
                                      </p:cBhvr>
                                      <p:to>
                                        <p:strVal val="visible"/>
                                      </p:to>
                                    </p:set>
                                  </p:childTnLst>
                                </p:cTn>
                              </p:par>
                            </p:childTnLst>
                          </p:cTn>
                        </p:par>
                        <p:par>
                          <p:cTn id="10" fill="hold">
                            <p:stCondLst>
                              <p:cond delay="2500"/>
                            </p:stCondLst>
                            <p:childTnLst>
                              <p:par>
                                <p:cTn id="11" presetID="1" presetClass="entr" presetSubtype="0" fill="hold" grpId="0" nodeType="afterEffect">
                                  <p:stCondLst>
                                    <p:cond delay="2000"/>
                                  </p:stCondLst>
                                  <p:childTnLst>
                                    <p:set>
                                      <p:cBhvr>
                                        <p:cTn id="12" dur="1" fill="hold">
                                          <p:stCondLst>
                                            <p:cond delay="499"/>
                                          </p:stCondLst>
                                        </p:cTn>
                                        <p:tgtEl>
                                          <p:spTgt spid="5136"/>
                                        </p:tgtEl>
                                        <p:attrNameLst>
                                          <p:attrName>style.visibility</p:attrName>
                                        </p:attrNameLst>
                                      </p:cBhvr>
                                      <p:to>
                                        <p:strVal val="visible"/>
                                      </p:to>
                                    </p:set>
                                  </p:childTnLst>
                                </p:cTn>
                              </p:par>
                            </p:childTnLst>
                          </p:cTn>
                        </p:par>
                        <p:par>
                          <p:cTn id="13" fill="hold">
                            <p:stCondLst>
                              <p:cond delay="5000"/>
                            </p:stCondLst>
                            <p:childTnLst>
                              <p:par>
                                <p:cTn id="14" presetID="1" presetClass="entr" presetSubtype="0" fill="hold" grpId="0" nodeType="afterEffect">
                                  <p:stCondLst>
                                    <p:cond delay="2000"/>
                                  </p:stCondLst>
                                  <p:childTnLst>
                                    <p:set>
                                      <p:cBhvr>
                                        <p:cTn id="15" dur="1" fill="hold">
                                          <p:stCondLst>
                                            <p:cond delay="499"/>
                                          </p:stCondLst>
                                        </p:cTn>
                                        <p:tgtEl>
                                          <p:spTgt spid="5135"/>
                                        </p:tgtEl>
                                        <p:attrNameLst>
                                          <p:attrName>style.visibility</p:attrName>
                                        </p:attrNameLst>
                                      </p:cBhvr>
                                      <p:to>
                                        <p:strVal val="visible"/>
                                      </p:to>
                                    </p:set>
                                  </p:childTnLst>
                                </p:cTn>
                              </p:par>
                            </p:childTnLst>
                          </p:cTn>
                        </p:par>
                        <p:par>
                          <p:cTn id="16" fill="hold">
                            <p:stCondLst>
                              <p:cond delay="7500"/>
                            </p:stCondLst>
                            <p:childTnLst>
                              <p:par>
                                <p:cTn id="17" presetID="1" presetClass="entr" presetSubtype="0" fill="hold" grpId="0" nodeType="afterEffect">
                                  <p:stCondLst>
                                    <p:cond delay="2000"/>
                                  </p:stCondLst>
                                  <p:childTnLst>
                                    <p:set>
                                      <p:cBhvr>
                                        <p:cTn id="18" dur="1" fill="hold">
                                          <p:stCondLst>
                                            <p:cond delay="499"/>
                                          </p:stCondLst>
                                        </p:cTn>
                                        <p:tgtEl>
                                          <p:spTgt spid="513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52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4" grpId="0" autoUpdateAnimBg="0"/>
      <p:bldP spid="5135" grpId="0" autoUpdateAnimBg="0"/>
      <p:bldP spid="5136" grpId="0" autoUpdateAnimBg="0"/>
      <p:bldP spid="5137" grpId="0" autoUpdateAnimBg="0"/>
      <p:bldP spid="5195" grpId="0" autoUpdateAnimBg="0"/>
      <p:bldP spid="520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ChangeArrowheads="1"/>
          </p:cNvSpPr>
          <p:nvPr/>
        </p:nvSpPr>
        <p:spPr bwMode="auto">
          <a:xfrm>
            <a:off x="3505200" y="1127125"/>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7172" name="Rectangle 4"/>
          <p:cNvSpPr>
            <a:spLocks noChangeArrowheads="1"/>
          </p:cNvSpPr>
          <p:nvPr/>
        </p:nvSpPr>
        <p:spPr bwMode="auto">
          <a:xfrm>
            <a:off x="3571875" y="5172075"/>
            <a:ext cx="2413000" cy="322263"/>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2" name="Text Box 5"/>
          <p:cNvSpPr txBox="1">
            <a:spLocks noChangeArrowheads="1"/>
          </p:cNvSpPr>
          <p:nvPr/>
        </p:nvSpPr>
        <p:spPr bwMode="auto">
          <a:xfrm>
            <a:off x="3581400" y="111125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7173" name="Text Box 6"/>
          <p:cNvSpPr txBox="1">
            <a:spLocks noChangeArrowheads="1"/>
          </p:cNvSpPr>
          <p:nvPr/>
        </p:nvSpPr>
        <p:spPr bwMode="auto">
          <a:xfrm>
            <a:off x="3581400" y="1431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7174" name="Text Box 7"/>
          <p:cNvSpPr txBox="1">
            <a:spLocks noChangeArrowheads="1"/>
          </p:cNvSpPr>
          <p:nvPr/>
        </p:nvSpPr>
        <p:spPr bwMode="auto">
          <a:xfrm>
            <a:off x="3581400" y="1736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7175" name="Text Box 8"/>
          <p:cNvSpPr txBox="1">
            <a:spLocks noChangeArrowheads="1"/>
          </p:cNvSpPr>
          <p:nvPr/>
        </p:nvSpPr>
        <p:spPr bwMode="auto">
          <a:xfrm>
            <a:off x="3581400" y="2041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7176" name="Text Box 9"/>
          <p:cNvSpPr txBox="1">
            <a:spLocks noChangeArrowheads="1"/>
          </p:cNvSpPr>
          <p:nvPr/>
        </p:nvSpPr>
        <p:spPr bwMode="auto">
          <a:xfrm>
            <a:off x="3581400" y="2346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7177" name="Text Box 10"/>
          <p:cNvSpPr txBox="1">
            <a:spLocks noChangeArrowheads="1"/>
          </p:cNvSpPr>
          <p:nvPr/>
        </p:nvSpPr>
        <p:spPr bwMode="auto">
          <a:xfrm>
            <a:off x="3581400" y="2651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7178" name="Text Box 11"/>
          <p:cNvSpPr txBox="1">
            <a:spLocks noChangeArrowheads="1"/>
          </p:cNvSpPr>
          <p:nvPr/>
        </p:nvSpPr>
        <p:spPr bwMode="auto">
          <a:xfrm>
            <a:off x="3581400" y="2955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7179" name="Text Box 12"/>
          <p:cNvSpPr txBox="1">
            <a:spLocks noChangeArrowheads="1"/>
          </p:cNvSpPr>
          <p:nvPr/>
        </p:nvSpPr>
        <p:spPr bwMode="auto">
          <a:xfrm>
            <a:off x="3581400" y="3260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7180" name="Text Box 13"/>
          <p:cNvSpPr txBox="1">
            <a:spLocks noChangeArrowheads="1"/>
          </p:cNvSpPr>
          <p:nvPr/>
        </p:nvSpPr>
        <p:spPr bwMode="auto">
          <a:xfrm>
            <a:off x="3581400" y="3565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7181" name="Text Box 14"/>
          <p:cNvSpPr txBox="1">
            <a:spLocks noChangeArrowheads="1"/>
          </p:cNvSpPr>
          <p:nvPr/>
        </p:nvSpPr>
        <p:spPr bwMode="auto">
          <a:xfrm>
            <a:off x="3581400" y="3870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7182" name="Text Box 15"/>
          <p:cNvSpPr txBox="1">
            <a:spLocks noChangeArrowheads="1"/>
          </p:cNvSpPr>
          <p:nvPr/>
        </p:nvSpPr>
        <p:spPr bwMode="auto">
          <a:xfrm>
            <a:off x="3581400" y="4175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7183" name="Text Box 16"/>
          <p:cNvSpPr txBox="1">
            <a:spLocks noChangeArrowheads="1"/>
          </p:cNvSpPr>
          <p:nvPr/>
        </p:nvSpPr>
        <p:spPr bwMode="auto">
          <a:xfrm>
            <a:off x="3581400" y="4479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7184" name="Text Box 17"/>
          <p:cNvSpPr txBox="1">
            <a:spLocks noChangeArrowheads="1"/>
          </p:cNvSpPr>
          <p:nvPr/>
        </p:nvSpPr>
        <p:spPr bwMode="auto">
          <a:xfrm>
            <a:off x="3581400" y="4784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7185" name="Text Box 18"/>
          <p:cNvSpPr txBox="1">
            <a:spLocks noChangeArrowheads="1"/>
          </p:cNvSpPr>
          <p:nvPr/>
        </p:nvSpPr>
        <p:spPr bwMode="auto">
          <a:xfrm>
            <a:off x="3581400" y="5089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7186" name="Text Box 19"/>
          <p:cNvSpPr txBox="1">
            <a:spLocks noChangeArrowheads="1"/>
          </p:cNvSpPr>
          <p:nvPr/>
        </p:nvSpPr>
        <p:spPr bwMode="auto">
          <a:xfrm>
            <a:off x="3581400" y="5394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7187" name="Text Box 20"/>
          <p:cNvSpPr txBox="1">
            <a:spLocks noChangeArrowheads="1"/>
          </p:cNvSpPr>
          <p:nvPr/>
        </p:nvSpPr>
        <p:spPr bwMode="auto">
          <a:xfrm>
            <a:off x="4419600" y="112712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7188" name="Text Box 21"/>
          <p:cNvSpPr txBox="1">
            <a:spLocks noChangeArrowheads="1"/>
          </p:cNvSpPr>
          <p:nvPr/>
        </p:nvSpPr>
        <p:spPr bwMode="auto">
          <a:xfrm>
            <a:off x="4419600" y="1447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7189" name="Text Box 22"/>
          <p:cNvSpPr txBox="1">
            <a:spLocks noChangeArrowheads="1"/>
          </p:cNvSpPr>
          <p:nvPr/>
        </p:nvSpPr>
        <p:spPr bwMode="auto">
          <a:xfrm>
            <a:off x="4419600" y="1752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7190" name="Text Box 23"/>
          <p:cNvSpPr txBox="1">
            <a:spLocks noChangeArrowheads="1"/>
          </p:cNvSpPr>
          <p:nvPr/>
        </p:nvSpPr>
        <p:spPr bwMode="auto">
          <a:xfrm>
            <a:off x="4419600" y="2057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7191" name="Text Box 24"/>
          <p:cNvSpPr txBox="1">
            <a:spLocks noChangeArrowheads="1"/>
          </p:cNvSpPr>
          <p:nvPr/>
        </p:nvSpPr>
        <p:spPr bwMode="auto">
          <a:xfrm>
            <a:off x="4419600" y="2362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7192" name="Text Box 25"/>
          <p:cNvSpPr txBox="1">
            <a:spLocks noChangeArrowheads="1"/>
          </p:cNvSpPr>
          <p:nvPr/>
        </p:nvSpPr>
        <p:spPr bwMode="auto">
          <a:xfrm>
            <a:off x="4419600" y="2667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7193" name="Text Box 26"/>
          <p:cNvSpPr txBox="1">
            <a:spLocks noChangeArrowheads="1"/>
          </p:cNvSpPr>
          <p:nvPr/>
        </p:nvSpPr>
        <p:spPr bwMode="auto">
          <a:xfrm>
            <a:off x="4419600" y="2971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7194" name="Text Box 27"/>
          <p:cNvSpPr txBox="1">
            <a:spLocks noChangeArrowheads="1"/>
          </p:cNvSpPr>
          <p:nvPr/>
        </p:nvSpPr>
        <p:spPr bwMode="auto">
          <a:xfrm>
            <a:off x="4419600" y="3276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7195" name="Text Box 28"/>
          <p:cNvSpPr txBox="1">
            <a:spLocks noChangeArrowheads="1"/>
          </p:cNvSpPr>
          <p:nvPr/>
        </p:nvSpPr>
        <p:spPr bwMode="auto">
          <a:xfrm>
            <a:off x="4419600" y="3581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7196" name="Text Box 29"/>
          <p:cNvSpPr txBox="1">
            <a:spLocks noChangeArrowheads="1"/>
          </p:cNvSpPr>
          <p:nvPr/>
        </p:nvSpPr>
        <p:spPr bwMode="auto">
          <a:xfrm>
            <a:off x="4419600" y="3886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7197" name="Text Box 30"/>
          <p:cNvSpPr txBox="1">
            <a:spLocks noChangeArrowheads="1"/>
          </p:cNvSpPr>
          <p:nvPr/>
        </p:nvSpPr>
        <p:spPr bwMode="auto">
          <a:xfrm>
            <a:off x="4419600" y="4191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7198" name="Text Box 31"/>
          <p:cNvSpPr txBox="1">
            <a:spLocks noChangeArrowheads="1"/>
          </p:cNvSpPr>
          <p:nvPr/>
        </p:nvSpPr>
        <p:spPr bwMode="auto">
          <a:xfrm>
            <a:off x="4419600" y="4495800"/>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7199" name="Text Box 32"/>
          <p:cNvSpPr txBox="1">
            <a:spLocks noChangeArrowheads="1"/>
          </p:cNvSpPr>
          <p:nvPr/>
        </p:nvSpPr>
        <p:spPr bwMode="auto">
          <a:xfrm>
            <a:off x="4419600" y="4800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7200" name="Text Box 33"/>
          <p:cNvSpPr txBox="1">
            <a:spLocks noChangeArrowheads="1"/>
          </p:cNvSpPr>
          <p:nvPr/>
        </p:nvSpPr>
        <p:spPr bwMode="auto">
          <a:xfrm>
            <a:off x="4419600" y="5105400"/>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7201" name="Text Box 34"/>
          <p:cNvSpPr txBox="1">
            <a:spLocks noChangeArrowheads="1"/>
          </p:cNvSpPr>
          <p:nvPr/>
        </p:nvSpPr>
        <p:spPr bwMode="auto">
          <a:xfrm>
            <a:off x="4419600" y="5410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7202" name="Oval 35"/>
          <p:cNvSpPr>
            <a:spLocks noChangeArrowheads="1"/>
          </p:cNvSpPr>
          <p:nvPr/>
        </p:nvSpPr>
        <p:spPr bwMode="auto">
          <a:xfrm>
            <a:off x="4114800" y="5546725"/>
            <a:ext cx="152400" cy="152400"/>
          </a:xfrm>
          <a:prstGeom prst="ellipse">
            <a:avLst/>
          </a:prstGeom>
          <a:solidFill>
            <a:srgbClr val="FFCC00"/>
          </a:solidFill>
          <a:ln w="9525">
            <a:noFill/>
            <a:round/>
            <a:headEnd/>
            <a:tailEnd/>
          </a:ln>
        </p:spPr>
        <p:txBody>
          <a:bodyPr wrap="none" anchor="ctr"/>
          <a:lstStyle/>
          <a:p>
            <a:endParaRPr lang="ru-RU"/>
          </a:p>
        </p:txBody>
      </p:sp>
      <p:sp>
        <p:nvSpPr>
          <p:cNvPr id="7203" name="Oval 36"/>
          <p:cNvSpPr>
            <a:spLocks noChangeArrowheads="1"/>
          </p:cNvSpPr>
          <p:nvPr/>
        </p:nvSpPr>
        <p:spPr bwMode="auto">
          <a:xfrm>
            <a:off x="4114800" y="5241925"/>
            <a:ext cx="152400" cy="152400"/>
          </a:xfrm>
          <a:prstGeom prst="ellipse">
            <a:avLst/>
          </a:prstGeom>
          <a:solidFill>
            <a:srgbClr val="FFCC00"/>
          </a:solidFill>
          <a:ln w="9525">
            <a:noFill/>
            <a:round/>
            <a:headEnd/>
            <a:tailEnd/>
          </a:ln>
        </p:spPr>
        <p:txBody>
          <a:bodyPr wrap="none" anchor="ctr"/>
          <a:lstStyle/>
          <a:p>
            <a:endParaRPr lang="ru-RU"/>
          </a:p>
        </p:txBody>
      </p:sp>
      <p:sp>
        <p:nvSpPr>
          <p:cNvPr id="7204" name="Oval 37"/>
          <p:cNvSpPr>
            <a:spLocks noChangeArrowheads="1"/>
          </p:cNvSpPr>
          <p:nvPr/>
        </p:nvSpPr>
        <p:spPr bwMode="auto">
          <a:xfrm>
            <a:off x="4114800" y="4937125"/>
            <a:ext cx="152400" cy="152400"/>
          </a:xfrm>
          <a:prstGeom prst="ellipse">
            <a:avLst/>
          </a:prstGeom>
          <a:solidFill>
            <a:srgbClr val="FFCC00"/>
          </a:solidFill>
          <a:ln w="9525">
            <a:noFill/>
            <a:round/>
            <a:headEnd/>
            <a:tailEnd/>
          </a:ln>
        </p:spPr>
        <p:txBody>
          <a:bodyPr wrap="none" anchor="ctr"/>
          <a:lstStyle/>
          <a:p>
            <a:endParaRPr lang="ru-RU"/>
          </a:p>
        </p:txBody>
      </p:sp>
      <p:sp>
        <p:nvSpPr>
          <p:cNvPr id="7205" name="Oval 38"/>
          <p:cNvSpPr>
            <a:spLocks noChangeArrowheads="1"/>
          </p:cNvSpPr>
          <p:nvPr/>
        </p:nvSpPr>
        <p:spPr bwMode="auto">
          <a:xfrm>
            <a:off x="4114800" y="4632325"/>
            <a:ext cx="152400" cy="152400"/>
          </a:xfrm>
          <a:prstGeom prst="ellipse">
            <a:avLst/>
          </a:prstGeom>
          <a:solidFill>
            <a:srgbClr val="FFCC00"/>
          </a:solidFill>
          <a:ln w="9525">
            <a:noFill/>
            <a:round/>
            <a:headEnd/>
            <a:tailEnd/>
          </a:ln>
        </p:spPr>
        <p:txBody>
          <a:bodyPr wrap="none" anchor="ctr"/>
          <a:lstStyle/>
          <a:p>
            <a:endParaRPr lang="ru-RU"/>
          </a:p>
        </p:txBody>
      </p:sp>
      <p:sp>
        <p:nvSpPr>
          <p:cNvPr id="7206" name="Oval 39"/>
          <p:cNvSpPr>
            <a:spLocks noChangeArrowheads="1"/>
          </p:cNvSpPr>
          <p:nvPr/>
        </p:nvSpPr>
        <p:spPr bwMode="auto">
          <a:xfrm>
            <a:off x="4114800" y="4327525"/>
            <a:ext cx="152400" cy="152400"/>
          </a:xfrm>
          <a:prstGeom prst="ellipse">
            <a:avLst/>
          </a:prstGeom>
          <a:solidFill>
            <a:schemeClr val="bg1"/>
          </a:solidFill>
          <a:ln w="9525">
            <a:noFill/>
            <a:round/>
            <a:headEnd/>
            <a:tailEnd/>
          </a:ln>
        </p:spPr>
        <p:txBody>
          <a:bodyPr wrap="none" anchor="ctr"/>
          <a:lstStyle/>
          <a:p>
            <a:endParaRPr lang="ru-RU"/>
          </a:p>
        </p:txBody>
      </p:sp>
      <p:sp>
        <p:nvSpPr>
          <p:cNvPr id="7207" name="Oval 40"/>
          <p:cNvSpPr>
            <a:spLocks noChangeArrowheads="1"/>
          </p:cNvSpPr>
          <p:nvPr/>
        </p:nvSpPr>
        <p:spPr bwMode="auto">
          <a:xfrm>
            <a:off x="4114800" y="4022725"/>
            <a:ext cx="152400" cy="152400"/>
          </a:xfrm>
          <a:prstGeom prst="ellipse">
            <a:avLst/>
          </a:prstGeom>
          <a:solidFill>
            <a:srgbClr val="FFCC00"/>
          </a:solidFill>
          <a:ln w="9525">
            <a:noFill/>
            <a:round/>
            <a:headEnd/>
            <a:tailEnd/>
          </a:ln>
        </p:spPr>
        <p:txBody>
          <a:bodyPr wrap="none" anchor="ctr"/>
          <a:lstStyle/>
          <a:p>
            <a:endParaRPr lang="ru-RU"/>
          </a:p>
        </p:txBody>
      </p:sp>
      <p:sp>
        <p:nvSpPr>
          <p:cNvPr id="7208" name="Oval 41"/>
          <p:cNvSpPr>
            <a:spLocks noChangeArrowheads="1"/>
          </p:cNvSpPr>
          <p:nvPr/>
        </p:nvSpPr>
        <p:spPr bwMode="auto">
          <a:xfrm>
            <a:off x="4114800" y="3717925"/>
            <a:ext cx="152400" cy="152400"/>
          </a:xfrm>
          <a:prstGeom prst="ellipse">
            <a:avLst/>
          </a:prstGeom>
          <a:solidFill>
            <a:srgbClr val="FFCC00"/>
          </a:solidFill>
          <a:ln w="9525">
            <a:noFill/>
            <a:round/>
            <a:headEnd/>
            <a:tailEnd/>
          </a:ln>
        </p:spPr>
        <p:txBody>
          <a:bodyPr wrap="none" anchor="ctr"/>
          <a:lstStyle/>
          <a:p>
            <a:endParaRPr lang="ru-RU"/>
          </a:p>
        </p:txBody>
      </p:sp>
      <p:sp>
        <p:nvSpPr>
          <p:cNvPr id="7209" name="Oval 42"/>
          <p:cNvSpPr>
            <a:spLocks noChangeArrowheads="1"/>
          </p:cNvSpPr>
          <p:nvPr/>
        </p:nvSpPr>
        <p:spPr bwMode="auto">
          <a:xfrm>
            <a:off x="4114800" y="3413125"/>
            <a:ext cx="152400" cy="152400"/>
          </a:xfrm>
          <a:prstGeom prst="ellipse">
            <a:avLst/>
          </a:prstGeom>
          <a:solidFill>
            <a:srgbClr val="FFCC00"/>
          </a:solidFill>
          <a:ln w="9525">
            <a:noFill/>
            <a:round/>
            <a:headEnd/>
            <a:tailEnd/>
          </a:ln>
        </p:spPr>
        <p:txBody>
          <a:bodyPr wrap="none" anchor="ctr"/>
          <a:lstStyle/>
          <a:p>
            <a:endParaRPr lang="ru-RU"/>
          </a:p>
        </p:txBody>
      </p:sp>
      <p:sp>
        <p:nvSpPr>
          <p:cNvPr id="7210" name="Oval 43"/>
          <p:cNvSpPr>
            <a:spLocks noChangeArrowheads="1"/>
          </p:cNvSpPr>
          <p:nvPr/>
        </p:nvSpPr>
        <p:spPr bwMode="auto">
          <a:xfrm>
            <a:off x="4114800" y="3108325"/>
            <a:ext cx="152400" cy="152400"/>
          </a:xfrm>
          <a:prstGeom prst="ellipse">
            <a:avLst/>
          </a:prstGeom>
          <a:solidFill>
            <a:srgbClr val="FFCC00"/>
          </a:solidFill>
          <a:ln w="9525">
            <a:noFill/>
            <a:round/>
            <a:headEnd/>
            <a:tailEnd/>
          </a:ln>
        </p:spPr>
        <p:txBody>
          <a:bodyPr wrap="none" anchor="ctr"/>
          <a:lstStyle/>
          <a:p>
            <a:endParaRPr lang="ru-RU"/>
          </a:p>
        </p:txBody>
      </p:sp>
      <p:sp>
        <p:nvSpPr>
          <p:cNvPr id="7211" name="Oval 44"/>
          <p:cNvSpPr>
            <a:spLocks noChangeArrowheads="1"/>
          </p:cNvSpPr>
          <p:nvPr/>
        </p:nvSpPr>
        <p:spPr bwMode="auto">
          <a:xfrm>
            <a:off x="4114800" y="2803525"/>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7212" name="Oval 45"/>
          <p:cNvSpPr>
            <a:spLocks noChangeArrowheads="1"/>
          </p:cNvSpPr>
          <p:nvPr/>
        </p:nvSpPr>
        <p:spPr bwMode="auto">
          <a:xfrm>
            <a:off x="4114800" y="2498725"/>
            <a:ext cx="152400" cy="152400"/>
          </a:xfrm>
          <a:prstGeom prst="ellipse">
            <a:avLst/>
          </a:prstGeom>
          <a:solidFill>
            <a:srgbClr val="FFCC00"/>
          </a:solidFill>
          <a:ln w="9525">
            <a:noFill/>
            <a:round/>
            <a:headEnd/>
            <a:tailEnd/>
          </a:ln>
        </p:spPr>
        <p:txBody>
          <a:bodyPr wrap="none" anchor="ctr"/>
          <a:lstStyle/>
          <a:p>
            <a:endParaRPr lang="ru-RU"/>
          </a:p>
        </p:txBody>
      </p:sp>
      <p:sp>
        <p:nvSpPr>
          <p:cNvPr id="7213" name="Oval 46"/>
          <p:cNvSpPr>
            <a:spLocks noChangeArrowheads="1"/>
          </p:cNvSpPr>
          <p:nvPr/>
        </p:nvSpPr>
        <p:spPr bwMode="auto">
          <a:xfrm>
            <a:off x="4114800" y="2193925"/>
            <a:ext cx="152400" cy="152400"/>
          </a:xfrm>
          <a:prstGeom prst="ellipse">
            <a:avLst/>
          </a:prstGeom>
          <a:solidFill>
            <a:srgbClr val="FFCC00"/>
          </a:solidFill>
          <a:ln w="9525">
            <a:noFill/>
            <a:round/>
            <a:headEnd/>
            <a:tailEnd/>
          </a:ln>
        </p:spPr>
        <p:txBody>
          <a:bodyPr wrap="none" anchor="ctr"/>
          <a:lstStyle/>
          <a:p>
            <a:endParaRPr lang="ru-RU"/>
          </a:p>
        </p:txBody>
      </p:sp>
      <p:sp>
        <p:nvSpPr>
          <p:cNvPr id="7214" name="Oval 47"/>
          <p:cNvSpPr>
            <a:spLocks noChangeArrowheads="1"/>
          </p:cNvSpPr>
          <p:nvPr/>
        </p:nvSpPr>
        <p:spPr bwMode="auto">
          <a:xfrm>
            <a:off x="4114800" y="1889125"/>
            <a:ext cx="152400" cy="152400"/>
          </a:xfrm>
          <a:prstGeom prst="ellipse">
            <a:avLst/>
          </a:prstGeom>
          <a:solidFill>
            <a:srgbClr val="FFCC00"/>
          </a:solidFill>
          <a:ln w="9525">
            <a:noFill/>
            <a:round/>
            <a:headEnd/>
            <a:tailEnd/>
          </a:ln>
        </p:spPr>
        <p:txBody>
          <a:bodyPr wrap="none" anchor="ctr"/>
          <a:lstStyle/>
          <a:p>
            <a:endParaRPr lang="ru-RU"/>
          </a:p>
        </p:txBody>
      </p:sp>
      <p:sp>
        <p:nvSpPr>
          <p:cNvPr id="7215" name="Oval 48"/>
          <p:cNvSpPr>
            <a:spLocks noChangeArrowheads="1"/>
          </p:cNvSpPr>
          <p:nvPr/>
        </p:nvSpPr>
        <p:spPr bwMode="auto">
          <a:xfrm>
            <a:off x="4114800" y="1584325"/>
            <a:ext cx="152400" cy="152400"/>
          </a:xfrm>
          <a:prstGeom prst="ellipse">
            <a:avLst/>
          </a:prstGeom>
          <a:solidFill>
            <a:srgbClr val="FFCC00"/>
          </a:solidFill>
          <a:ln w="9525">
            <a:noFill/>
            <a:round/>
            <a:headEnd/>
            <a:tailEnd/>
          </a:ln>
        </p:spPr>
        <p:txBody>
          <a:bodyPr wrap="none" anchor="ctr"/>
          <a:lstStyle/>
          <a:p>
            <a:endParaRPr lang="ru-RU"/>
          </a:p>
        </p:txBody>
      </p:sp>
      <p:sp>
        <p:nvSpPr>
          <p:cNvPr id="7216" name="Oval 49"/>
          <p:cNvSpPr>
            <a:spLocks noChangeArrowheads="1"/>
          </p:cNvSpPr>
          <p:nvPr/>
        </p:nvSpPr>
        <p:spPr bwMode="auto">
          <a:xfrm>
            <a:off x="4114800" y="1279525"/>
            <a:ext cx="152400" cy="152400"/>
          </a:xfrm>
          <a:prstGeom prst="ellipse">
            <a:avLst/>
          </a:prstGeom>
          <a:solidFill>
            <a:schemeClr val="bg1"/>
          </a:solidFill>
          <a:ln w="9525">
            <a:noFill/>
            <a:round/>
            <a:headEnd/>
            <a:tailEnd/>
          </a:ln>
        </p:spPr>
        <p:txBody>
          <a:bodyPr wrap="none" anchor="ct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1000"/>
                                  </p:stCondLst>
                                  <p:childTnLst>
                                    <p:set>
                                      <p:cBhvr>
                                        <p:cTn id="6" dur="1" fill="hold">
                                          <p:stCondLst>
                                            <p:cond delay="0"/>
                                          </p:stCondLst>
                                        </p:cTn>
                                        <p:tgtEl>
                                          <p:spTgt spid="7172"/>
                                        </p:tgtEl>
                                        <p:attrNameLst>
                                          <p:attrName>style.visibility</p:attrName>
                                        </p:attrNameLst>
                                      </p:cBhvr>
                                      <p:to>
                                        <p:strVal val="visible"/>
                                      </p:to>
                                    </p:set>
                                    <p:animEffect transition="in" filter="dissolve">
                                      <p:cBhvr>
                                        <p:cTn id="7" dur="500"/>
                                        <p:tgtEl>
                                          <p:spTgt spid="71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ChangeArrowheads="1"/>
          </p:cNvSpPr>
          <p:nvPr/>
        </p:nvSpPr>
        <p:spPr bwMode="auto">
          <a:xfrm>
            <a:off x="0" y="3733800"/>
            <a:ext cx="9144000" cy="3128963"/>
          </a:xfrm>
          <a:prstGeom prst="rect">
            <a:avLst/>
          </a:prstGeom>
          <a:gradFill rotWithShape="0">
            <a:gsLst>
              <a:gs pos="0">
                <a:srgbClr val="808080"/>
              </a:gs>
              <a:gs pos="100000">
                <a:srgbClr val="292929"/>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8195" name="AutoShape 4"/>
          <p:cNvSpPr>
            <a:spLocks noChangeArrowheads="1"/>
          </p:cNvSpPr>
          <p:nvPr/>
        </p:nvSpPr>
        <p:spPr bwMode="auto">
          <a:xfrm>
            <a:off x="228600" y="48006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8196" name="AutoShape 5"/>
          <p:cNvSpPr>
            <a:spLocks noChangeArrowheads="1"/>
          </p:cNvSpPr>
          <p:nvPr/>
        </p:nvSpPr>
        <p:spPr bwMode="auto">
          <a:xfrm>
            <a:off x="4648200" y="48006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8197" name="AutoShape 6"/>
          <p:cNvSpPr>
            <a:spLocks noChangeArrowheads="1"/>
          </p:cNvSpPr>
          <p:nvPr/>
        </p:nvSpPr>
        <p:spPr bwMode="auto">
          <a:xfrm>
            <a:off x="2286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8198" name="AutoShape 7"/>
          <p:cNvSpPr>
            <a:spLocks noChangeArrowheads="1"/>
          </p:cNvSpPr>
          <p:nvPr/>
        </p:nvSpPr>
        <p:spPr bwMode="auto">
          <a:xfrm>
            <a:off x="46482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8199" name="Line 8"/>
          <p:cNvSpPr>
            <a:spLocks noChangeShapeType="1"/>
          </p:cNvSpPr>
          <p:nvPr/>
        </p:nvSpPr>
        <p:spPr bwMode="auto">
          <a:xfrm flipH="1">
            <a:off x="28575" y="5257800"/>
            <a:ext cx="228600" cy="0"/>
          </a:xfrm>
          <a:prstGeom prst="line">
            <a:avLst/>
          </a:prstGeom>
          <a:noFill/>
          <a:ln w="57150">
            <a:solidFill>
              <a:srgbClr val="3399FF"/>
            </a:solidFill>
            <a:round/>
            <a:headEnd/>
            <a:tailEnd/>
          </a:ln>
        </p:spPr>
        <p:txBody>
          <a:bodyPr wrap="none" anchor="ctr"/>
          <a:lstStyle/>
          <a:p>
            <a:endParaRPr lang="ru-RU"/>
          </a:p>
        </p:txBody>
      </p:sp>
      <p:sp>
        <p:nvSpPr>
          <p:cNvPr id="8200" name="Line 9"/>
          <p:cNvSpPr>
            <a:spLocks noChangeShapeType="1"/>
          </p:cNvSpPr>
          <p:nvPr/>
        </p:nvSpPr>
        <p:spPr bwMode="auto">
          <a:xfrm flipH="1">
            <a:off x="38100" y="6324600"/>
            <a:ext cx="228600" cy="0"/>
          </a:xfrm>
          <a:prstGeom prst="line">
            <a:avLst/>
          </a:prstGeom>
          <a:noFill/>
          <a:ln w="57150">
            <a:solidFill>
              <a:srgbClr val="3399FF"/>
            </a:solidFill>
            <a:round/>
            <a:headEnd/>
            <a:tailEnd/>
          </a:ln>
        </p:spPr>
        <p:txBody>
          <a:bodyPr wrap="none" anchor="ctr"/>
          <a:lstStyle/>
          <a:p>
            <a:endParaRPr lang="ru-RU"/>
          </a:p>
        </p:txBody>
      </p:sp>
      <p:sp>
        <p:nvSpPr>
          <p:cNvPr id="8201" name="Line 10"/>
          <p:cNvSpPr>
            <a:spLocks noChangeShapeType="1"/>
          </p:cNvSpPr>
          <p:nvPr/>
        </p:nvSpPr>
        <p:spPr bwMode="auto">
          <a:xfrm flipH="1">
            <a:off x="4467225" y="6324600"/>
            <a:ext cx="228600" cy="0"/>
          </a:xfrm>
          <a:prstGeom prst="line">
            <a:avLst/>
          </a:prstGeom>
          <a:noFill/>
          <a:ln w="57150">
            <a:solidFill>
              <a:srgbClr val="3399FF"/>
            </a:solidFill>
            <a:round/>
            <a:headEnd/>
            <a:tailEnd/>
          </a:ln>
        </p:spPr>
        <p:txBody>
          <a:bodyPr wrap="none" anchor="ctr"/>
          <a:lstStyle/>
          <a:p>
            <a:endParaRPr lang="ru-RU"/>
          </a:p>
        </p:txBody>
      </p:sp>
      <p:sp>
        <p:nvSpPr>
          <p:cNvPr id="8202" name="Line 11"/>
          <p:cNvSpPr>
            <a:spLocks noChangeShapeType="1"/>
          </p:cNvSpPr>
          <p:nvPr/>
        </p:nvSpPr>
        <p:spPr bwMode="auto">
          <a:xfrm flipH="1">
            <a:off x="4448175" y="5257800"/>
            <a:ext cx="228600" cy="0"/>
          </a:xfrm>
          <a:prstGeom prst="line">
            <a:avLst/>
          </a:prstGeom>
          <a:noFill/>
          <a:ln w="57150">
            <a:solidFill>
              <a:srgbClr val="3399FF"/>
            </a:solidFill>
            <a:round/>
            <a:headEnd/>
            <a:tailEnd/>
          </a:ln>
        </p:spPr>
        <p:txBody>
          <a:bodyPr wrap="none" anchor="ctr"/>
          <a:lstStyle/>
          <a:p>
            <a:endParaRPr lang="ru-RU"/>
          </a:p>
        </p:txBody>
      </p:sp>
      <p:sp>
        <p:nvSpPr>
          <p:cNvPr id="8203" name="Line 12"/>
          <p:cNvSpPr>
            <a:spLocks noChangeShapeType="1"/>
          </p:cNvSpPr>
          <p:nvPr/>
        </p:nvSpPr>
        <p:spPr bwMode="auto">
          <a:xfrm flipH="1">
            <a:off x="8899525" y="5257800"/>
            <a:ext cx="228600" cy="0"/>
          </a:xfrm>
          <a:prstGeom prst="line">
            <a:avLst/>
          </a:prstGeom>
          <a:noFill/>
          <a:ln w="57150">
            <a:solidFill>
              <a:srgbClr val="3399FF"/>
            </a:solidFill>
            <a:round/>
            <a:headEnd/>
            <a:tailEnd/>
          </a:ln>
        </p:spPr>
        <p:txBody>
          <a:bodyPr wrap="none" anchor="ctr"/>
          <a:lstStyle/>
          <a:p>
            <a:endParaRPr lang="ru-RU"/>
          </a:p>
        </p:txBody>
      </p:sp>
      <p:sp>
        <p:nvSpPr>
          <p:cNvPr id="8204" name="Line 13"/>
          <p:cNvSpPr>
            <a:spLocks noChangeShapeType="1"/>
          </p:cNvSpPr>
          <p:nvPr/>
        </p:nvSpPr>
        <p:spPr bwMode="auto">
          <a:xfrm flipH="1">
            <a:off x="8902700" y="6324600"/>
            <a:ext cx="228600" cy="0"/>
          </a:xfrm>
          <a:prstGeom prst="line">
            <a:avLst/>
          </a:prstGeom>
          <a:noFill/>
          <a:ln w="57150">
            <a:solidFill>
              <a:srgbClr val="3399FF"/>
            </a:solidFill>
            <a:round/>
            <a:headEnd/>
            <a:tailEnd/>
          </a:ln>
        </p:spPr>
        <p:txBody>
          <a:bodyPr wrap="none" anchor="ctr"/>
          <a:lstStyle/>
          <a:p>
            <a:endParaRPr lang="ru-RU"/>
          </a:p>
        </p:txBody>
      </p:sp>
      <p:sp>
        <p:nvSpPr>
          <p:cNvPr id="8206" name="Text Box 14"/>
          <p:cNvSpPr txBox="1">
            <a:spLocks noChangeArrowheads="1"/>
          </p:cNvSpPr>
          <p:nvPr/>
        </p:nvSpPr>
        <p:spPr bwMode="auto">
          <a:xfrm>
            <a:off x="533400" y="5029200"/>
            <a:ext cx="3657600" cy="457200"/>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A:</a:t>
            </a:r>
            <a:r>
              <a:rPr lang="ru-RU" b="1">
                <a:solidFill>
                  <a:srgbClr val="333399"/>
                </a:solidFill>
                <a:latin typeface="Arial" charset="0"/>
              </a:rPr>
              <a:t>   точку </a:t>
            </a:r>
            <a:r>
              <a:rPr lang="en-US" b="1">
                <a:solidFill>
                  <a:srgbClr val="333399"/>
                </a:solidFill>
                <a:latin typeface="Arial" charset="0"/>
              </a:rPr>
              <a:t>  </a:t>
            </a:r>
            <a:endParaRPr lang="en-US">
              <a:solidFill>
                <a:srgbClr val="333399"/>
              </a:solidFill>
            </a:endParaRPr>
          </a:p>
        </p:txBody>
      </p:sp>
      <p:sp>
        <p:nvSpPr>
          <p:cNvPr id="8207" name="Text Box 15"/>
          <p:cNvSpPr txBox="1">
            <a:spLocks noChangeArrowheads="1"/>
          </p:cNvSpPr>
          <p:nvPr/>
        </p:nvSpPr>
        <p:spPr bwMode="auto">
          <a:xfrm>
            <a:off x="533400" y="6096000"/>
            <a:ext cx="3678238" cy="461963"/>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C:</a:t>
            </a:r>
            <a:r>
              <a:rPr lang="ru-RU" b="1">
                <a:solidFill>
                  <a:srgbClr val="333399"/>
                </a:solidFill>
                <a:latin typeface="Arial" charset="0"/>
              </a:rPr>
              <a:t>   тире</a:t>
            </a:r>
            <a:r>
              <a:rPr lang="en-US" b="1">
                <a:solidFill>
                  <a:srgbClr val="333399"/>
                </a:solidFill>
                <a:latin typeface="Arial" charset="0"/>
              </a:rPr>
              <a:t> </a:t>
            </a:r>
            <a:r>
              <a:rPr lang="ru-RU" b="1">
                <a:solidFill>
                  <a:srgbClr val="333399"/>
                </a:solidFill>
                <a:latin typeface="Arial" charset="0"/>
              </a:rPr>
              <a:t> </a:t>
            </a:r>
            <a:endParaRPr lang="en-US">
              <a:solidFill>
                <a:srgbClr val="333399"/>
              </a:solidFill>
            </a:endParaRPr>
          </a:p>
        </p:txBody>
      </p:sp>
      <p:sp>
        <p:nvSpPr>
          <p:cNvPr id="8208" name="Text Box 16"/>
          <p:cNvSpPr txBox="1">
            <a:spLocks noChangeArrowheads="1"/>
          </p:cNvSpPr>
          <p:nvPr/>
        </p:nvSpPr>
        <p:spPr bwMode="auto">
          <a:xfrm>
            <a:off x="4953000" y="5029200"/>
            <a:ext cx="3756025" cy="461963"/>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B:</a:t>
            </a:r>
            <a:r>
              <a:rPr lang="ru-RU" b="1">
                <a:solidFill>
                  <a:srgbClr val="333399"/>
                </a:solidFill>
                <a:latin typeface="Arial" charset="0"/>
              </a:rPr>
              <a:t>   двоеточие</a:t>
            </a:r>
            <a:r>
              <a:rPr lang="en-US" b="1">
                <a:solidFill>
                  <a:srgbClr val="333399"/>
                </a:solidFill>
                <a:latin typeface="Arial" charset="0"/>
              </a:rPr>
              <a:t> </a:t>
            </a:r>
            <a:endParaRPr lang="en-US">
              <a:solidFill>
                <a:srgbClr val="333399"/>
              </a:solidFill>
            </a:endParaRPr>
          </a:p>
        </p:txBody>
      </p:sp>
      <p:sp>
        <p:nvSpPr>
          <p:cNvPr id="8209" name="Text Box 17"/>
          <p:cNvSpPr txBox="1">
            <a:spLocks noChangeArrowheads="1"/>
          </p:cNvSpPr>
          <p:nvPr/>
        </p:nvSpPr>
        <p:spPr bwMode="auto">
          <a:xfrm>
            <a:off x="5043488" y="6075363"/>
            <a:ext cx="3921125" cy="460375"/>
          </a:xfrm>
          <a:prstGeom prst="rect">
            <a:avLst/>
          </a:prstGeom>
          <a:noFill/>
          <a:ln w="9525">
            <a:noFill/>
            <a:miter lim="800000"/>
            <a:headEnd/>
            <a:tailEnd/>
          </a:ln>
        </p:spPr>
        <p:txBody>
          <a:bodyPr>
            <a:spAutoFit/>
          </a:bodyPr>
          <a:lstStyle/>
          <a:p>
            <a:pPr marL="1438275" indent="-1438275">
              <a:spcBef>
                <a:spcPct val="50000"/>
              </a:spcBef>
            </a:pPr>
            <a:r>
              <a:rPr lang="en-US" b="1">
                <a:solidFill>
                  <a:srgbClr val="333399"/>
                </a:solidFill>
                <a:latin typeface="Arial" charset="0"/>
              </a:rPr>
              <a:t>D:</a:t>
            </a:r>
            <a:r>
              <a:rPr lang="ru-RU" b="1">
                <a:solidFill>
                  <a:srgbClr val="333399"/>
                </a:solidFill>
                <a:latin typeface="Arial" charset="0"/>
              </a:rPr>
              <a:t>   запятую</a:t>
            </a:r>
            <a:r>
              <a:rPr lang="en-US" b="1">
                <a:solidFill>
                  <a:srgbClr val="333399"/>
                </a:solidFill>
                <a:latin typeface="Arial" charset="0"/>
              </a:rPr>
              <a:t>  </a:t>
            </a:r>
            <a:endParaRPr lang="en-US">
              <a:solidFill>
                <a:srgbClr val="333399"/>
              </a:solidFill>
            </a:endParaRPr>
          </a:p>
        </p:txBody>
      </p:sp>
      <p:sp>
        <p:nvSpPr>
          <p:cNvPr id="2" name="Oval 18"/>
          <p:cNvSpPr>
            <a:spLocks noChangeArrowheads="1"/>
          </p:cNvSpPr>
          <p:nvPr/>
        </p:nvSpPr>
        <p:spPr bwMode="auto">
          <a:xfrm>
            <a:off x="1524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8210" name="Oval 19"/>
          <p:cNvSpPr>
            <a:spLocks noChangeArrowheads="1"/>
          </p:cNvSpPr>
          <p:nvPr/>
        </p:nvSpPr>
        <p:spPr bwMode="auto">
          <a:xfrm>
            <a:off x="30480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8211" name="Oval 20"/>
          <p:cNvSpPr>
            <a:spLocks noChangeArrowheads="1"/>
          </p:cNvSpPr>
          <p:nvPr/>
        </p:nvSpPr>
        <p:spPr bwMode="auto">
          <a:xfrm>
            <a:off x="16002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8212" name="Text Box 21"/>
          <p:cNvSpPr txBox="1">
            <a:spLocks noChangeArrowheads="1"/>
          </p:cNvSpPr>
          <p:nvPr/>
        </p:nvSpPr>
        <p:spPr bwMode="auto">
          <a:xfrm>
            <a:off x="336550" y="4102100"/>
            <a:ext cx="1066800" cy="457200"/>
          </a:xfrm>
          <a:prstGeom prst="rect">
            <a:avLst/>
          </a:prstGeom>
          <a:noFill/>
          <a:ln w="9525">
            <a:noFill/>
            <a:miter lim="800000"/>
            <a:headEnd/>
            <a:tailEnd/>
          </a:ln>
        </p:spPr>
        <p:txBody>
          <a:bodyPr>
            <a:spAutoFit/>
          </a:bodyPr>
          <a:lstStyle/>
          <a:p>
            <a:pPr>
              <a:spcBef>
                <a:spcPct val="50000"/>
              </a:spcBef>
            </a:pPr>
            <a:r>
              <a:rPr lang="en-US" b="1">
                <a:solidFill>
                  <a:schemeClr val="bg1"/>
                </a:solidFill>
                <a:latin typeface="Arial" charset="0"/>
              </a:rPr>
              <a:t>50:50</a:t>
            </a:r>
            <a:endParaRPr lang="en-US">
              <a:solidFill>
                <a:schemeClr val="bg1"/>
              </a:solidFill>
            </a:endParaRPr>
          </a:p>
        </p:txBody>
      </p:sp>
      <p:sp>
        <p:nvSpPr>
          <p:cNvPr id="8213" name="Rectangle 22"/>
          <p:cNvSpPr>
            <a:spLocks noChangeArrowheads="1"/>
          </p:cNvSpPr>
          <p:nvPr/>
        </p:nvSpPr>
        <p:spPr bwMode="auto">
          <a:xfrm>
            <a:off x="6629400" y="0"/>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8214" name="Text Box 23"/>
          <p:cNvSpPr txBox="1">
            <a:spLocks noChangeArrowheads="1"/>
          </p:cNvSpPr>
          <p:nvPr/>
        </p:nvSpPr>
        <p:spPr bwMode="auto">
          <a:xfrm>
            <a:off x="6705600" y="-1587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8215" name="Text Box 24"/>
          <p:cNvSpPr txBox="1">
            <a:spLocks noChangeArrowheads="1"/>
          </p:cNvSpPr>
          <p:nvPr/>
        </p:nvSpPr>
        <p:spPr bwMode="auto">
          <a:xfrm>
            <a:off x="6705600" y="304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8216" name="Text Box 25"/>
          <p:cNvSpPr txBox="1">
            <a:spLocks noChangeArrowheads="1"/>
          </p:cNvSpPr>
          <p:nvPr/>
        </p:nvSpPr>
        <p:spPr bwMode="auto">
          <a:xfrm>
            <a:off x="6705600" y="609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8217" name="Text Box 26"/>
          <p:cNvSpPr txBox="1">
            <a:spLocks noChangeArrowheads="1"/>
          </p:cNvSpPr>
          <p:nvPr/>
        </p:nvSpPr>
        <p:spPr bwMode="auto">
          <a:xfrm>
            <a:off x="6705600" y="914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8218" name="Text Box 27"/>
          <p:cNvSpPr txBox="1">
            <a:spLocks noChangeArrowheads="1"/>
          </p:cNvSpPr>
          <p:nvPr/>
        </p:nvSpPr>
        <p:spPr bwMode="auto">
          <a:xfrm>
            <a:off x="6705600" y="1219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8219" name="Text Box 28"/>
          <p:cNvSpPr txBox="1">
            <a:spLocks noChangeArrowheads="1"/>
          </p:cNvSpPr>
          <p:nvPr/>
        </p:nvSpPr>
        <p:spPr bwMode="auto">
          <a:xfrm>
            <a:off x="6705600" y="1524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8220" name="Rectangle 29"/>
          <p:cNvSpPr>
            <a:spLocks noChangeArrowheads="1"/>
          </p:cNvSpPr>
          <p:nvPr/>
        </p:nvSpPr>
        <p:spPr bwMode="auto">
          <a:xfrm>
            <a:off x="6696075" y="4043363"/>
            <a:ext cx="2413000" cy="322262"/>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8221" name="Text Box 30"/>
          <p:cNvSpPr txBox="1">
            <a:spLocks noChangeArrowheads="1"/>
          </p:cNvSpPr>
          <p:nvPr/>
        </p:nvSpPr>
        <p:spPr bwMode="auto">
          <a:xfrm>
            <a:off x="6705600" y="1828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8222" name="Text Box 31"/>
          <p:cNvSpPr txBox="1">
            <a:spLocks noChangeArrowheads="1"/>
          </p:cNvSpPr>
          <p:nvPr/>
        </p:nvSpPr>
        <p:spPr bwMode="auto">
          <a:xfrm>
            <a:off x="6705600" y="2133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8223" name="Text Box 32"/>
          <p:cNvSpPr txBox="1">
            <a:spLocks noChangeArrowheads="1"/>
          </p:cNvSpPr>
          <p:nvPr/>
        </p:nvSpPr>
        <p:spPr bwMode="auto">
          <a:xfrm>
            <a:off x="6705600" y="2438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8224" name="Text Box 33"/>
          <p:cNvSpPr txBox="1">
            <a:spLocks noChangeArrowheads="1"/>
          </p:cNvSpPr>
          <p:nvPr/>
        </p:nvSpPr>
        <p:spPr bwMode="auto">
          <a:xfrm>
            <a:off x="6705600" y="2743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8225" name="Text Box 34"/>
          <p:cNvSpPr txBox="1">
            <a:spLocks noChangeArrowheads="1"/>
          </p:cNvSpPr>
          <p:nvPr/>
        </p:nvSpPr>
        <p:spPr bwMode="auto">
          <a:xfrm>
            <a:off x="6705600" y="3048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8226" name="Text Box 35"/>
          <p:cNvSpPr txBox="1">
            <a:spLocks noChangeArrowheads="1"/>
          </p:cNvSpPr>
          <p:nvPr/>
        </p:nvSpPr>
        <p:spPr bwMode="auto">
          <a:xfrm>
            <a:off x="6705600" y="3352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8227" name="Text Box 36"/>
          <p:cNvSpPr txBox="1">
            <a:spLocks noChangeArrowheads="1"/>
          </p:cNvSpPr>
          <p:nvPr/>
        </p:nvSpPr>
        <p:spPr bwMode="auto">
          <a:xfrm>
            <a:off x="6705600" y="3657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8228" name="Text Box 37"/>
          <p:cNvSpPr txBox="1">
            <a:spLocks noChangeArrowheads="1"/>
          </p:cNvSpPr>
          <p:nvPr/>
        </p:nvSpPr>
        <p:spPr bwMode="auto">
          <a:xfrm>
            <a:off x="6705600" y="3962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8229" name="Text Box 38"/>
          <p:cNvSpPr txBox="1">
            <a:spLocks noChangeArrowheads="1"/>
          </p:cNvSpPr>
          <p:nvPr/>
        </p:nvSpPr>
        <p:spPr bwMode="auto">
          <a:xfrm>
            <a:off x="6705600" y="4267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8230" name="Text Box 39"/>
          <p:cNvSpPr txBox="1">
            <a:spLocks noChangeArrowheads="1"/>
          </p:cNvSpPr>
          <p:nvPr/>
        </p:nvSpPr>
        <p:spPr bwMode="auto">
          <a:xfrm>
            <a:off x="7543800" y="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8231" name="Text Box 40"/>
          <p:cNvSpPr txBox="1">
            <a:spLocks noChangeArrowheads="1"/>
          </p:cNvSpPr>
          <p:nvPr/>
        </p:nvSpPr>
        <p:spPr bwMode="auto">
          <a:xfrm>
            <a:off x="7543800" y="320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8232" name="Text Box 41"/>
          <p:cNvSpPr txBox="1">
            <a:spLocks noChangeArrowheads="1"/>
          </p:cNvSpPr>
          <p:nvPr/>
        </p:nvSpPr>
        <p:spPr bwMode="auto">
          <a:xfrm>
            <a:off x="7543800" y="625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8233" name="Text Box 42"/>
          <p:cNvSpPr txBox="1">
            <a:spLocks noChangeArrowheads="1"/>
          </p:cNvSpPr>
          <p:nvPr/>
        </p:nvSpPr>
        <p:spPr bwMode="auto">
          <a:xfrm>
            <a:off x="7543800" y="930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8234" name="Text Box 43"/>
          <p:cNvSpPr txBox="1">
            <a:spLocks noChangeArrowheads="1"/>
          </p:cNvSpPr>
          <p:nvPr/>
        </p:nvSpPr>
        <p:spPr bwMode="auto">
          <a:xfrm>
            <a:off x="7543800" y="1235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8235" name="Text Box 44"/>
          <p:cNvSpPr txBox="1">
            <a:spLocks noChangeArrowheads="1"/>
          </p:cNvSpPr>
          <p:nvPr/>
        </p:nvSpPr>
        <p:spPr bwMode="auto">
          <a:xfrm>
            <a:off x="7543800" y="1539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8236" name="Text Box 45"/>
          <p:cNvSpPr txBox="1">
            <a:spLocks noChangeArrowheads="1"/>
          </p:cNvSpPr>
          <p:nvPr/>
        </p:nvSpPr>
        <p:spPr bwMode="auto">
          <a:xfrm>
            <a:off x="7543800" y="1844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8237" name="Text Box 46"/>
          <p:cNvSpPr txBox="1">
            <a:spLocks noChangeArrowheads="1"/>
          </p:cNvSpPr>
          <p:nvPr/>
        </p:nvSpPr>
        <p:spPr bwMode="auto">
          <a:xfrm>
            <a:off x="7543800" y="2149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8238" name="Text Box 47"/>
          <p:cNvSpPr txBox="1">
            <a:spLocks noChangeArrowheads="1"/>
          </p:cNvSpPr>
          <p:nvPr/>
        </p:nvSpPr>
        <p:spPr bwMode="auto">
          <a:xfrm>
            <a:off x="7543800" y="2454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8239" name="Text Box 48"/>
          <p:cNvSpPr txBox="1">
            <a:spLocks noChangeArrowheads="1"/>
          </p:cNvSpPr>
          <p:nvPr/>
        </p:nvSpPr>
        <p:spPr bwMode="auto">
          <a:xfrm>
            <a:off x="7543800" y="2759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8240" name="Text Box 49"/>
          <p:cNvSpPr txBox="1">
            <a:spLocks noChangeArrowheads="1"/>
          </p:cNvSpPr>
          <p:nvPr/>
        </p:nvSpPr>
        <p:spPr bwMode="auto">
          <a:xfrm>
            <a:off x="7543800" y="3063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8241" name="Text Box 50"/>
          <p:cNvSpPr txBox="1">
            <a:spLocks noChangeArrowheads="1"/>
          </p:cNvSpPr>
          <p:nvPr/>
        </p:nvSpPr>
        <p:spPr bwMode="auto">
          <a:xfrm>
            <a:off x="7543800" y="3368675"/>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8242" name="Text Box 51"/>
          <p:cNvSpPr txBox="1">
            <a:spLocks noChangeArrowheads="1"/>
          </p:cNvSpPr>
          <p:nvPr/>
        </p:nvSpPr>
        <p:spPr bwMode="auto">
          <a:xfrm>
            <a:off x="7543800" y="3673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8243" name="Text Box 52"/>
          <p:cNvSpPr txBox="1">
            <a:spLocks noChangeArrowheads="1"/>
          </p:cNvSpPr>
          <p:nvPr/>
        </p:nvSpPr>
        <p:spPr bwMode="auto">
          <a:xfrm>
            <a:off x="7543800" y="3978275"/>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8244" name="Text Box 53"/>
          <p:cNvSpPr txBox="1">
            <a:spLocks noChangeArrowheads="1"/>
          </p:cNvSpPr>
          <p:nvPr/>
        </p:nvSpPr>
        <p:spPr bwMode="auto">
          <a:xfrm>
            <a:off x="7543800" y="4283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8245" name="Oval 54"/>
          <p:cNvSpPr>
            <a:spLocks noChangeArrowheads="1"/>
          </p:cNvSpPr>
          <p:nvPr/>
        </p:nvSpPr>
        <p:spPr bwMode="auto">
          <a:xfrm>
            <a:off x="7239000" y="4419600"/>
            <a:ext cx="152400" cy="152400"/>
          </a:xfrm>
          <a:prstGeom prst="ellipse">
            <a:avLst/>
          </a:prstGeom>
          <a:solidFill>
            <a:srgbClr val="FFCC00"/>
          </a:solidFill>
          <a:ln w="9525">
            <a:noFill/>
            <a:round/>
            <a:headEnd/>
            <a:tailEnd/>
          </a:ln>
        </p:spPr>
        <p:txBody>
          <a:bodyPr wrap="none" anchor="ctr"/>
          <a:lstStyle/>
          <a:p>
            <a:endParaRPr lang="ru-RU"/>
          </a:p>
        </p:txBody>
      </p:sp>
      <p:sp>
        <p:nvSpPr>
          <p:cNvPr id="8246" name="Oval 55"/>
          <p:cNvSpPr>
            <a:spLocks noChangeArrowheads="1"/>
          </p:cNvSpPr>
          <p:nvPr/>
        </p:nvSpPr>
        <p:spPr bwMode="auto">
          <a:xfrm>
            <a:off x="7239000" y="4114800"/>
            <a:ext cx="152400" cy="152400"/>
          </a:xfrm>
          <a:prstGeom prst="ellipse">
            <a:avLst/>
          </a:prstGeom>
          <a:solidFill>
            <a:srgbClr val="FFCC00"/>
          </a:solidFill>
          <a:ln w="9525">
            <a:noFill/>
            <a:round/>
            <a:headEnd/>
            <a:tailEnd/>
          </a:ln>
        </p:spPr>
        <p:txBody>
          <a:bodyPr wrap="none" anchor="ctr"/>
          <a:lstStyle/>
          <a:p>
            <a:endParaRPr lang="ru-RU"/>
          </a:p>
        </p:txBody>
      </p:sp>
      <p:sp>
        <p:nvSpPr>
          <p:cNvPr id="8247" name="Oval 56"/>
          <p:cNvSpPr>
            <a:spLocks noChangeArrowheads="1"/>
          </p:cNvSpPr>
          <p:nvPr/>
        </p:nvSpPr>
        <p:spPr bwMode="auto">
          <a:xfrm>
            <a:off x="7239000" y="3810000"/>
            <a:ext cx="152400" cy="152400"/>
          </a:xfrm>
          <a:prstGeom prst="ellipse">
            <a:avLst/>
          </a:prstGeom>
          <a:solidFill>
            <a:srgbClr val="FFCC00"/>
          </a:solidFill>
          <a:ln w="9525">
            <a:noFill/>
            <a:round/>
            <a:headEnd/>
            <a:tailEnd/>
          </a:ln>
        </p:spPr>
        <p:txBody>
          <a:bodyPr wrap="none" anchor="ctr"/>
          <a:lstStyle/>
          <a:p>
            <a:endParaRPr lang="ru-RU"/>
          </a:p>
        </p:txBody>
      </p:sp>
      <p:sp>
        <p:nvSpPr>
          <p:cNvPr id="8248" name="Oval 57"/>
          <p:cNvSpPr>
            <a:spLocks noChangeArrowheads="1"/>
          </p:cNvSpPr>
          <p:nvPr/>
        </p:nvSpPr>
        <p:spPr bwMode="auto">
          <a:xfrm>
            <a:off x="7239000" y="3505200"/>
            <a:ext cx="152400" cy="152400"/>
          </a:xfrm>
          <a:prstGeom prst="ellipse">
            <a:avLst/>
          </a:prstGeom>
          <a:solidFill>
            <a:srgbClr val="FFCC00"/>
          </a:solidFill>
          <a:ln w="9525">
            <a:noFill/>
            <a:round/>
            <a:headEnd/>
            <a:tailEnd/>
          </a:ln>
        </p:spPr>
        <p:txBody>
          <a:bodyPr wrap="none" anchor="ctr"/>
          <a:lstStyle/>
          <a:p>
            <a:endParaRPr lang="ru-RU"/>
          </a:p>
        </p:txBody>
      </p:sp>
      <p:sp>
        <p:nvSpPr>
          <p:cNvPr id="8249" name="Oval 58"/>
          <p:cNvSpPr>
            <a:spLocks noChangeArrowheads="1"/>
          </p:cNvSpPr>
          <p:nvPr/>
        </p:nvSpPr>
        <p:spPr bwMode="auto">
          <a:xfrm>
            <a:off x="7239000" y="3200400"/>
            <a:ext cx="152400" cy="152400"/>
          </a:xfrm>
          <a:prstGeom prst="ellipse">
            <a:avLst/>
          </a:prstGeom>
          <a:solidFill>
            <a:schemeClr val="bg1"/>
          </a:solidFill>
          <a:ln w="9525">
            <a:noFill/>
            <a:round/>
            <a:headEnd/>
            <a:tailEnd/>
          </a:ln>
        </p:spPr>
        <p:txBody>
          <a:bodyPr wrap="none" anchor="ctr"/>
          <a:lstStyle/>
          <a:p>
            <a:endParaRPr lang="ru-RU"/>
          </a:p>
        </p:txBody>
      </p:sp>
      <p:sp>
        <p:nvSpPr>
          <p:cNvPr id="8250" name="Oval 59"/>
          <p:cNvSpPr>
            <a:spLocks noChangeArrowheads="1"/>
          </p:cNvSpPr>
          <p:nvPr/>
        </p:nvSpPr>
        <p:spPr bwMode="auto">
          <a:xfrm>
            <a:off x="7239000" y="2895600"/>
            <a:ext cx="152400" cy="152400"/>
          </a:xfrm>
          <a:prstGeom prst="ellipse">
            <a:avLst/>
          </a:prstGeom>
          <a:solidFill>
            <a:srgbClr val="FFCC00"/>
          </a:solidFill>
          <a:ln w="9525">
            <a:noFill/>
            <a:round/>
            <a:headEnd/>
            <a:tailEnd/>
          </a:ln>
        </p:spPr>
        <p:txBody>
          <a:bodyPr wrap="none" anchor="ctr"/>
          <a:lstStyle/>
          <a:p>
            <a:endParaRPr lang="ru-RU"/>
          </a:p>
        </p:txBody>
      </p:sp>
      <p:sp>
        <p:nvSpPr>
          <p:cNvPr id="8251" name="Oval 60"/>
          <p:cNvSpPr>
            <a:spLocks noChangeArrowheads="1"/>
          </p:cNvSpPr>
          <p:nvPr/>
        </p:nvSpPr>
        <p:spPr bwMode="auto">
          <a:xfrm>
            <a:off x="7239000" y="2590800"/>
            <a:ext cx="152400" cy="152400"/>
          </a:xfrm>
          <a:prstGeom prst="ellipse">
            <a:avLst/>
          </a:prstGeom>
          <a:solidFill>
            <a:srgbClr val="FFCC00"/>
          </a:solidFill>
          <a:ln w="9525">
            <a:noFill/>
            <a:round/>
            <a:headEnd/>
            <a:tailEnd/>
          </a:ln>
        </p:spPr>
        <p:txBody>
          <a:bodyPr wrap="none" anchor="ctr"/>
          <a:lstStyle/>
          <a:p>
            <a:endParaRPr lang="ru-RU"/>
          </a:p>
        </p:txBody>
      </p:sp>
      <p:sp>
        <p:nvSpPr>
          <p:cNvPr id="8252" name="Oval 61"/>
          <p:cNvSpPr>
            <a:spLocks noChangeArrowheads="1"/>
          </p:cNvSpPr>
          <p:nvPr/>
        </p:nvSpPr>
        <p:spPr bwMode="auto">
          <a:xfrm>
            <a:off x="7239000" y="2286000"/>
            <a:ext cx="152400" cy="152400"/>
          </a:xfrm>
          <a:prstGeom prst="ellipse">
            <a:avLst/>
          </a:prstGeom>
          <a:solidFill>
            <a:srgbClr val="FFCC00"/>
          </a:solidFill>
          <a:ln w="9525">
            <a:noFill/>
            <a:round/>
            <a:headEnd/>
            <a:tailEnd/>
          </a:ln>
        </p:spPr>
        <p:txBody>
          <a:bodyPr wrap="none" anchor="ctr"/>
          <a:lstStyle/>
          <a:p>
            <a:endParaRPr lang="ru-RU"/>
          </a:p>
        </p:txBody>
      </p:sp>
      <p:sp>
        <p:nvSpPr>
          <p:cNvPr id="8253" name="Oval 62"/>
          <p:cNvSpPr>
            <a:spLocks noChangeArrowheads="1"/>
          </p:cNvSpPr>
          <p:nvPr/>
        </p:nvSpPr>
        <p:spPr bwMode="auto">
          <a:xfrm>
            <a:off x="7239000" y="1981200"/>
            <a:ext cx="152400" cy="152400"/>
          </a:xfrm>
          <a:prstGeom prst="ellipse">
            <a:avLst/>
          </a:prstGeom>
          <a:solidFill>
            <a:srgbClr val="FFCC00"/>
          </a:solidFill>
          <a:ln w="9525">
            <a:noFill/>
            <a:round/>
            <a:headEnd/>
            <a:tailEnd/>
          </a:ln>
        </p:spPr>
        <p:txBody>
          <a:bodyPr wrap="none" anchor="ctr"/>
          <a:lstStyle/>
          <a:p>
            <a:endParaRPr lang="ru-RU"/>
          </a:p>
        </p:txBody>
      </p:sp>
      <p:sp>
        <p:nvSpPr>
          <p:cNvPr id="8254" name="Oval 63"/>
          <p:cNvSpPr>
            <a:spLocks noChangeArrowheads="1"/>
          </p:cNvSpPr>
          <p:nvPr/>
        </p:nvSpPr>
        <p:spPr bwMode="auto">
          <a:xfrm>
            <a:off x="7239000" y="1676400"/>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8255" name="Oval 64"/>
          <p:cNvSpPr>
            <a:spLocks noChangeArrowheads="1"/>
          </p:cNvSpPr>
          <p:nvPr/>
        </p:nvSpPr>
        <p:spPr bwMode="auto">
          <a:xfrm>
            <a:off x="7239000" y="1371600"/>
            <a:ext cx="152400" cy="152400"/>
          </a:xfrm>
          <a:prstGeom prst="ellipse">
            <a:avLst/>
          </a:prstGeom>
          <a:solidFill>
            <a:srgbClr val="FFCC00"/>
          </a:solidFill>
          <a:ln w="9525">
            <a:noFill/>
            <a:round/>
            <a:headEnd/>
            <a:tailEnd/>
          </a:ln>
        </p:spPr>
        <p:txBody>
          <a:bodyPr wrap="none" anchor="ctr"/>
          <a:lstStyle/>
          <a:p>
            <a:endParaRPr lang="ru-RU"/>
          </a:p>
        </p:txBody>
      </p:sp>
      <p:sp>
        <p:nvSpPr>
          <p:cNvPr id="8256" name="Oval 65"/>
          <p:cNvSpPr>
            <a:spLocks noChangeArrowheads="1"/>
          </p:cNvSpPr>
          <p:nvPr/>
        </p:nvSpPr>
        <p:spPr bwMode="auto">
          <a:xfrm>
            <a:off x="7239000" y="1066800"/>
            <a:ext cx="152400" cy="152400"/>
          </a:xfrm>
          <a:prstGeom prst="ellipse">
            <a:avLst/>
          </a:prstGeom>
          <a:solidFill>
            <a:srgbClr val="FFCC00"/>
          </a:solidFill>
          <a:ln w="9525">
            <a:noFill/>
            <a:round/>
            <a:headEnd/>
            <a:tailEnd/>
          </a:ln>
        </p:spPr>
        <p:txBody>
          <a:bodyPr wrap="none" anchor="ctr"/>
          <a:lstStyle/>
          <a:p>
            <a:endParaRPr lang="ru-RU"/>
          </a:p>
        </p:txBody>
      </p:sp>
      <p:sp>
        <p:nvSpPr>
          <p:cNvPr id="8257" name="Oval 66"/>
          <p:cNvSpPr>
            <a:spLocks noChangeArrowheads="1"/>
          </p:cNvSpPr>
          <p:nvPr/>
        </p:nvSpPr>
        <p:spPr bwMode="auto">
          <a:xfrm>
            <a:off x="7239000" y="762000"/>
            <a:ext cx="152400" cy="152400"/>
          </a:xfrm>
          <a:prstGeom prst="ellipse">
            <a:avLst/>
          </a:prstGeom>
          <a:solidFill>
            <a:srgbClr val="FFCC00"/>
          </a:solidFill>
          <a:ln w="9525">
            <a:noFill/>
            <a:round/>
            <a:headEnd/>
            <a:tailEnd/>
          </a:ln>
        </p:spPr>
        <p:txBody>
          <a:bodyPr wrap="none" anchor="ctr"/>
          <a:lstStyle/>
          <a:p>
            <a:endParaRPr lang="ru-RU"/>
          </a:p>
        </p:txBody>
      </p:sp>
      <p:sp>
        <p:nvSpPr>
          <p:cNvPr id="8258" name="Oval 67"/>
          <p:cNvSpPr>
            <a:spLocks noChangeArrowheads="1"/>
          </p:cNvSpPr>
          <p:nvPr/>
        </p:nvSpPr>
        <p:spPr bwMode="auto">
          <a:xfrm>
            <a:off x="7239000" y="457200"/>
            <a:ext cx="152400" cy="152400"/>
          </a:xfrm>
          <a:prstGeom prst="ellipse">
            <a:avLst/>
          </a:prstGeom>
          <a:solidFill>
            <a:srgbClr val="FFCC00"/>
          </a:solidFill>
          <a:ln w="9525">
            <a:noFill/>
            <a:round/>
            <a:headEnd/>
            <a:tailEnd/>
          </a:ln>
        </p:spPr>
        <p:txBody>
          <a:bodyPr wrap="none" anchor="ctr"/>
          <a:lstStyle/>
          <a:p>
            <a:endParaRPr lang="ru-RU"/>
          </a:p>
        </p:txBody>
      </p:sp>
      <p:sp>
        <p:nvSpPr>
          <p:cNvPr id="8259" name="Oval 68"/>
          <p:cNvSpPr>
            <a:spLocks noChangeArrowheads="1"/>
          </p:cNvSpPr>
          <p:nvPr/>
        </p:nvSpPr>
        <p:spPr bwMode="auto">
          <a:xfrm>
            <a:off x="7239000" y="152400"/>
            <a:ext cx="152400" cy="152400"/>
          </a:xfrm>
          <a:prstGeom prst="ellipse">
            <a:avLst/>
          </a:prstGeom>
          <a:solidFill>
            <a:schemeClr val="bg1"/>
          </a:solidFill>
          <a:ln w="9525">
            <a:noFill/>
            <a:round/>
            <a:headEnd/>
            <a:tailEnd/>
          </a:ln>
        </p:spPr>
        <p:txBody>
          <a:bodyPr wrap="none" anchor="ctr"/>
          <a:lstStyle/>
          <a:p>
            <a:endParaRPr lang="ru-RU"/>
          </a:p>
        </p:txBody>
      </p:sp>
      <p:pic>
        <p:nvPicPr>
          <p:cNvPr id="8260" name="Picture 69"/>
          <p:cNvPicPr>
            <a:picLocks noChangeAspect="1" noChangeArrowheads="1"/>
          </p:cNvPicPr>
          <p:nvPr/>
        </p:nvPicPr>
        <p:blipFill>
          <a:blip r:embed="rId2"/>
          <a:srcRect/>
          <a:stretch>
            <a:fillRect/>
          </a:stretch>
        </p:blipFill>
        <p:spPr bwMode="auto">
          <a:xfrm flipV="1">
            <a:off x="1949450" y="3994150"/>
            <a:ext cx="514350" cy="606425"/>
          </a:xfrm>
          <a:prstGeom prst="rect">
            <a:avLst/>
          </a:prstGeom>
          <a:noFill/>
          <a:ln w="9525">
            <a:noFill/>
            <a:miter lim="800000"/>
            <a:headEnd/>
            <a:tailEnd/>
          </a:ln>
        </p:spPr>
      </p:pic>
      <p:sp>
        <p:nvSpPr>
          <p:cNvPr id="8261" name="AutoShape 70"/>
          <p:cNvSpPr>
            <a:spLocks noChangeArrowheads="1"/>
          </p:cNvSpPr>
          <p:nvPr/>
        </p:nvSpPr>
        <p:spPr bwMode="auto">
          <a:xfrm rot="5400000">
            <a:off x="32226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8262" name="Oval 71"/>
          <p:cNvSpPr>
            <a:spLocks noChangeArrowheads="1"/>
          </p:cNvSpPr>
          <p:nvPr/>
        </p:nvSpPr>
        <p:spPr bwMode="auto">
          <a:xfrm>
            <a:off x="3298825" y="4076700"/>
            <a:ext cx="152400" cy="152400"/>
          </a:xfrm>
          <a:prstGeom prst="ellipse">
            <a:avLst/>
          </a:prstGeom>
          <a:noFill/>
          <a:ln w="38100">
            <a:solidFill>
              <a:schemeClr val="bg1"/>
            </a:solidFill>
            <a:round/>
            <a:headEnd/>
            <a:tailEnd/>
          </a:ln>
        </p:spPr>
        <p:txBody>
          <a:bodyPr wrap="none" anchor="ctr"/>
          <a:lstStyle/>
          <a:p>
            <a:endParaRPr lang="ru-RU"/>
          </a:p>
        </p:txBody>
      </p:sp>
      <p:sp>
        <p:nvSpPr>
          <p:cNvPr id="8263" name="AutoShape 72"/>
          <p:cNvSpPr>
            <a:spLocks noChangeArrowheads="1"/>
          </p:cNvSpPr>
          <p:nvPr/>
        </p:nvSpPr>
        <p:spPr bwMode="auto">
          <a:xfrm rot="5400000">
            <a:off x="3527425" y="43053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8264" name="Oval 73"/>
          <p:cNvSpPr>
            <a:spLocks noChangeArrowheads="1"/>
          </p:cNvSpPr>
          <p:nvPr/>
        </p:nvSpPr>
        <p:spPr bwMode="auto">
          <a:xfrm>
            <a:off x="3603625" y="4152900"/>
            <a:ext cx="152400" cy="152400"/>
          </a:xfrm>
          <a:prstGeom prst="ellipse">
            <a:avLst/>
          </a:prstGeom>
          <a:noFill/>
          <a:ln w="38100">
            <a:solidFill>
              <a:schemeClr val="bg1"/>
            </a:solidFill>
            <a:round/>
            <a:headEnd/>
            <a:tailEnd/>
          </a:ln>
        </p:spPr>
        <p:txBody>
          <a:bodyPr wrap="none" anchor="ctr"/>
          <a:lstStyle/>
          <a:p>
            <a:endParaRPr lang="ru-RU"/>
          </a:p>
        </p:txBody>
      </p:sp>
      <p:sp>
        <p:nvSpPr>
          <p:cNvPr id="8265" name="AutoShape 74"/>
          <p:cNvSpPr>
            <a:spLocks noChangeArrowheads="1"/>
          </p:cNvSpPr>
          <p:nvPr/>
        </p:nvSpPr>
        <p:spPr bwMode="auto">
          <a:xfrm rot="5400000">
            <a:off x="38322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8266" name="Oval 75"/>
          <p:cNvSpPr>
            <a:spLocks noChangeArrowheads="1"/>
          </p:cNvSpPr>
          <p:nvPr/>
        </p:nvSpPr>
        <p:spPr bwMode="auto">
          <a:xfrm>
            <a:off x="3908425" y="4076700"/>
            <a:ext cx="152400" cy="152400"/>
          </a:xfrm>
          <a:prstGeom prst="ellipse">
            <a:avLst/>
          </a:prstGeom>
          <a:noFill/>
          <a:ln w="38100">
            <a:solidFill>
              <a:schemeClr val="bg1"/>
            </a:solidFill>
            <a:round/>
            <a:headEnd/>
            <a:tailEnd/>
          </a:ln>
        </p:spPr>
        <p:txBody>
          <a:bodyPr wrap="none" anchor="ctr"/>
          <a:lstStyle/>
          <a:p>
            <a:endParaRPr lang="ru-RU"/>
          </a:p>
        </p:txBody>
      </p:sp>
      <p:sp>
        <p:nvSpPr>
          <p:cNvPr id="8268" name="Text Box 76"/>
          <p:cNvSpPr txBox="1">
            <a:spLocks noChangeArrowheads="1"/>
          </p:cNvSpPr>
          <p:nvPr/>
        </p:nvSpPr>
        <p:spPr bwMode="auto">
          <a:xfrm>
            <a:off x="685800" y="390525"/>
            <a:ext cx="5181600" cy="1446213"/>
          </a:xfrm>
          <a:prstGeom prst="rect">
            <a:avLst/>
          </a:prstGeom>
          <a:noFill/>
          <a:ln w="9525">
            <a:noFill/>
            <a:miter lim="800000"/>
            <a:headEnd/>
            <a:tailEnd/>
          </a:ln>
        </p:spPr>
        <p:txBody>
          <a:bodyPr>
            <a:spAutoFit/>
          </a:bodyPr>
          <a:lstStyle/>
          <a:p>
            <a:pPr algn="ctr">
              <a:spcBef>
                <a:spcPct val="50000"/>
              </a:spcBef>
            </a:pPr>
            <a:r>
              <a:rPr lang="en-US" sz="4000" b="1">
                <a:solidFill>
                  <a:schemeClr val="bg1"/>
                </a:solidFill>
                <a:latin typeface="Arial" charset="0"/>
              </a:rPr>
              <a:t>$200</a:t>
            </a:r>
            <a:r>
              <a:rPr lang="ru-RU" sz="4000" b="1">
                <a:solidFill>
                  <a:schemeClr val="bg1"/>
                </a:solidFill>
                <a:latin typeface="Arial" charset="0"/>
              </a:rPr>
              <a:t> </a:t>
            </a:r>
          </a:p>
          <a:p>
            <a:pPr algn="ctr">
              <a:spcBef>
                <a:spcPct val="50000"/>
              </a:spcBef>
            </a:pPr>
            <a:r>
              <a:rPr lang="en-US" sz="3200" b="1">
                <a:solidFill>
                  <a:schemeClr val="bg1"/>
                </a:solidFill>
                <a:latin typeface="Arial" charset="0"/>
              </a:rPr>
              <a:t> </a:t>
            </a:r>
            <a:endParaRPr lang="en-US" sz="3200">
              <a:solidFill>
                <a:schemeClr val="bg1"/>
              </a:solidFill>
            </a:endParaRPr>
          </a:p>
        </p:txBody>
      </p:sp>
      <p:sp>
        <p:nvSpPr>
          <p:cNvPr id="8272" name="AutoShape 80"/>
          <p:cNvSpPr>
            <a:spLocks noChangeArrowheads="1"/>
          </p:cNvSpPr>
          <p:nvPr/>
        </p:nvSpPr>
        <p:spPr bwMode="auto">
          <a:xfrm>
            <a:off x="4619625" y="5911850"/>
            <a:ext cx="4267200" cy="946150"/>
          </a:xfrm>
          <a:prstGeom prst="flowChartPreparation">
            <a:avLst/>
          </a:prstGeom>
          <a:solidFill>
            <a:srgbClr val="00FF00">
              <a:alpha val="49019"/>
            </a:srgbClr>
          </a:solidFill>
          <a:ln w="57150">
            <a:solidFill>
              <a:srgbClr val="3399FF"/>
            </a:solidFill>
            <a:miter lim="800000"/>
            <a:headEnd/>
            <a:tailEnd/>
          </a:ln>
        </p:spPr>
        <p:txBody>
          <a:bodyPr wrap="none" anchor="ctr"/>
          <a:lstStyle/>
          <a:p>
            <a:endParaRPr lang="ru-RU"/>
          </a:p>
        </p:txBody>
      </p:sp>
      <p:sp>
        <p:nvSpPr>
          <p:cNvPr id="8269" name="Прямоугольник 80"/>
          <p:cNvSpPr>
            <a:spLocks noChangeArrowheads="1"/>
          </p:cNvSpPr>
          <p:nvPr/>
        </p:nvSpPr>
        <p:spPr bwMode="auto">
          <a:xfrm>
            <a:off x="373063" y="1063625"/>
            <a:ext cx="5692775" cy="1939925"/>
          </a:xfrm>
          <a:prstGeom prst="rect">
            <a:avLst/>
          </a:prstGeom>
          <a:noFill/>
          <a:ln w="9525">
            <a:noFill/>
            <a:miter lim="800000"/>
            <a:headEnd/>
            <a:tailEnd/>
          </a:ln>
        </p:spPr>
        <p:txBody>
          <a:bodyPr>
            <a:spAutoFit/>
          </a:bodyPr>
          <a:lstStyle/>
          <a:p>
            <a:pPr algn="ctr">
              <a:spcBef>
                <a:spcPct val="50000"/>
              </a:spcBef>
            </a:pPr>
            <a:r>
              <a:rPr lang="ru-RU" b="1">
                <a:solidFill>
                  <a:schemeClr val="bg1"/>
                </a:solidFill>
                <a:latin typeface="Arial" charset="0"/>
              </a:rPr>
              <a:t>Какой знак нужно поставить в словах принцессы из сказки «Двенадцать месяцев», чтобы спасти человеку жизнь: «Казнить нельзя помиловать»?</a:t>
            </a:r>
            <a:endParaRPr lang="en-US">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2000"/>
                                  </p:stCondLst>
                                  <p:childTnLst>
                                    <p:set>
                                      <p:cBhvr>
                                        <p:cTn id="6" dur="1" fill="hold">
                                          <p:stCondLst>
                                            <p:cond delay="0"/>
                                          </p:stCondLst>
                                        </p:cTn>
                                        <p:tgtEl>
                                          <p:spTgt spid="8268"/>
                                        </p:tgtEl>
                                        <p:attrNameLst>
                                          <p:attrName>style.visibility</p:attrName>
                                        </p:attrNameLst>
                                      </p:cBhvr>
                                      <p:to>
                                        <p:strVal val="visible"/>
                                      </p:to>
                                    </p:set>
                                    <p:animEffect transition="in" filter="dissolve">
                                      <p:cBhvr>
                                        <p:cTn id="7" dur="500"/>
                                        <p:tgtEl>
                                          <p:spTgt spid="8268"/>
                                        </p:tgtEl>
                                      </p:cBhvr>
                                    </p:animEffect>
                                  </p:childTnLst>
                                </p:cTn>
                              </p:par>
                              <p:par>
                                <p:cTn id="8" presetID="1" presetClass="entr" presetSubtype="0" fill="hold" grpId="0" nodeType="withEffect">
                                  <p:stCondLst>
                                    <p:cond delay="2000"/>
                                  </p:stCondLst>
                                  <p:childTnLst>
                                    <p:set>
                                      <p:cBhvr>
                                        <p:cTn id="9" dur="1" fill="hold">
                                          <p:stCondLst>
                                            <p:cond delay="499"/>
                                          </p:stCondLst>
                                        </p:cTn>
                                        <p:tgtEl>
                                          <p:spTgt spid="8206"/>
                                        </p:tgtEl>
                                        <p:attrNameLst>
                                          <p:attrName>style.visibility</p:attrName>
                                        </p:attrNameLst>
                                      </p:cBhvr>
                                      <p:to>
                                        <p:strVal val="visible"/>
                                      </p:to>
                                    </p:set>
                                  </p:childTnLst>
                                </p:cTn>
                              </p:par>
                            </p:childTnLst>
                          </p:cTn>
                        </p:par>
                        <p:par>
                          <p:cTn id="10" fill="hold">
                            <p:stCondLst>
                              <p:cond delay="2500"/>
                            </p:stCondLst>
                            <p:childTnLst>
                              <p:par>
                                <p:cTn id="11" presetID="1" presetClass="entr" presetSubtype="0" fill="hold" grpId="0" nodeType="afterEffect">
                                  <p:stCondLst>
                                    <p:cond delay="2000"/>
                                  </p:stCondLst>
                                  <p:childTnLst>
                                    <p:set>
                                      <p:cBhvr>
                                        <p:cTn id="12" dur="1" fill="hold">
                                          <p:stCondLst>
                                            <p:cond delay="499"/>
                                          </p:stCondLst>
                                        </p:cTn>
                                        <p:tgtEl>
                                          <p:spTgt spid="8208"/>
                                        </p:tgtEl>
                                        <p:attrNameLst>
                                          <p:attrName>style.visibility</p:attrName>
                                        </p:attrNameLst>
                                      </p:cBhvr>
                                      <p:to>
                                        <p:strVal val="visible"/>
                                      </p:to>
                                    </p:set>
                                  </p:childTnLst>
                                </p:cTn>
                              </p:par>
                            </p:childTnLst>
                          </p:cTn>
                        </p:par>
                        <p:par>
                          <p:cTn id="13" fill="hold">
                            <p:stCondLst>
                              <p:cond delay="5000"/>
                            </p:stCondLst>
                            <p:childTnLst>
                              <p:par>
                                <p:cTn id="14" presetID="1" presetClass="entr" presetSubtype="0" fill="hold" grpId="0" nodeType="afterEffect">
                                  <p:stCondLst>
                                    <p:cond delay="2000"/>
                                  </p:stCondLst>
                                  <p:childTnLst>
                                    <p:set>
                                      <p:cBhvr>
                                        <p:cTn id="15" dur="1" fill="hold">
                                          <p:stCondLst>
                                            <p:cond delay="499"/>
                                          </p:stCondLst>
                                        </p:cTn>
                                        <p:tgtEl>
                                          <p:spTgt spid="8207"/>
                                        </p:tgtEl>
                                        <p:attrNameLst>
                                          <p:attrName>style.visibility</p:attrName>
                                        </p:attrNameLst>
                                      </p:cBhvr>
                                      <p:to>
                                        <p:strVal val="visible"/>
                                      </p:to>
                                    </p:set>
                                  </p:childTnLst>
                                </p:cTn>
                              </p:par>
                            </p:childTnLst>
                          </p:cTn>
                        </p:par>
                        <p:par>
                          <p:cTn id="16" fill="hold">
                            <p:stCondLst>
                              <p:cond delay="7500"/>
                            </p:stCondLst>
                            <p:childTnLst>
                              <p:par>
                                <p:cTn id="17" presetID="1" presetClass="entr" presetSubtype="0" fill="hold" grpId="0" nodeType="afterEffect">
                                  <p:stCondLst>
                                    <p:cond delay="2000"/>
                                  </p:stCondLst>
                                  <p:childTnLst>
                                    <p:set>
                                      <p:cBhvr>
                                        <p:cTn id="18" dur="1" fill="hold">
                                          <p:stCondLst>
                                            <p:cond delay="499"/>
                                          </p:stCondLst>
                                        </p:cTn>
                                        <p:tgtEl>
                                          <p:spTgt spid="820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82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6" grpId="0" autoUpdateAnimBg="0"/>
      <p:bldP spid="8207" grpId="0" autoUpdateAnimBg="0"/>
      <p:bldP spid="8208" grpId="0" autoUpdateAnimBg="0"/>
      <p:bldP spid="8209" grpId="0" autoUpdateAnimBg="0"/>
      <p:bldP spid="8268" grpId="0" autoUpdateAnimBg="0"/>
      <p:bldP spid="8272"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ChangeArrowheads="1"/>
          </p:cNvSpPr>
          <p:nvPr/>
        </p:nvSpPr>
        <p:spPr bwMode="auto">
          <a:xfrm>
            <a:off x="3505200" y="1127125"/>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9220" name="Rectangle 4"/>
          <p:cNvSpPr>
            <a:spLocks noChangeArrowheads="1"/>
          </p:cNvSpPr>
          <p:nvPr/>
        </p:nvSpPr>
        <p:spPr bwMode="auto">
          <a:xfrm>
            <a:off x="3571875" y="4875213"/>
            <a:ext cx="2413000" cy="322262"/>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2" name="Text Box 5"/>
          <p:cNvSpPr txBox="1">
            <a:spLocks noChangeArrowheads="1"/>
          </p:cNvSpPr>
          <p:nvPr/>
        </p:nvSpPr>
        <p:spPr bwMode="auto">
          <a:xfrm>
            <a:off x="3581400" y="111125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9221" name="Text Box 6"/>
          <p:cNvSpPr txBox="1">
            <a:spLocks noChangeArrowheads="1"/>
          </p:cNvSpPr>
          <p:nvPr/>
        </p:nvSpPr>
        <p:spPr bwMode="auto">
          <a:xfrm>
            <a:off x="3581400" y="1431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9222" name="Text Box 7"/>
          <p:cNvSpPr txBox="1">
            <a:spLocks noChangeArrowheads="1"/>
          </p:cNvSpPr>
          <p:nvPr/>
        </p:nvSpPr>
        <p:spPr bwMode="auto">
          <a:xfrm>
            <a:off x="3581400" y="1736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9223" name="Text Box 8"/>
          <p:cNvSpPr txBox="1">
            <a:spLocks noChangeArrowheads="1"/>
          </p:cNvSpPr>
          <p:nvPr/>
        </p:nvSpPr>
        <p:spPr bwMode="auto">
          <a:xfrm>
            <a:off x="3581400" y="2041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9224" name="Text Box 9"/>
          <p:cNvSpPr txBox="1">
            <a:spLocks noChangeArrowheads="1"/>
          </p:cNvSpPr>
          <p:nvPr/>
        </p:nvSpPr>
        <p:spPr bwMode="auto">
          <a:xfrm>
            <a:off x="3581400" y="2346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9225" name="Text Box 10"/>
          <p:cNvSpPr txBox="1">
            <a:spLocks noChangeArrowheads="1"/>
          </p:cNvSpPr>
          <p:nvPr/>
        </p:nvSpPr>
        <p:spPr bwMode="auto">
          <a:xfrm>
            <a:off x="3581400" y="2651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9226" name="Text Box 11"/>
          <p:cNvSpPr txBox="1">
            <a:spLocks noChangeArrowheads="1"/>
          </p:cNvSpPr>
          <p:nvPr/>
        </p:nvSpPr>
        <p:spPr bwMode="auto">
          <a:xfrm>
            <a:off x="3581400" y="2955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9227" name="Text Box 12"/>
          <p:cNvSpPr txBox="1">
            <a:spLocks noChangeArrowheads="1"/>
          </p:cNvSpPr>
          <p:nvPr/>
        </p:nvSpPr>
        <p:spPr bwMode="auto">
          <a:xfrm>
            <a:off x="3581400" y="3260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9228" name="Text Box 13"/>
          <p:cNvSpPr txBox="1">
            <a:spLocks noChangeArrowheads="1"/>
          </p:cNvSpPr>
          <p:nvPr/>
        </p:nvSpPr>
        <p:spPr bwMode="auto">
          <a:xfrm>
            <a:off x="3581400" y="3565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9229" name="Text Box 14"/>
          <p:cNvSpPr txBox="1">
            <a:spLocks noChangeArrowheads="1"/>
          </p:cNvSpPr>
          <p:nvPr/>
        </p:nvSpPr>
        <p:spPr bwMode="auto">
          <a:xfrm>
            <a:off x="3581400" y="3870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9230" name="Text Box 15"/>
          <p:cNvSpPr txBox="1">
            <a:spLocks noChangeArrowheads="1"/>
          </p:cNvSpPr>
          <p:nvPr/>
        </p:nvSpPr>
        <p:spPr bwMode="auto">
          <a:xfrm>
            <a:off x="3581400" y="4175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9231" name="Text Box 16"/>
          <p:cNvSpPr txBox="1">
            <a:spLocks noChangeArrowheads="1"/>
          </p:cNvSpPr>
          <p:nvPr/>
        </p:nvSpPr>
        <p:spPr bwMode="auto">
          <a:xfrm>
            <a:off x="3581400" y="4479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9232" name="Text Box 17"/>
          <p:cNvSpPr txBox="1">
            <a:spLocks noChangeArrowheads="1"/>
          </p:cNvSpPr>
          <p:nvPr/>
        </p:nvSpPr>
        <p:spPr bwMode="auto">
          <a:xfrm>
            <a:off x="3581400" y="4784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9233" name="Text Box 18"/>
          <p:cNvSpPr txBox="1">
            <a:spLocks noChangeArrowheads="1"/>
          </p:cNvSpPr>
          <p:nvPr/>
        </p:nvSpPr>
        <p:spPr bwMode="auto">
          <a:xfrm>
            <a:off x="3581400" y="5089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9234" name="Text Box 19"/>
          <p:cNvSpPr txBox="1">
            <a:spLocks noChangeArrowheads="1"/>
          </p:cNvSpPr>
          <p:nvPr/>
        </p:nvSpPr>
        <p:spPr bwMode="auto">
          <a:xfrm>
            <a:off x="3581400" y="5394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9235" name="Text Box 20"/>
          <p:cNvSpPr txBox="1">
            <a:spLocks noChangeArrowheads="1"/>
          </p:cNvSpPr>
          <p:nvPr/>
        </p:nvSpPr>
        <p:spPr bwMode="auto">
          <a:xfrm>
            <a:off x="4419600" y="112712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9236" name="Text Box 21"/>
          <p:cNvSpPr txBox="1">
            <a:spLocks noChangeArrowheads="1"/>
          </p:cNvSpPr>
          <p:nvPr/>
        </p:nvSpPr>
        <p:spPr bwMode="auto">
          <a:xfrm>
            <a:off x="4419600" y="1447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9237" name="Text Box 22"/>
          <p:cNvSpPr txBox="1">
            <a:spLocks noChangeArrowheads="1"/>
          </p:cNvSpPr>
          <p:nvPr/>
        </p:nvSpPr>
        <p:spPr bwMode="auto">
          <a:xfrm>
            <a:off x="4419600" y="1752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9238" name="Text Box 23"/>
          <p:cNvSpPr txBox="1">
            <a:spLocks noChangeArrowheads="1"/>
          </p:cNvSpPr>
          <p:nvPr/>
        </p:nvSpPr>
        <p:spPr bwMode="auto">
          <a:xfrm>
            <a:off x="4419600" y="2057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9239" name="Text Box 24"/>
          <p:cNvSpPr txBox="1">
            <a:spLocks noChangeArrowheads="1"/>
          </p:cNvSpPr>
          <p:nvPr/>
        </p:nvSpPr>
        <p:spPr bwMode="auto">
          <a:xfrm>
            <a:off x="4419600" y="2362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9240" name="Text Box 25"/>
          <p:cNvSpPr txBox="1">
            <a:spLocks noChangeArrowheads="1"/>
          </p:cNvSpPr>
          <p:nvPr/>
        </p:nvSpPr>
        <p:spPr bwMode="auto">
          <a:xfrm>
            <a:off x="4419600" y="2667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9241" name="Text Box 26"/>
          <p:cNvSpPr txBox="1">
            <a:spLocks noChangeArrowheads="1"/>
          </p:cNvSpPr>
          <p:nvPr/>
        </p:nvSpPr>
        <p:spPr bwMode="auto">
          <a:xfrm>
            <a:off x="4419600" y="2971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9242" name="Text Box 27"/>
          <p:cNvSpPr txBox="1">
            <a:spLocks noChangeArrowheads="1"/>
          </p:cNvSpPr>
          <p:nvPr/>
        </p:nvSpPr>
        <p:spPr bwMode="auto">
          <a:xfrm>
            <a:off x="4419600" y="3276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9243" name="Text Box 28"/>
          <p:cNvSpPr txBox="1">
            <a:spLocks noChangeArrowheads="1"/>
          </p:cNvSpPr>
          <p:nvPr/>
        </p:nvSpPr>
        <p:spPr bwMode="auto">
          <a:xfrm>
            <a:off x="4419600" y="3581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9244" name="Text Box 29"/>
          <p:cNvSpPr txBox="1">
            <a:spLocks noChangeArrowheads="1"/>
          </p:cNvSpPr>
          <p:nvPr/>
        </p:nvSpPr>
        <p:spPr bwMode="auto">
          <a:xfrm>
            <a:off x="4419600" y="3886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9245" name="Text Box 30"/>
          <p:cNvSpPr txBox="1">
            <a:spLocks noChangeArrowheads="1"/>
          </p:cNvSpPr>
          <p:nvPr/>
        </p:nvSpPr>
        <p:spPr bwMode="auto">
          <a:xfrm>
            <a:off x="4419600" y="4191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9246" name="Text Box 31"/>
          <p:cNvSpPr txBox="1">
            <a:spLocks noChangeArrowheads="1"/>
          </p:cNvSpPr>
          <p:nvPr/>
        </p:nvSpPr>
        <p:spPr bwMode="auto">
          <a:xfrm>
            <a:off x="4419600" y="4495800"/>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9247" name="Text Box 32"/>
          <p:cNvSpPr txBox="1">
            <a:spLocks noChangeArrowheads="1"/>
          </p:cNvSpPr>
          <p:nvPr/>
        </p:nvSpPr>
        <p:spPr bwMode="auto">
          <a:xfrm>
            <a:off x="4419600" y="4800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9248" name="Text Box 33"/>
          <p:cNvSpPr txBox="1">
            <a:spLocks noChangeArrowheads="1"/>
          </p:cNvSpPr>
          <p:nvPr/>
        </p:nvSpPr>
        <p:spPr bwMode="auto">
          <a:xfrm>
            <a:off x="4419600" y="5105400"/>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9249" name="Text Box 34"/>
          <p:cNvSpPr txBox="1">
            <a:spLocks noChangeArrowheads="1"/>
          </p:cNvSpPr>
          <p:nvPr/>
        </p:nvSpPr>
        <p:spPr bwMode="auto">
          <a:xfrm>
            <a:off x="4419600" y="5410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9250" name="Oval 35"/>
          <p:cNvSpPr>
            <a:spLocks noChangeArrowheads="1"/>
          </p:cNvSpPr>
          <p:nvPr/>
        </p:nvSpPr>
        <p:spPr bwMode="auto">
          <a:xfrm>
            <a:off x="4114800" y="5546725"/>
            <a:ext cx="152400" cy="152400"/>
          </a:xfrm>
          <a:prstGeom prst="ellipse">
            <a:avLst/>
          </a:prstGeom>
          <a:solidFill>
            <a:srgbClr val="FFCC00"/>
          </a:solidFill>
          <a:ln w="9525">
            <a:noFill/>
            <a:round/>
            <a:headEnd/>
            <a:tailEnd/>
          </a:ln>
        </p:spPr>
        <p:txBody>
          <a:bodyPr wrap="none" anchor="ctr"/>
          <a:lstStyle/>
          <a:p>
            <a:endParaRPr lang="ru-RU"/>
          </a:p>
        </p:txBody>
      </p:sp>
      <p:sp>
        <p:nvSpPr>
          <p:cNvPr id="9251" name="Oval 36"/>
          <p:cNvSpPr>
            <a:spLocks noChangeArrowheads="1"/>
          </p:cNvSpPr>
          <p:nvPr/>
        </p:nvSpPr>
        <p:spPr bwMode="auto">
          <a:xfrm>
            <a:off x="4114800" y="5241925"/>
            <a:ext cx="152400" cy="152400"/>
          </a:xfrm>
          <a:prstGeom prst="ellipse">
            <a:avLst/>
          </a:prstGeom>
          <a:solidFill>
            <a:srgbClr val="FFCC00"/>
          </a:solidFill>
          <a:ln w="9525">
            <a:noFill/>
            <a:round/>
            <a:headEnd/>
            <a:tailEnd/>
          </a:ln>
        </p:spPr>
        <p:txBody>
          <a:bodyPr wrap="none" anchor="ctr"/>
          <a:lstStyle/>
          <a:p>
            <a:endParaRPr lang="ru-RU"/>
          </a:p>
        </p:txBody>
      </p:sp>
      <p:sp>
        <p:nvSpPr>
          <p:cNvPr id="9252" name="Oval 37"/>
          <p:cNvSpPr>
            <a:spLocks noChangeArrowheads="1"/>
          </p:cNvSpPr>
          <p:nvPr/>
        </p:nvSpPr>
        <p:spPr bwMode="auto">
          <a:xfrm>
            <a:off x="4114800" y="4937125"/>
            <a:ext cx="152400" cy="152400"/>
          </a:xfrm>
          <a:prstGeom prst="ellipse">
            <a:avLst/>
          </a:prstGeom>
          <a:solidFill>
            <a:srgbClr val="FFCC00"/>
          </a:solidFill>
          <a:ln w="9525">
            <a:noFill/>
            <a:round/>
            <a:headEnd/>
            <a:tailEnd/>
          </a:ln>
        </p:spPr>
        <p:txBody>
          <a:bodyPr wrap="none" anchor="ctr"/>
          <a:lstStyle/>
          <a:p>
            <a:endParaRPr lang="ru-RU"/>
          </a:p>
        </p:txBody>
      </p:sp>
      <p:sp>
        <p:nvSpPr>
          <p:cNvPr id="9253" name="Oval 38"/>
          <p:cNvSpPr>
            <a:spLocks noChangeArrowheads="1"/>
          </p:cNvSpPr>
          <p:nvPr/>
        </p:nvSpPr>
        <p:spPr bwMode="auto">
          <a:xfrm>
            <a:off x="4114800" y="4632325"/>
            <a:ext cx="152400" cy="152400"/>
          </a:xfrm>
          <a:prstGeom prst="ellipse">
            <a:avLst/>
          </a:prstGeom>
          <a:solidFill>
            <a:srgbClr val="FFCC00"/>
          </a:solidFill>
          <a:ln w="9525">
            <a:noFill/>
            <a:round/>
            <a:headEnd/>
            <a:tailEnd/>
          </a:ln>
        </p:spPr>
        <p:txBody>
          <a:bodyPr wrap="none" anchor="ctr"/>
          <a:lstStyle/>
          <a:p>
            <a:endParaRPr lang="ru-RU"/>
          </a:p>
        </p:txBody>
      </p:sp>
      <p:sp>
        <p:nvSpPr>
          <p:cNvPr id="9254" name="Oval 39"/>
          <p:cNvSpPr>
            <a:spLocks noChangeArrowheads="1"/>
          </p:cNvSpPr>
          <p:nvPr/>
        </p:nvSpPr>
        <p:spPr bwMode="auto">
          <a:xfrm>
            <a:off x="4114800" y="4327525"/>
            <a:ext cx="152400" cy="152400"/>
          </a:xfrm>
          <a:prstGeom prst="ellipse">
            <a:avLst/>
          </a:prstGeom>
          <a:solidFill>
            <a:schemeClr val="bg1"/>
          </a:solidFill>
          <a:ln w="9525">
            <a:noFill/>
            <a:round/>
            <a:headEnd/>
            <a:tailEnd/>
          </a:ln>
        </p:spPr>
        <p:txBody>
          <a:bodyPr wrap="none" anchor="ctr"/>
          <a:lstStyle/>
          <a:p>
            <a:endParaRPr lang="ru-RU"/>
          </a:p>
        </p:txBody>
      </p:sp>
      <p:sp>
        <p:nvSpPr>
          <p:cNvPr id="9255" name="Oval 40"/>
          <p:cNvSpPr>
            <a:spLocks noChangeArrowheads="1"/>
          </p:cNvSpPr>
          <p:nvPr/>
        </p:nvSpPr>
        <p:spPr bwMode="auto">
          <a:xfrm>
            <a:off x="4114800" y="4022725"/>
            <a:ext cx="152400" cy="152400"/>
          </a:xfrm>
          <a:prstGeom prst="ellipse">
            <a:avLst/>
          </a:prstGeom>
          <a:solidFill>
            <a:srgbClr val="FFCC00"/>
          </a:solidFill>
          <a:ln w="9525">
            <a:noFill/>
            <a:round/>
            <a:headEnd/>
            <a:tailEnd/>
          </a:ln>
        </p:spPr>
        <p:txBody>
          <a:bodyPr wrap="none" anchor="ctr"/>
          <a:lstStyle/>
          <a:p>
            <a:endParaRPr lang="ru-RU"/>
          </a:p>
        </p:txBody>
      </p:sp>
      <p:sp>
        <p:nvSpPr>
          <p:cNvPr id="9256" name="Oval 41"/>
          <p:cNvSpPr>
            <a:spLocks noChangeArrowheads="1"/>
          </p:cNvSpPr>
          <p:nvPr/>
        </p:nvSpPr>
        <p:spPr bwMode="auto">
          <a:xfrm>
            <a:off x="4114800" y="3717925"/>
            <a:ext cx="152400" cy="152400"/>
          </a:xfrm>
          <a:prstGeom prst="ellipse">
            <a:avLst/>
          </a:prstGeom>
          <a:solidFill>
            <a:srgbClr val="FFCC00"/>
          </a:solidFill>
          <a:ln w="9525">
            <a:noFill/>
            <a:round/>
            <a:headEnd/>
            <a:tailEnd/>
          </a:ln>
        </p:spPr>
        <p:txBody>
          <a:bodyPr wrap="none" anchor="ctr"/>
          <a:lstStyle/>
          <a:p>
            <a:endParaRPr lang="ru-RU"/>
          </a:p>
        </p:txBody>
      </p:sp>
      <p:sp>
        <p:nvSpPr>
          <p:cNvPr id="9257" name="Oval 42"/>
          <p:cNvSpPr>
            <a:spLocks noChangeArrowheads="1"/>
          </p:cNvSpPr>
          <p:nvPr/>
        </p:nvSpPr>
        <p:spPr bwMode="auto">
          <a:xfrm>
            <a:off x="4114800" y="3413125"/>
            <a:ext cx="152400" cy="152400"/>
          </a:xfrm>
          <a:prstGeom prst="ellipse">
            <a:avLst/>
          </a:prstGeom>
          <a:solidFill>
            <a:srgbClr val="FFCC00"/>
          </a:solidFill>
          <a:ln w="9525">
            <a:noFill/>
            <a:round/>
            <a:headEnd/>
            <a:tailEnd/>
          </a:ln>
        </p:spPr>
        <p:txBody>
          <a:bodyPr wrap="none" anchor="ctr"/>
          <a:lstStyle/>
          <a:p>
            <a:endParaRPr lang="ru-RU"/>
          </a:p>
        </p:txBody>
      </p:sp>
      <p:sp>
        <p:nvSpPr>
          <p:cNvPr id="9258" name="Oval 43"/>
          <p:cNvSpPr>
            <a:spLocks noChangeArrowheads="1"/>
          </p:cNvSpPr>
          <p:nvPr/>
        </p:nvSpPr>
        <p:spPr bwMode="auto">
          <a:xfrm>
            <a:off x="4114800" y="3108325"/>
            <a:ext cx="152400" cy="152400"/>
          </a:xfrm>
          <a:prstGeom prst="ellipse">
            <a:avLst/>
          </a:prstGeom>
          <a:solidFill>
            <a:srgbClr val="FFCC00"/>
          </a:solidFill>
          <a:ln w="9525">
            <a:noFill/>
            <a:round/>
            <a:headEnd/>
            <a:tailEnd/>
          </a:ln>
        </p:spPr>
        <p:txBody>
          <a:bodyPr wrap="none" anchor="ctr"/>
          <a:lstStyle/>
          <a:p>
            <a:endParaRPr lang="ru-RU"/>
          </a:p>
        </p:txBody>
      </p:sp>
      <p:sp>
        <p:nvSpPr>
          <p:cNvPr id="9259" name="Oval 44"/>
          <p:cNvSpPr>
            <a:spLocks noChangeArrowheads="1"/>
          </p:cNvSpPr>
          <p:nvPr/>
        </p:nvSpPr>
        <p:spPr bwMode="auto">
          <a:xfrm>
            <a:off x="4114800" y="2803525"/>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9260" name="Oval 45"/>
          <p:cNvSpPr>
            <a:spLocks noChangeArrowheads="1"/>
          </p:cNvSpPr>
          <p:nvPr/>
        </p:nvSpPr>
        <p:spPr bwMode="auto">
          <a:xfrm>
            <a:off x="4114800" y="2498725"/>
            <a:ext cx="152400" cy="152400"/>
          </a:xfrm>
          <a:prstGeom prst="ellipse">
            <a:avLst/>
          </a:prstGeom>
          <a:solidFill>
            <a:srgbClr val="FFCC00"/>
          </a:solidFill>
          <a:ln w="9525">
            <a:noFill/>
            <a:round/>
            <a:headEnd/>
            <a:tailEnd/>
          </a:ln>
        </p:spPr>
        <p:txBody>
          <a:bodyPr wrap="none" anchor="ctr"/>
          <a:lstStyle/>
          <a:p>
            <a:endParaRPr lang="ru-RU"/>
          </a:p>
        </p:txBody>
      </p:sp>
      <p:sp>
        <p:nvSpPr>
          <p:cNvPr id="9261" name="Oval 46"/>
          <p:cNvSpPr>
            <a:spLocks noChangeArrowheads="1"/>
          </p:cNvSpPr>
          <p:nvPr/>
        </p:nvSpPr>
        <p:spPr bwMode="auto">
          <a:xfrm>
            <a:off x="4114800" y="2193925"/>
            <a:ext cx="152400" cy="152400"/>
          </a:xfrm>
          <a:prstGeom prst="ellipse">
            <a:avLst/>
          </a:prstGeom>
          <a:solidFill>
            <a:srgbClr val="FFCC00"/>
          </a:solidFill>
          <a:ln w="9525">
            <a:noFill/>
            <a:round/>
            <a:headEnd/>
            <a:tailEnd/>
          </a:ln>
        </p:spPr>
        <p:txBody>
          <a:bodyPr wrap="none" anchor="ctr"/>
          <a:lstStyle/>
          <a:p>
            <a:endParaRPr lang="ru-RU"/>
          </a:p>
        </p:txBody>
      </p:sp>
      <p:sp>
        <p:nvSpPr>
          <p:cNvPr id="9262" name="Oval 47"/>
          <p:cNvSpPr>
            <a:spLocks noChangeArrowheads="1"/>
          </p:cNvSpPr>
          <p:nvPr/>
        </p:nvSpPr>
        <p:spPr bwMode="auto">
          <a:xfrm>
            <a:off x="4114800" y="1889125"/>
            <a:ext cx="152400" cy="152400"/>
          </a:xfrm>
          <a:prstGeom prst="ellipse">
            <a:avLst/>
          </a:prstGeom>
          <a:solidFill>
            <a:srgbClr val="FFCC00"/>
          </a:solidFill>
          <a:ln w="9525">
            <a:noFill/>
            <a:round/>
            <a:headEnd/>
            <a:tailEnd/>
          </a:ln>
        </p:spPr>
        <p:txBody>
          <a:bodyPr wrap="none" anchor="ctr"/>
          <a:lstStyle/>
          <a:p>
            <a:endParaRPr lang="ru-RU"/>
          </a:p>
        </p:txBody>
      </p:sp>
      <p:sp>
        <p:nvSpPr>
          <p:cNvPr id="9263" name="Oval 48"/>
          <p:cNvSpPr>
            <a:spLocks noChangeArrowheads="1"/>
          </p:cNvSpPr>
          <p:nvPr/>
        </p:nvSpPr>
        <p:spPr bwMode="auto">
          <a:xfrm>
            <a:off x="4114800" y="1584325"/>
            <a:ext cx="152400" cy="152400"/>
          </a:xfrm>
          <a:prstGeom prst="ellipse">
            <a:avLst/>
          </a:prstGeom>
          <a:solidFill>
            <a:srgbClr val="FFCC00"/>
          </a:solidFill>
          <a:ln w="9525">
            <a:noFill/>
            <a:round/>
            <a:headEnd/>
            <a:tailEnd/>
          </a:ln>
        </p:spPr>
        <p:txBody>
          <a:bodyPr wrap="none" anchor="ctr"/>
          <a:lstStyle/>
          <a:p>
            <a:endParaRPr lang="ru-RU"/>
          </a:p>
        </p:txBody>
      </p:sp>
      <p:sp>
        <p:nvSpPr>
          <p:cNvPr id="9264" name="Oval 49"/>
          <p:cNvSpPr>
            <a:spLocks noChangeArrowheads="1"/>
          </p:cNvSpPr>
          <p:nvPr/>
        </p:nvSpPr>
        <p:spPr bwMode="auto">
          <a:xfrm>
            <a:off x="4114800" y="1279525"/>
            <a:ext cx="152400" cy="152400"/>
          </a:xfrm>
          <a:prstGeom prst="ellipse">
            <a:avLst/>
          </a:prstGeom>
          <a:solidFill>
            <a:schemeClr val="bg1"/>
          </a:solidFill>
          <a:ln w="9525">
            <a:noFill/>
            <a:round/>
            <a:headEnd/>
            <a:tailEnd/>
          </a:ln>
        </p:spPr>
        <p:txBody>
          <a:bodyPr wrap="none" anchor="ct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1000"/>
                                  </p:stCondLst>
                                  <p:childTnLst>
                                    <p:set>
                                      <p:cBhvr>
                                        <p:cTn id="6" dur="1" fill="hold">
                                          <p:stCondLst>
                                            <p:cond delay="0"/>
                                          </p:stCondLst>
                                        </p:cTn>
                                        <p:tgtEl>
                                          <p:spTgt spid="9220"/>
                                        </p:tgtEl>
                                        <p:attrNameLst>
                                          <p:attrName>style.visibility</p:attrName>
                                        </p:attrNameLst>
                                      </p:cBhvr>
                                      <p:to>
                                        <p:strVal val="visible"/>
                                      </p:to>
                                    </p:set>
                                    <p:animEffect transition="in" filter="dissolve">
                                      <p:cBhvr>
                                        <p:cTn id="7" dur="500"/>
                                        <p:tgtEl>
                                          <p:spTgt spid="92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ChangeArrowheads="1"/>
          </p:cNvSpPr>
          <p:nvPr/>
        </p:nvSpPr>
        <p:spPr bwMode="auto">
          <a:xfrm>
            <a:off x="0" y="3733800"/>
            <a:ext cx="9144000" cy="3128963"/>
          </a:xfrm>
          <a:prstGeom prst="rect">
            <a:avLst/>
          </a:prstGeom>
          <a:gradFill rotWithShape="0">
            <a:gsLst>
              <a:gs pos="0">
                <a:srgbClr val="808080"/>
              </a:gs>
              <a:gs pos="100000">
                <a:srgbClr val="292929"/>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10243" name="AutoShape 4"/>
          <p:cNvSpPr>
            <a:spLocks noChangeArrowheads="1"/>
          </p:cNvSpPr>
          <p:nvPr/>
        </p:nvSpPr>
        <p:spPr bwMode="auto">
          <a:xfrm>
            <a:off x="244475" y="4826000"/>
            <a:ext cx="4289425"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10244" name="AutoShape 5"/>
          <p:cNvSpPr>
            <a:spLocks noChangeArrowheads="1"/>
          </p:cNvSpPr>
          <p:nvPr/>
        </p:nvSpPr>
        <p:spPr bwMode="auto">
          <a:xfrm>
            <a:off x="4648200" y="48006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10245" name="AutoShape 6"/>
          <p:cNvSpPr>
            <a:spLocks noChangeArrowheads="1"/>
          </p:cNvSpPr>
          <p:nvPr/>
        </p:nvSpPr>
        <p:spPr bwMode="auto">
          <a:xfrm>
            <a:off x="2286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10246" name="AutoShape 7"/>
          <p:cNvSpPr>
            <a:spLocks noChangeArrowheads="1"/>
          </p:cNvSpPr>
          <p:nvPr/>
        </p:nvSpPr>
        <p:spPr bwMode="auto">
          <a:xfrm>
            <a:off x="4648200" y="5867400"/>
            <a:ext cx="4267200" cy="914400"/>
          </a:xfrm>
          <a:prstGeom prst="flowChartPreparation">
            <a:avLst/>
          </a:prstGeom>
          <a:solidFill>
            <a:schemeClr val="tx1"/>
          </a:solidFill>
          <a:ln w="57150">
            <a:solidFill>
              <a:srgbClr val="3399FF"/>
            </a:solidFill>
            <a:miter lim="800000"/>
            <a:headEnd/>
            <a:tailEnd/>
          </a:ln>
        </p:spPr>
        <p:txBody>
          <a:bodyPr wrap="none" anchor="ctr"/>
          <a:lstStyle/>
          <a:p>
            <a:endParaRPr lang="ru-RU"/>
          </a:p>
        </p:txBody>
      </p:sp>
      <p:sp>
        <p:nvSpPr>
          <p:cNvPr id="10247" name="Line 8"/>
          <p:cNvSpPr>
            <a:spLocks noChangeShapeType="1"/>
          </p:cNvSpPr>
          <p:nvPr/>
        </p:nvSpPr>
        <p:spPr bwMode="auto">
          <a:xfrm flipH="1">
            <a:off x="28575" y="5257800"/>
            <a:ext cx="228600" cy="0"/>
          </a:xfrm>
          <a:prstGeom prst="line">
            <a:avLst/>
          </a:prstGeom>
          <a:noFill/>
          <a:ln w="57150">
            <a:solidFill>
              <a:srgbClr val="3399FF"/>
            </a:solidFill>
            <a:round/>
            <a:headEnd/>
            <a:tailEnd/>
          </a:ln>
        </p:spPr>
        <p:txBody>
          <a:bodyPr wrap="none" anchor="ctr"/>
          <a:lstStyle/>
          <a:p>
            <a:endParaRPr lang="ru-RU"/>
          </a:p>
        </p:txBody>
      </p:sp>
      <p:sp>
        <p:nvSpPr>
          <p:cNvPr id="10248" name="Line 9"/>
          <p:cNvSpPr>
            <a:spLocks noChangeShapeType="1"/>
          </p:cNvSpPr>
          <p:nvPr/>
        </p:nvSpPr>
        <p:spPr bwMode="auto">
          <a:xfrm flipH="1">
            <a:off x="38100" y="6324600"/>
            <a:ext cx="228600" cy="0"/>
          </a:xfrm>
          <a:prstGeom prst="line">
            <a:avLst/>
          </a:prstGeom>
          <a:noFill/>
          <a:ln w="57150">
            <a:solidFill>
              <a:srgbClr val="3399FF"/>
            </a:solidFill>
            <a:round/>
            <a:headEnd/>
            <a:tailEnd/>
          </a:ln>
        </p:spPr>
        <p:txBody>
          <a:bodyPr wrap="none" anchor="ctr"/>
          <a:lstStyle/>
          <a:p>
            <a:endParaRPr lang="ru-RU"/>
          </a:p>
        </p:txBody>
      </p:sp>
      <p:sp>
        <p:nvSpPr>
          <p:cNvPr id="10249" name="Line 10"/>
          <p:cNvSpPr>
            <a:spLocks noChangeShapeType="1"/>
          </p:cNvSpPr>
          <p:nvPr/>
        </p:nvSpPr>
        <p:spPr bwMode="auto">
          <a:xfrm flipH="1">
            <a:off x="4467225" y="6324600"/>
            <a:ext cx="228600" cy="0"/>
          </a:xfrm>
          <a:prstGeom prst="line">
            <a:avLst/>
          </a:prstGeom>
          <a:noFill/>
          <a:ln w="57150">
            <a:solidFill>
              <a:srgbClr val="3399FF"/>
            </a:solidFill>
            <a:round/>
            <a:headEnd/>
            <a:tailEnd/>
          </a:ln>
        </p:spPr>
        <p:txBody>
          <a:bodyPr wrap="none" anchor="ctr"/>
          <a:lstStyle/>
          <a:p>
            <a:endParaRPr lang="ru-RU"/>
          </a:p>
        </p:txBody>
      </p:sp>
      <p:sp>
        <p:nvSpPr>
          <p:cNvPr id="10250" name="Line 11"/>
          <p:cNvSpPr>
            <a:spLocks noChangeShapeType="1"/>
          </p:cNvSpPr>
          <p:nvPr/>
        </p:nvSpPr>
        <p:spPr bwMode="auto">
          <a:xfrm flipH="1">
            <a:off x="4448175" y="5257800"/>
            <a:ext cx="228600" cy="0"/>
          </a:xfrm>
          <a:prstGeom prst="line">
            <a:avLst/>
          </a:prstGeom>
          <a:noFill/>
          <a:ln w="57150">
            <a:solidFill>
              <a:srgbClr val="3399FF"/>
            </a:solidFill>
            <a:round/>
            <a:headEnd/>
            <a:tailEnd/>
          </a:ln>
        </p:spPr>
        <p:txBody>
          <a:bodyPr wrap="none" anchor="ctr"/>
          <a:lstStyle/>
          <a:p>
            <a:endParaRPr lang="ru-RU"/>
          </a:p>
        </p:txBody>
      </p:sp>
      <p:sp>
        <p:nvSpPr>
          <p:cNvPr id="10251" name="Line 12"/>
          <p:cNvSpPr>
            <a:spLocks noChangeShapeType="1"/>
          </p:cNvSpPr>
          <p:nvPr/>
        </p:nvSpPr>
        <p:spPr bwMode="auto">
          <a:xfrm flipH="1">
            <a:off x="8899525" y="5257800"/>
            <a:ext cx="228600" cy="0"/>
          </a:xfrm>
          <a:prstGeom prst="line">
            <a:avLst/>
          </a:prstGeom>
          <a:noFill/>
          <a:ln w="57150">
            <a:solidFill>
              <a:srgbClr val="3399FF"/>
            </a:solidFill>
            <a:round/>
            <a:headEnd/>
            <a:tailEnd/>
          </a:ln>
        </p:spPr>
        <p:txBody>
          <a:bodyPr wrap="none" anchor="ctr"/>
          <a:lstStyle/>
          <a:p>
            <a:endParaRPr lang="ru-RU"/>
          </a:p>
        </p:txBody>
      </p:sp>
      <p:sp>
        <p:nvSpPr>
          <p:cNvPr id="10252" name="Line 13"/>
          <p:cNvSpPr>
            <a:spLocks noChangeShapeType="1"/>
          </p:cNvSpPr>
          <p:nvPr/>
        </p:nvSpPr>
        <p:spPr bwMode="auto">
          <a:xfrm flipH="1">
            <a:off x="8902700" y="6324600"/>
            <a:ext cx="228600" cy="0"/>
          </a:xfrm>
          <a:prstGeom prst="line">
            <a:avLst/>
          </a:prstGeom>
          <a:noFill/>
          <a:ln w="57150">
            <a:solidFill>
              <a:srgbClr val="3399FF"/>
            </a:solidFill>
            <a:round/>
            <a:headEnd/>
            <a:tailEnd/>
          </a:ln>
        </p:spPr>
        <p:txBody>
          <a:bodyPr wrap="none" anchor="ctr"/>
          <a:lstStyle/>
          <a:p>
            <a:endParaRPr lang="ru-RU"/>
          </a:p>
        </p:txBody>
      </p:sp>
      <p:sp>
        <p:nvSpPr>
          <p:cNvPr id="10254" name="Text Box 14"/>
          <p:cNvSpPr txBox="1">
            <a:spLocks noChangeArrowheads="1"/>
          </p:cNvSpPr>
          <p:nvPr/>
        </p:nvSpPr>
        <p:spPr bwMode="auto">
          <a:xfrm>
            <a:off x="598488" y="5030788"/>
            <a:ext cx="3963987" cy="461962"/>
          </a:xfrm>
          <a:prstGeom prst="rect">
            <a:avLst/>
          </a:prstGeom>
          <a:noFill/>
          <a:ln w="9525">
            <a:noFill/>
            <a:miter lim="800000"/>
            <a:headEnd/>
            <a:tailEnd/>
          </a:ln>
        </p:spPr>
        <p:txBody>
          <a:bodyPr>
            <a:spAutoFit/>
          </a:bodyPr>
          <a:lstStyle/>
          <a:p>
            <a:pPr marL="630238" indent="-630238">
              <a:spcBef>
                <a:spcPct val="50000"/>
              </a:spcBef>
            </a:pPr>
            <a:r>
              <a:rPr lang="en-US" b="1">
                <a:solidFill>
                  <a:srgbClr val="333399"/>
                </a:solidFill>
                <a:latin typeface="Arial" charset="0"/>
              </a:rPr>
              <a:t>A:</a:t>
            </a:r>
            <a:r>
              <a:rPr lang="ru-RU" b="1">
                <a:solidFill>
                  <a:srgbClr val="333399"/>
                </a:solidFill>
                <a:latin typeface="Arial" charset="0"/>
              </a:rPr>
              <a:t>   не изменяются</a:t>
            </a:r>
            <a:r>
              <a:rPr lang="en-US" b="1">
                <a:solidFill>
                  <a:srgbClr val="333399"/>
                </a:solidFill>
                <a:latin typeface="Arial" charset="0"/>
              </a:rPr>
              <a:t>  </a:t>
            </a:r>
            <a:endParaRPr lang="en-US">
              <a:solidFill>
                <a:srgbClr val="333399"/>
              </a:solidFill>
            </a:endParaRPr>
          </a:p>
        </p:txBody>
      </p:sp>
      <p:sp>
        <p:nvSpPr>
          <p:cNvPr id="10255" name="Text Box 15"/>
          <p:cNvSpPr txBox="1">
            <a:spLocks noChangeArrowheads="1"/>
          </p:cNvSpPr>
          <p:nvPr/>
        </p:nvSpPr>
        <p:spPr bwMode="auto">
          <a:xfrm>
            <a:off x="533400" y="6096000"/>
            <a:ext cx="4008438" cy="461963"/>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C:</a:t>
            </a:r>
            <a:r>
              <a:rPr lang="ru-RU" b="1">
                <a:solidFill>
                  <a:srgbClr val="333399"/>
                </a:solidFill>
                <a:latin typeface="Arial" charset="0"/>
              </a:rPr>
              <a:t>   по числам</a:t>
            </a:r>
            <a:r>
              <a:rPr lang="en-US" b="1">
                <a:solidFill>
                  <a:srgbClr val="333399"/>
                </a:solidFill>
                <a:latin typeface="Arial" charset="0"/>
              </a:rPr>
              <a:t>  </a:t>
            </a:r>
            <a:endParaRPr lang="ru-RU" b="1">
              <a:solidFill>
                <a:srgbClr val="333399"/>
              </a:solidFill>
              <a:latin typeface="Arial" charset="0"/>
            </a:endParaRPr>
          </a:p>
        </p:txBody>
      </p:sp>
      <p:sp>
        <p:nvSpPr>
          <p:cNvPr id="10256" name="Text Box 16"/>
          <p:cNvSpPr txBox="1">
            <a:spLocks noChangeArrowheads="1"/>
          </p:cNvSpPr>
          <p:nvPr/>
        </p:nvSpPr>
        <p:spPr bwMode="auto">
          <a:xfrm>
            <a:off x="4953000" y="5029200"/>
            <a:ext cx="4191000" cy="461963"/>
          </a:xfrm>
          <a:prstGeom prst="rect">
            <a:avLst/>
          </a:prstGeom>
          <a:noFill/>
          <a:ln w="9525">
            <a:noFill/>
            <a:miter lim="800000"/>
            <a:headEnd/>
            <a:tailEnd/>
          </a:ln>
        </p:spPr>
        <p:txBody>
          <a:bodyPr>
            <a:spAutoFit/>
          </a:bodyPr>
          <a:lstStyle/>
          <a:p>
            <a:pPr>
              <a:spcBef>
                <a:spcPct val="50000"/>
              </a:spcBef>
            </a:pPr>
            <a:r>
              <a:rPr lang="en-US" b="1">
                <a:solidFill>
                  <a:srgbClr val="333399"/>
                </a:solidFill>
                <a:latin typeface="Arial" charset="0"/>
              </a:rPr>
              <a:t>B:</a:t>
            </a:r>
            <a:r>
              <a:rPr lang="ru-RU" b="1">
                <a:solidFill>
                  <a:srgbClr val="333399"/>
                </a:solidFill>
                <a:latin typeface="Arial" charset="0"/>
              </a:rPr>
              <a:t>   по временам</a:t>
            </a:r>
            <a:r>
              <a:rPr lang="en-US" b="1">
                <a:solidFill>
                  <a:srgbClr val="333399"/>
                </a:solidFill>
                <a:latin typeface="Arial" charset="0"/>
              </a:rPr>
              <a:t>  </a:t>
            </a:r>
            <a:endParaRPr lang="en-US">
              <a:solidFill>
                <a:srgbClr val="333399"/>
              </a:solidFill>
            </a:endParaRPr>
          </a:p>
        </p:txBody>
      </p:sp>
      <p:sp>
        <p:nvSpPr>
          <p:cNvPr id="10257" name="Text Box 17"/>
          <p:cNvSpPr txBox="1">
            <a:spLocks noChangeArrowheads="1"/>
          </p:cNvSpPr>
          <p:nvPr/>
        </p:nvSpPr>
        <p:spPr bwMode="auto">
          <a:xfrm>
            <a:off x="5132388" y="6145213"/>
            <a:ext cx="4011612" cy="461962"/>
          </a:xfrm>
          <a:prstGeom prst="rect">
            <a:avLst/>
          </a:prstGeom>
          <a:noFill/>
          <a:ln w="9525">
            <a:noFill/>
            <a:miter lim="800000"/>
            <a:headEnd/>
            <a:tailEnd/>
          </a:ln>
        </p:spPr>
        <p:txBody>
          <a:bodyPr>
            <a:spAutoFit/>
          </a:bodyPr>
          <a:lstStyle/>
          <a:p>
            <a:pPr marL="1169988" indent="-1169988">
              <a:spcBef>
                <a:spcPct val="50000"/>
              </a:spcBef>
            </a:pPr>
            <a:r>
              <a:rPr lang="en-US" b="1">
                <a:solidFill>
                  <a:srgbClr val="333399"/>
                </a:solidFill>
                <a:latin typeface="Arial" charset="0"/>
              </a:rPr>
              <a:t>D:</a:t>
            </a:r>
            <a:r>
              <a:rPr lang="ru-RU" b="1">
                <a:solidFill>
                  <a:srgbClr val="333399"/>
                </a:solidFill>
                <a:latin typeface="Arial" charset="0"/>
              </a:rPr>
              <a:t>   по падежам</a:t>
            </a:r>
            <a:r>
              <a:rPr lang="en-US" b="1">
                <a:solidFill>
                  <a:srgbClr val="333399"/>
                </a:solidFill>
                <a:latin typeface="Arial" charset="0"/>
              </a:rPr>
              <a:t>  </a:t>
            </a:r>
            <a:endParaRPr lang="en-US">
              <a:solidFill>
                <a:srgbClr val="333399"/>
              </a:solidFill>
            </a:endParaRPr>
          </a:p>
        </p:txBody>
      </p:sp>
      <p:sp>
        <p:nvSpPr>
          <p:cNvPr id="2" name="Oval 18"/>
          <p:cNvSpPr>
            <a:spLocks noChangeArrowheads="1"/>
          </p:cNvSpPr>
          <p:nvPr/>
        </p:nvSpPr>
        <p:spPr bwMode="auto">
          <a:xfrm>
            <a:off x="1524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10258" name="Oval 19"/>
          <p:cNvSpPr>
            <a:spLocks noChangeArrowheads="1"/>
          </p:cNvSpPr>
          <p:nvPr/>
        </p:nvSpPr>
        <p:spPr bwMode="auto">
          <a:xfrm>
            <a:off x="30480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10259" name="Oval 20"/>
          <p:cNvSpPr>
            <a:spLocks noChangeArrowheads="1"/>
          </p:cNvSpPr>
          <p:nvPr/>
        </p:nvSpPr>
        <p:spPr bwMode="auto">
          <a:xfrm>
            <a:off x="1600200" y="3962400"/>
            <a:ext cx="1295400" cy="685800"/>
          </a:xfrm>
          <a:prstGeom prst="ellipse">
            <a:avLst/>
          </a:prstGeom>
          <a:noFill/>
          <a:ln w="57150">
            <a:solidFill>
              <a:srgbClr val="3399FF"/>
            </a:solidFill>
            <a:round/>
            <a:headEnd/>
            <a:tailEnd/>
          </a:ln>
        </p:spPr>
        <p:txBody>
          <a:bodyPr wrap="none" anchor="ctr"/>
          <a:lstStyle/>
          <a:p>
            <a:endParaRPr lang="ru-RU"/>
          </a:p>
        </p:txBody>
      </p:sp>
      <p:sp>
        <p:nvSpPr>
          <p:cNvPr id="10260" name="Text Box 21"/>
          <p:cNvSpPr txBox="1">
            <a:spLocks noChangeArrowheads="1"/>
          </p:cNvSpPr>
          <p:nvPr/>
        </p:nvSpPr>
        <p:spPr bwMode="auto">
          <a:xfrm>
            <a:off x="336550" y="4102100"/>
            <a:ext cx="1066800" cy="457200"/>
          </a:xfrm>
          <a:prstGeom prst="rect">
            <a:avLst/>
          </a:prstGeom>
          <a:noFill/>
          <a:ln w="9525">
            <a:noFill/>
            <a:miter lim="800000"/>
            <a:headEnd/>
            <a:tailEnd/>
          </a:ln>
        </p:spPr>
        <p:txBody>
          <a:bodyPr>
            <a:spAutoFit/>
          </a:bodyPr>
          <a:lstStyle/>
          <a:p>
            <a:pPr>
              <a:spcBef>
                <a:spcPct val="50000"/>
              </a:spcBef>
            </a:pPr>
            <a:r>
              <a:rPr lang="en-US" b="1">
                <a:solidFill>
                  <a:schemeClr val="bg1"/>
                </a:solidFill>
                <a:latin typeface="Arial" charset="0"/>
              </a:rPr>
              <a:t>50:50</a:t>
            </a:r>
            <a:endParaRPr lang="en-US">
              <a:solidFill>
                <a:schemeClr val="bg1"/>
              </a:solidFill>
            </a:endParaRPr>
          </a:p>
        </p:txBody>
      </p:sp>
      <p:sp>
        <p:nvSpPr>
          <p:cNvPr id="10261" name="Rectangle 22"/>
          <p:cNvSpPr>
            <a:spLocks noChangeArrowheads="1"/>
          </p:cNvSpPr>
          <p:nvPr/>
        </p:nvSpPr>
        <p:spPr bwMode="auto">
          <a:xfrm>
            <a:off x="6629400" y="0"/>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10262" name="Text Box 23"/>
          <p:cNvSpPr txBox="1">
            <a:spLocks noChangeArrowheads="1"/>
          </p:cNvSpPr>
          <p:nvPr/>
        </p:nvSpPr>
        <p:spPr bwMode="auto">
          <a:xfrm>
            <a:off x="6705600" y="-1587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10263" name="Text Box 24"/>
          <p:cNvSpPr txBox="1">
            <a:spLocks noChangeArrowheads="1"/>
          </p:cNvSpPr>
          <p:nvPr/>
        </p:nvSpPr>
        <p:spPr bwMode="auto">
          <a:xfrm>
            <a:off x="6705600" y="304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10264" name="Text Box 25"/>
          <p:cNvSpPr txBox="1">
            <a:spLocks noChangeArrowheads="1"/>
          </p:cNvSpPr>
          <p:nvPr/>
        </p:nvSpPr>
        <p:spPr bwMode="auto">
          <a:xfrm>
            <a:off x="6705600" y="609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10265" name="Text Box 26"/>
          <p:cNvSpPr txBox="1">
            <a:spLocks noChangeArrowheads="1"/>
          </p:cNvSpPr>
          <p:nvPr/>
        </p:nvSpPr>
        <p:spPr bwMode="auto">
          <a:xfrm>
            <a:off x="6705600" y="914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10266" name="Text Box 27"/>
          <p:cNvSpPr txBox="1">
            <a:spLocks noChangeArrowheads="1"/>
          </p:cNvSpPr>
          <p:nvPr/>
        </p:nvSpPr>
        <p:spPr bwMode="auto">
          <a:xfrm>
            <a:off x="6705600" y="1219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10267" name="Text Box 28"/>
          <p:cNvSpPr txBox="1">
            <a:spLocks noChangeArrowheads="1"/>
          </p:cNvSpPr>
          <p:nvPr/>
        </p:nvSpPr>
        <p:spPr bwMode="auto">
          <a:xfrm>
            <a:off x="6705600" y="1524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10268" name="Rectangle 29"/>
          <p:cNvSpPr>
            <a:spLocks noChangeArrowheads="1"/>
          </p:cNvSpPr>
          <p:nvPr/>
        </p:nvSpPr>
        <p:spPr bwMode="auto">
          <a:xfrm>
            <a:off x="6696075" y="3746500"/>
            <a:ext cx="2413000" cy="322263"/>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10269" name="Text Box 30"/>
          <p:cNvSpPr txBox="1">
            <a:spLocks noChangeArrowheads="1"/>
          </p:cNvSpPr>
          <p:nvPr/>
        </p:nvSpPr>
        <p:spPr bwMode="auto">
          <a:xfrm>
            <a:off x="6705600" y="1828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10270" name="Text Box 31"/>
          <p:cNvSpPr txBox="1">
            <a:spLocks noChangeArrowheads="1"/>
          </p:cNvSpPr>
          <p:nvPr/>
        </p:nvSpPr>
        <p:spPr bwMode="auto">
          <a:xfrm>
            <a:off x="6705600" y="2133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10271" name="Text Box 32"/>
          <p:cNvSpPr txBox="1">
            <a:spLocks noChangeArrowheads="1"/>
          </p:cNvSpPr>
          <p:nvPr/>
        </p:nvSpPr>
        <p:spPr bwMode="auto">
          <a:xfrm>
            <a:off x="6705600" y="2438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10272" name="Text Box 33"/>
          <p:cNvSpPr txBox="1">
            <a:spLocks noChangeArrowheads="1"/>
          </p:cNvSpPr>
          <p:nvPr/>
        </p:nvSpPr>
        <p:spPr bwMode="auto">
          <a:xfrm>
            <a:off x="6705600" y="2743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10273" name="Text Box 34"/>
          <p:cNvSpPr txBox="1">
            <a:spLocks noChangeArrowheads="1"/>
          </p:cNvSpPr>
          <p:nvPr/>
        </p:nvSpPr>
        <p:spPr bwMode="auto">
          <a:xfrm>
            <a:off x="6705600" y="304800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10274" name="Text Box 35"/>
          <p:cNvSpPr txBox="1">
            <a:spLocks noChangeArrowheads="1"/>
          </p:cNvSpPr>
          <p:nvPr/>
        </p:nvSpPr>
        <p:spPr bwMode="auto">
          <a:xfrm>
            <a:off x="6705600" y="33528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10275" name="Text Box 36"/>
          <p:cNvSpPr txBox="1">
            <a:spLocks noChangeArrowheads="1"/>
          </p:cNvSpPr>
          <p:nvPr/>
        </p:nvSpPr>
        <p:spPr bwMode="auto">
          <a:xfrm>
            <a:off x="6705600" y="36576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10276" name="Text Box 37"/>
          <p:cNvSpPr txBox="1">
            <a:spLocks noChangeArrowheads="1"/>
          </p:cNvSpPr>
          <p:nvPr/>
        </p:nvSpPr>
        <p:spPr bwMode="auto">
          <a:xfrm>
            <a:off x="6705600" y="39624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10277" name="Text Box 38"/>
          <p:cNvSpPr txBox="1">
            <a:spLocks noChangeArrowheads="1"/>
          </p:cNvSpPr>
          <p:nvPr/>
        </p:nvSpPr>
        <p:spPr bwMode="auto">
          <a:xfrm>
            <a:off x="6705600" y="4267200"/>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10278" name="Text Box 39"/>
          <p:cNvSpPr txBox="1">
            <a:spLocks noChangeArrowheads="1"/>
          </p:cNvSpPr>
          <p:nvPr/>
        </p:nvSpPr>
        <p:spPr bwMode="auto">
          <a:xfrm>
            <a:off x="7543800" y="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10279" name="Text Box 40"/>
          <p:cNvSpPr txBox="1">
            <a:spLocks noChangeArrowheads="1"/>
          </p:cNvSpPr>
          <p:nvPr/>
        </p:nvSpPr>
        <p:spPr bwMode="auto">
          <a:xfrm>
            <a:off x="7543800" y="320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10280" name="Text Box 41"/>
          <p:cNvSpPr txBox="1">
            <a:spLocks noChangeArrowheads="1"/>
          </p:cNvSpPr>
          <p:nvPr/>
        </p:nvSpPr>
        <p:spPr bwMode="auto">
          <a:xfrm>
            <a:off x="7543800" y="625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10281" name="Text Box 42"/>
          <p:cNvSpPr txBox="1">
            <a:spLocks noChangeArrowheads="1"/>
          </p:cNvSpPr>
          <p:nvPr/>
        </p:nvSpPr>
        <p:spPr bwMode="auto">
          <a:xfrm>
            <a:off x="7543800" y="930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10282" name="Text Box 43"/>
          <p:cNvSpPr txBox="1">
            <a:spLocks noChangeArrowheads="1"/>
          </p:cNvSpPr>
          <p:nvPr/>
        </p:nvSpPr>
        <p:spPr bwMode="auto">
          <a:xfrm>
            <a:off x="7543800" y="1235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10283" name="Text Box 44"/>
          <p:cNvSpPr txBox="1">
            <a:spLocks noChangeArrowheads="1"/>
          </p:cNvSpPr>
          <p:nvPr/>
        </p:nvSpPr>
        <p:spPr bwMode="auto">
          <a:xfrm>
            <a:off x="7543800" y="1539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10284" name="Text Box 45"/>
          <p:cNvSpPr txBox="1">
            <a:spLocks noChangeArrowheads="1"/>
          </p:cNvSpPr>
          <p:nvPr/>
        </p:nvSpPr>
        <p:spPr bwMode="auto">
          <a:xfrm>
            <a:off x="7543800" y="18446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10285" name="Text Box 46"/>
          <p:cNvSpPr txBox="1">
            <a:spLocks noChangeArrowheads="1"/>
          </p:cNvSpPr>
          <p:nvPr/>
        </p:nvSpPr>
        <p:spPr bwMode="auto">
          <a:xfrm>
            <a:off x="7543800" y="2149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10286" name="Text Box 47"/>
          <p:cNvSpPr txBox="1">
            <a:spLocks noChangeArrowheads="1"/>
          </p:cNvSpPr>
          <p:nvPr/>
        </p:nvSpPr>
        <p:spPr bwMode="auto">
          <a:xfrm>
            <a:off x="7543800" y="24542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10287" name="Text Box 48"/>
          <p:cNvSpPr txBox="1">
            <a:spLocks noChangeArrowheads="1"/>
          </p:cNvSpPr>
          <p:nvPr/>
        </p:nvSpPr>
        <p:spPr bwMode="auto">
          <a:xfrm>
            <a:off x="7543800" y="2759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10288" name="Text Box 49"/>
          <p:cNvSpPr txBox="1">
            <a:spLocks noChangeArrowheads="1"/>
          </p:cNvSpPr>
          <p:nvPr/>
        </p:nvSpPr>
        <p:spPr bwMode="auto">
          <a:xfrm>
            <a:off x="7543800" y="306387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10289" name="Text Box 50"/>
          <p:cNvSpPr txBox="1">
            <a:spLocks noChangeArrowheads="1"/>
          </p:cNvSpPr>
          <p:nvPr/>
        </p:nvSpPr>
        <p:spPr bwMode="auto">
          <a:xfrm>
            <a:off x="7543800" y="3368675"/>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10290" name="Text Box 51"/>
          <p:cNvSpPr txBox="1">
            <a:spLocks noChangeArrowheads="1"/>
          </p:cNvSpPr>
          <p:nvPr/>
        </p:nvSpPr>
        <p:spPr bwMode="auto">
          <a:xfrm>
            <a:off x="7543800" y="36734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10291" name="Text Box 52"/>
          <p:cNvSpPr txBox="1">
            <a:spLocks noChangeArrowheads="1"/>
          </p:cNvSpPr>
          <p:nvPr/>
        </p:nvSpPr>
        <p:spPr bwMode="auto">
          <a:xfrm>
            <a:off x="7543800" y="3978275"/>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10292" name="Text Box 53"/>
          <p:cNvSpPr txBox="1">
            <a:spLocks noChangeArrowheads="1"/>
          </p:cNvSpPr>
          <p:nvPr/>
        </p:nvSpPr>
        <p:spPr bwMode="auto">
          <a:xfrm>
            <a:off x="7543800" y="4283075"/>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10293" name="Oval 54"/>
          <p:cNvSpPr>
            <a:spLocks noChangeArrowheads="1"/>
          </p:cNvSpPr>
          <p:nvPr/>
        </p:nvSpPr>
        <p:spPr bwMode="auto">
          <a:xfrm>
            <a:off x="7239000" y="4419600"/>
            <a:ext cx="152400" cy="152400"/>
          </a:xfrm>
          <a:prstGeom prst="ellipse">
            <a:avLst/>
          </a:prstGeom>
          <a:solidFill>
            <a:srgbClr val="FFCC00"/>
          </a:solidFill>
          <a:ln w="9525">
            <a:noFill/>
            <a:round/>
            <a:headEnd/>
            <a:tailEnd/>
          </a:ln>
        </p:spPr>
        <p:txBody>
          <a:bodyPr wrap="none" anchor="ctr"/>
          <a:lstStyle/>
          <a:p>
            <a:endParaRPr lang="ru-RU"/>
          </a:p>
        </p:txBody>
      </p:sp>
      <p:sp>
        <p:nvSpPr>
          <p:cNvPr id="10294" name="Oval 55"/>
          <p:cNvSpPr>
            <a:spLocks noChangeArrowheads="1"/>
          </p:cNvSpPr>
          <p:nvPr/>
        </p:nvSpPr>
        <p:spPr bwMode="auto">
          <a:xfrm>
            <a:off x="7239000" y="4114800"/>
            <a:ext cx="152400" cy="152400"/>
          </a:xfrm>
          <a:prstGeom prst="ellipse">
            <a:avLst/>
          </a:prstGeom>
          <a:solidFill>
            <a:srgbClr val="FFCC00"/>
          </a:solidFill>
          <a:ln w="9525">
            <a:noFill/>
            <a:round/>
            <a:headEnd/>
            <a:tailEnd/>
          </a:ln>
        </p:spPr>
        <p:txBody>
          <a:bodyPr wrap="none" anchor="ctr"/>
          <a:lstStyle/>
          <a:p>
            <a:endParaRPr lang="ru-RU"/>
          </a:p>
        </p:txBody>
      </p:sp>
      <p:sp>
        <p:nvSpPr>
          <p:cNvPr id="10295" name="Oval 56"/>
          <p:cNvSpPr>
            <a:spLocks noChangeArrowheads="1"/>
          </p:cNvSpPr>
          <p:nvPr/>
        </p:nvSpPr>
        <p:spPr bwMode="auto">
          <a:xfrm>
            <a:off x="7239000" y="3810000"/>
            <a:ext cx="152400" cy="152400"/>
          </a:xfrm>
          <a:prstGeom prst="ellipse">
            <a:avLst/>
          </a:prstGeom>
          <a:solidFill>
            <a:srgbClr val="FFCC00"/>
          </a:solidFill>
          <a:ln w="9525">
            <a:noFill/>
            <a:round/>
            <a:headEnd/>
            <a:tailEnd/>
          </a:ln>
        </p:spPr>
        <p:txBody>
          <a:bodyPr wrap="none" anchor="ctr"/>
          <a:lstStyle/>
          <a:p>
            <a:endParaRPr lang="ru-RU"/>
          </a:p>
        </p:txBody>
      </p:sp>
      <p:sp>
        <p:nvSpPr>
          <p:cNvPr id="10296" name="Oval 57"/>
          <p:cNvSpPr>
            <a:spLocks noChangeArrowheads="1"/>
          </p:cNvSpPr>
          <p:nvPr/>
        </p:nvSpPr>
        <p:spPr bwMode="auto">
          <a:xfrm>
            <a:off x="7239000" y="3505200"/>
            <a:ext cx="152400" cy="152400"/>
          </a:xfrm>
          <a:prstGeom prst="ellipse">
            <a:avLst/>
          </a:prstGeom>
          <a:solidFill>
            <a:srgbClr val="FFCC00"/>
          </a:solidFill>
          <a:ln w="9525">
            <a:noFill/>
            <a:round/>
            <a:headEnd/>
            <a:tailEnd/>
          </a:ln>
        </p:spPr>
        <p:txBody>
          <a:bodyPr wrap="none" anchor="ctr"/>
          <a:lstStyle/>
          <a:p>
            <a:endParaRPr lang="ru-RU"/>
          </a:p>
        </p:txBody>
      </p:sp>
      <p:sp>
        <p:nvSpPr>
          <p:cNvPr id="10297" name="Oval 58"/>
          <p:cNvSpPr>
            <a:spLocks noChangeArrowheads="1"/>
          </p:cNvSpPr>
          <p:nvPr/>
        </p:nvSpPr>
        <p:spPr bwMode="auto">
          <a:xfrm>
            <a:off x="7239000" y="3200400"/>
            <a:ext cx="152400" cy="152400"/>
          </a:xfrm>
          <a:prstGeom prst="ellipse">
            <a:avLst/>
          </a:prstGeom>
          <a:solidFill>
            <a:schemeClr val="bg1"/>
          </a:solidFill>
          <a:ln w="9525">
            <a:noFill/>
            <a:round/>
            <a:headEnd/>
            <a:tailEnd/>
          </a:ln>
        </p:spPr>
        <p:txBody>
          <a:bodyPr wrap="none" anchor="ctr"/>
          <a:lstStyle/>
          <a:p>
            <a:endParaRPr lang="ru-RU"/>
          </a:p>
        </p:txBody>
      </p:sp>
      <p:sp>
        <p:nvSpPr>
          <p:cNvPr id="10298" name="Oval 59"/>
          <p:cNvSpPr>
            <a:spLocks noChangeArrowheads="1"/>
          </p:cNvSpPr>
          <p:nvPr/>
        </p:nvSpPr>
        <p:spPr bwMode="auto">
          <a:xfrm>
            <a:off x="7239000" y="2895600"/>
            <a:ext cx="152400" cy="152400"/>
          </a:xfrm>
          <a:prstGeom prst="ellipse">
            <a:avLst/>
          </a:prstGeom>
          <a:solidFill>
            <a:srgbClr val="FFCC00"/>
          </a:solidFill>
          <a:ln w="9525">
            <a:noFill/>
            <a:round/>
            <a:headEnd/>
            <a:tailEnd/>
          </a:ln>
        </p:spPr>
        <p:txBody>
          <a:bodyPr wrap="none" anchor="ctr"/>
          <a:lstStyle/>
          <a:p>
            <a:endParaRPr lang="ru-RU"/>
          </a:p>
        </p:txBody>
      </p:sp>
      <p:sp>
        <p:nvSpPr>
          <p:cNvPr id="10299" name="Oval 60"/>
          <p:cNvSpPr>
            <a:spLocks noChangeArrowheads="1"/>
          </p:cNvSpPr>
          <p:nvPr/>
        </p:nvSpPr>
        <p:spPr bwMode="auto">
          <a:xfrm>
            <a:off x="7239000" y="2590800"/>
            <a:ext cx="152400" cy="152400"/>
          </a:xfrm>
          <a:prstGeom prst="ellipse">
            <a:avLst/>
          </a:prstGeom>
          <a:solidFill>
            <a:srgbClr val="FFCC00"/>
          </a:solidFill>
          <a:ln w="9525">
            <a:noFill/>
            <a:round/>
            <a:headEnd/>
            <a:tailEnd/>
          </a:ln>
        </p:spPr>
        <p:txBody>
          <a:bodyPr wrap="none" anchor="ctr"/>
          <a:lstStyle/>
          <a:p>
            <a:endParaRPr lang="ru-RU"/>
          </a:p>
        </p:txBody>
      </p:sp>
      <p:sp>
        <p:nvSpPr>
          <p:cNvPr id="10300" name="Oval 61"/>
          <p:cNvSpPr>
            <a:spLocks noChangeArrowheads="1"/>
          </p:cNvSpPr>
          <p:nvPr/>
        </p:nvSpPr>
        <p:spPr bwMode="auto">
          <a:xfrm>
            <a:off x="7239000" y="2286000"/>
            <a:ext cx="152400" cy="152400"/>
          </a:xfrm>
          <a:prstGeom prst="ellipse">
            <a:avLst/>
          </a:prstGeom>
          <a:solidFill>
            <a:srgbClr val="FFCC00"/>
          </a:solidFill>
          <a:ln w="9525">
            <a:noFill/>
            <a:round/>
            <a:headEnd/>
            <a:tailEnd/>
          </a:ln>
        </p:spPr>
        <p:txBody>
          <a:bodyPr wrap="none" anchor="ctr"/>
          <a:lstStyle/>
          <a:p>
            <a:endParaRPr lang="ru-RU"/>
          </a:p>
        </p:txBody>
      </p:sp>
      <p:sp>
        <p:nvSpPr>
          <p:cNvPr id="10301" name="Oval 62"/>
          <p:cNvSpPr>
            <a:spLocks noChangeArrowheads="1"/>
          </p:cNvSpPr>
          <p:nvPr/>
        </p:nvSpPr>
        <p:spPr bwMode="auto">
          <a:xfrm>
            <a:off x="7239000" y="1981200"/>
            <a:ext cx="152400" cy="152400"/>
          </a:xfrm>
          <a:prstGeom prst="ellipse">
            <a:avLst/>
          </a:prstGeom>
          <a:solidFill>
            <a:srgbClr val="FFCC00"/>
          </a:solidFill>
          <a:ln w="9525">
            <a:noFill/>
            <a:round/>
            <a:headEnd/>
            <a:tailEnd/>
          </a:ln>
        </p:spPr>
        <p:txBody>
          <a:bodyPr wrap="none" anchor="ctr"/>
          <a:lstStyle/>
          <a:p>
            <a:endParaRPr lang="ru-RU"/>
          </a:p>
        </p:txBody>
      </p:sp>
      <p:sp>
        <p:nvSpPr>
          <p:cNvPr id="10302" name="Oval 63"/>
          <p:cNvSpPr>
            <a:spLocks noChangeArrowheads="1"/>
          </p:cNvSpPr>
          <p:nvPr/>
        </p:nvSpPr>
        <p:spPr bwMode="auto">
          <a:xfrm>
            <a:off x="7239000" y="1676400"/>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10303" name="Oval 64"/>
          <p:cNvSpPr>
            <a:spLocks noChangeArrowheads="1"/>
          </p:cNvSpPr>
          <p:nvPr/>
        </p:nvSpPr>
        <p:spPr bwMode="auto">
          <a:xfrm>
            <a:off x="7239000" y="1371600"/>
            <a:ext cx="152400" cy="152400"/>
          </a:xfrm>
          <a:prstGeom prst="ellipse">
            <a:avLst/>
          </a:prstGeom>
          <a:solidFill>
            <a:srgbClr val="FFCC00"/>
          </a:solidFill>
          <a:ln w="9525">
            <a:noFill/>
            <a:round/>
            <a:headEnd/>
            <a:tailEnd/>
          </a:ln>
        </p:spPr>
        <p:txBody>
          <a:bodyPr wrap="none" anchor="ctr"/>
          <a:lstStyle/>
          <a:p>
            <a:endParaRPr lang="ru-RU"/>
          </a:p>
        </p:txBody>
      </p:sp>
      <p:sp>
        <p:nvSpPr>
          <p:cNvPr id="10304" name="Oval 65"/>
          <p:cNvSpPr>
            <a:spLocks noChangeArrowheads="1"/>
          </p:cNvSpPr>
          <p:nvPr/>
        </p:nvSpPr>
        <p:spPr bwMode="auto">
          <a:xfrm>
            <a:off x="7239000" y="1066800"/>
            <a:ext cx="152400" cy="152400"/>
          </a:xfrm>
          <a:prstGeom prst="ellipse">
            <a:avLst/>
          </a:prstGeom>
          <a:solidFill>
            <a:srgbClr val="FFCC00"/>
          </a:solidFill>
          <a:ln w="9525">
            <a:noFill/>
            <a:round/>
            <a:headEnd/>
            <a:tailEnd/>
          </a:ln>
        </p:spPr>
        <p:txBody>
          <a:bodyPr wrap="none" anchor="ctr"/>
          <a:lstStyle/>
          <a:p>
            <a:endParaRPr lang="ru-RU"/>
          </a:p>
        </p:txBody>
      </p:sp>
      <p:sp>
        <p:nvSpPr>
          <p:cNvPr id="10305" name="Oval 66"/>
          <p:cNvSpPr>
            <a:spLocks noChangeArrowheads="1"/>
          </p:cNvSpPr>
          <p:nvPr/>
        </p:nvSpPr>
        <p:spPr bwMode="auto">
          <a:xfrm>
            <a:off x="7239000" y="762000"/>
            <a:ext cx="152400" cy="152400"/>
          </a:xfrm>
          <a:prstGeom prst="ellipse">
            <a:avLst/>
          </a:prstGeom>
          <a:solidFill>
            <a:srgbClr val="FFCC00"/>
          </a:solidFill>
          <a:ln w="9525">
            <a:noFill/>
            <a:round/>
            <a:headEnd/>
            <a:tailEnd/>
          </a:ln>
        </p:spPr>
        <p:txBody>
          <a:bodyPr wrap="none" anchor="ctr"/>
          <a:lstStyle/>
          <a:p>
            <a:endParaRPr lang="ru-RU"/>
          </a:p>
        </p:txBody>
      </p:sp>
      <p:sp>
        <p:nvSpPr>
          <p:cNvPr id="10306" name="Oval 67"/>
          <p:cNvSpPr>
            <a:spLocks noChangeArrowheads="1"/>
          </p:cNvSpPr>
          <p:nvPr/>
        </p:nvSpPr>
        <p:spPr bwMode="auto">
          <a:xfrm>
            <a:off x="7239000" y="457200"/>
            <a:ext cx="152400" cy="152400"/>
          </a:xfrm>
          <a:prstGeom prst="ellipse">
            <a:avLst/>
          </a:prstGeom>
          <a:solidFill>
            <a:srgbClr val="FFCC00"/>
          </a:solidFill>
          <a:ln w="9525">
            <a:noFill/>
            <a:round/>
            <a:headEnd/>
            <a:tailEnd/>
          </a:ln>
        </p:spPr>
        <p:txBody>
          <a:bodyPr wrap="none" anchor="ctr"/>
          <a:lstStyle/>
          <a:p>
            <a:endParaRPr lang="ru-RU"/>
          </a:p>
        </p:txBody>
      </p:sp>
      <p:sp>
        <p:nvSpPr>
          <p:cNvPr id="10307" name="Oval 68"/>
          <p:cNvSpPr>
            <a:spLocks noChangeArrowheads="1"/>
          </p:cNvSpPr>
          <p:nvPr/>
        </p:nvSpPr>
        <p:spPr bwMode="auto">
          <a:xfrm>
            <a:off x="7239000" y="152400"/>
            <a:ext cx="152400" cy="152400"/>
          </a:xfrm>
          <a:prstGeom prst="ellipse">
            <a:avLst/>
          </a:prstGeom>
          <a:solidFill>
            <a:schemeClr val="bg1"/>
          </a:solidFill>
          <a:ln w="9525">
            <a:noFill/>
            <a:round/>
            <a:headEnd/>
            <a:tailEnd/>
          </a:ln>
        </p:spPr>
        <p:txBody>
          <a:bodyPr wrap="none" anchor="ctr"/>
          <a:lstStyle/>
          <a:p>
            <a:endParaRPr lang="ru-RU"/>
          </a:p>
        </p:txBody>
      </p:sp>
      <p:pic>
        <p:nvPicPr>
          <p:cNvPr id="10308" name="Picture 69"/>
          <p:cNvPicPr>
            <a:picLocks noChangeAspect="1" noChangeArrowheads="1"/>
          </p:cNvPicPr>
          <p:nvPr/>
        </p:nvPicPr>
        <p:blipFill>
          <a:blip r:embed="rId2"/>
          <a:srcRect/>
          <a:stretch>
            <a:fillRect/>
          </a:stretch>
        </p:blipFill>
        <p:spPr bwMode="auto">
          <a:xfrm flipV="1">
            <a:off x="1949450" y="3994150"/>
            <a:ext cx="514350" cy="606425"/>
          </a:xfrm>
          <a:prstGeom prst="rect">
            <a:avLst/>
          </a:prstGeom>
          <a:noFill/>
          <a:ln w="9525">
            <a:noFill/>
            <a:miter lim="800000"/>
            <a:headEnd/>
            <a:tailEnd/>
          </a:ln>
        </p:spPr>
      </p:pic>
      <p:sp>
        <p:nvSpPr>
          <p:cNvPr id="10309" name="AutoShape 70"/>
          <p:cNvSpPr>
            <a:spLocks noChangeArrowheads="1"/>
          </p:cNvSpPr>
          <p:nvPr/>
        </p:nvSpPr>
        <p:spPr bwMode="auto">
          <a:xfrm rot="5400000">
            <a:off x="32226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10310" name="Oval 71"/>
          <p:cNvSpPr>
            <a:spLocks noChangeArrowheads="1"/>
          </p:cNvSpPr>
          <p:nvPr/>
        </p:nvSpPr>
        <p:spPr bwMode="auto">
          <a:xfrm>
            <a:off x="3298825" y="4076700"/>
            <a:ext cx="152400" cy="152400"/>
          </a:xfrm>
          <a:prstGeom prst="ellipse">
            <a:avLst/>
          </a:prstGeom>
          <a:noFill/>
          <a:ln w="38100">
            <a:solidFill>
              <a:schemeClr val="bg1"/>
            </a:solidFill>
            <a:round/>
            <a:headEnd/>
            <a:tailEnd/>
          </a:ln>
        </p:spPr>
        <p:txBody>
          <a:bodyPr wrap="none" anchor="ctr"/>
          <a:lstStyle/>
          <a:p>
            <a:endParaRPr lang="ru-RU"/>
          </a:p>
        </p:txBody>
      </p:sp>
      <p:sp>
        <p:nvSpPr>
          <p:cNvPr id="10311" name="AutoShape 72"/>
          <p:cNvSpPr>
            <a:spLocks noChangeArrowheads="1"/>
          </p:cNvSpPr>
          <p:nvPr/>
        </p:nvSpPr>
        <p:spPr bwMode="auto">
          <a:xfrm rot="5400000">
            <a:off x="3527425" y="43053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10312" name="Oval 73"/>
          <p:cNvSpPr>
            <a:spLocks noChangeArrowheads="1"/>
          </p:cNvSpPr>
          <p:nvPr/>
        </p:nvSpPr>
        <p:spPr bwMode="auto">
          <a:xfrm>
            <a:off x="3603625" y="4152900"/>
            <a:ext cx="152400" cy="152400"/>
          </a:xfrm>
          <a:prstGeom prst="ellipse">
            <a:avLst/>
          </a:prstGeom>
          <a:noFill/>
          <a:ln w="38100">
            <a:solidFill>
              <a:schemeClr val="bg1"/>
            </a:solidFill>
            <a:round/>
            <a:headEnd/>
            <a:tailEnd/>
          </a:ln>
        </p:spPr>
        <p:txBody>
          <a:bodyPr wrap="none" anchor="ctr"/>
          <a:lstStyle/>
          <a:p>
            <a:endParaRPr lang="ru-RU"/>
          </a:p>
        </p:txBody>
      </p:sp>
      <p:sp>
        <p:nvSpPr>
          <p:cNvPr id="10313" name="AutoShape 74"/>
          <p:cNvSpPr>
            <a:spLocks noChangeArrowheads="1"/>
          </p:cNvSpPr>
          <p:nvPr/>
        </p:nvSpPr>
        <p:spPr bwMode="auto">
          <a:xfrm rot="5400000">
            <a:off x="3832225" y="4229100"/>
            <a:ext cx="304800" cy="304800"/>
          </a:xfrm>
          <a:prstGeom prst="flowChartDisplay">
            <a:avLst/>
          </a:prstGeom>
          <a:noFill/>
          <a:ln w="38100">
            <a:solidFill>
              <a:schemeClr val="bg1"/>
            </a:solidFill>
            <a:miter lim="800000"/>
            <a:headEnd/>
            <a:tailEnd/>
          </a:ln>
        </p:spPr>
        <p:txBody>
          <a:bodyPr wrap="none" anchor="ctr"/>
          <a:lstStyle/>
          <a:p>
            <a:endParaRPr lang="ru-RU"/>
          </a:p>
        </p:txBody>
      </p:sp>
      <p:sp>
        <p:nvSpPr>
          <p:cNvPr id="10314" name="Oval 75"/>
          <p:cNvSpPr>
            <a:spLocks noChangeArrowheads="1"/>
          </p:cNvSpPr>
          <p:nvPr/>
        </p:nvSpPr>
        <p:spPr bwMode="auto">
          <a:xfrm>
            <a:off x="3908425" y="4076700"/>
            <a:ext cx="152400" cy="152400"/>
          </a:xfrm>
          <a:prstGeom prst="ellipse">
            <a:avLst/>
          </a:prstGeom>
          <a:noFill/>
          <a:ln w="38100">
            <a:solidFill>
              <a:schemeClr val="bg1"/>
            </a:solidFill>
            <a:round/>
            <a:headEnd/>
            <a:tailEnd/>
          </a:ln>
        </p:spPr>
        <p:txBody>
          <a:bodyPr wrap="none" anchor="ctr"/>
          <a:lstStyle/>
          <a:p>
            <a:endParaRPr lang="ru-RU"/>
          </a:p>
        </p:txBody>
      </p:sp>
      <p:sp>
        <p:nvSpPr>
          <p:cNvPr id="10316" name="Text Box 76"/>
          <p:cNvSpPr txBox="1">
            <a:spLocks noChangeArrowheads="1"/>
          </p:cNvSpPr>
          <p:nvPr/>
        </p:nvSpPr>
        <p:spPr bwMode="auto">
          <a:xfrm>
            <a:off x="685800" y="300038"/>
            <a:ext cx="5181600" cy="2370137"/>
          </a:xfrm>
          <a:prstGeom prst="rect">
            <a:avLst/>
          </a:prstGeom>
          <a:noFill/>
          <a:ln w="9525">
            <a:noFill/>
            <a:miter lim="800000"/>
            <a:headEnd/>
            <a:tailEnd/>
          </a:ln>
        </p:spPr>
        <p:txBody>
          <a:bodyPr>
            <a:spAutoFit/>
          </a:bodyPr>
          <a:lstStyle/>
          <a:p>
            <a:pPr algn="ctr">
              <a:spcBef>
                <a:spcPct val="50000"/>
              </a:spcBef>
            </a:pPr>
            <a:r>
              <a:rPr lang="en-US" sz="4000" b="1">
                <a:solidFill>
                  <a:schemeClr val="bg1"/>
                </a:solidFill>
                <a:latin typeface="Arial" charset="0"/>
              </a:rPr>
              <a:t> $300</a:t>
            </a:r>
            <a:endParaRPr lang="ru-RU" sz="4000" b="1">
              <a:solidFill>
                <a:schemeClr val="bg1"/>
              </a:solidFill>
              <a:latin typeface="Arial" charset="0"/>
            </a:endParaRPr>
          </a:p>
          <a:p>
            <a:pPr algn="ctr">
              <a:spcBef>
                <a:spcPct val="50000"/>
              </a:spcBef>
            </a:pPr>
            <a:endParaRPr lang="ru-RU" sz="3200" b="1">
              <a:solidFill>
                <a:schemeClr val="bg1"/>
              </a:solidFill>
              <a:latin typeface="Arial" charset="0"/>
            </a:endParaRPr>
          </a:p>
          <a:p>
            <a:pPr algn="ctr">
              <a:spcBef>
                <a:spcPct val="50000"/>
              </a:spcBef>
            </a:pPr>
            <a:endParaRPr lang="en-US" sz="4000">
              <a:solidFill>
                <a:schemeClr val="bg1"/>
              </a:solidFill>
            </a:endParaRPr>
          </a:p>
        </p:txBody>
      </p:sp>
      <p:sp>
        <p:nvSpPr>
          <p:cNvPr id="79" name="AutoShape 81"/>
          <p:cNvSpPr>
            <a:spLocks noChangeArrowheads="1"/>
          </p:cNvSpPr>
          <p:nvPr/>
        </p:nvSpPr>
        <p:spPr bwMode="auto">
          <a:xfrm>
            <a:off x="317500" y="4811713"/>
            <a:ext cx="4267200" cy="914400"/>
          </a:xfrm>
          <a:prstGeom prst="flowChartPreparation">
            <a:avLst/>
          </a:prstGeom>
          <a:solidFill>
            <a:srgbClr val="00FF00">
              <a:alpha val="45882"/>
            </a:srgbClr>
          </a:solidFill>
          <a:ln w="57150">
            <a:solidFill>
              <a:srgbClr val="3399FF"/>
            </a:solidFill>
            <a:miter lim="800000"/>
            <a:headEnd/>
            <a:tailEnd/>
          </a:ln>
        </p:spPr>
        <p:txBody>
          <a:bodyPr wrap="none" anchor="ctr"/>
          <a:lstStyle/>
          <a:p>
            <a:endParaRPr lang="ru-RU"/>
          </a:p>
        </p:txBody>
      </p:sp>
      <p:sp>
        <p:nvSpPr>
          <p:cNvPr id="10317" name="Прямоугольник 79"/>
          <p:cNvSpPr>
            <a:spLocks noChangeArrowheads="1"/>
          </p:cNvSpPr>
          <p:nvPr/>
        </p:nvSpPr>
        <p:spPr bwMode="auto">
          <a:xfrm>
            <a:off x="541338" y="1343025"/>
            <a:ext cx="5602287" cy="585788"/>
          </a:xfrm>
          <a:prstGeom prst="rect">
            <a:avLst/>
          </a:prstGeom>
          <a:noFill/>
          <a:ln w="9525">
            <a:noFill/>
            <a:miter lim="800000"/>
            <a:headEnd/>
            <a:tailEnd/>
          </a:ln>
        </p:spPr>
        <p:txBody>
          <a:bodyPr wrap="none">
            <a:spAutoFit/>
          </a:bodyPr>
          <a:lstStyle/>
          <a:p>
            <a:pPr algn="ctr">
              <a:spcBef>
                <a:spcPct val="50000"/>
              </a:spcBef>
            </a:pPr>
            <a:r>
              <a:rPr lang="ru-RU" sz="3200" b="1">
                <a:solidFill>
                  <a:schemeClr val="bg1"/>
                </a:solidFill>
                <a:latin typeface="Arial" charset="0"/>
              </a:rPr>
              <a:t>Как изменяются наречия?</a:t>
            </a:r>
            <a:r>
              <a:rPr lang="en-US" sz="3200" b="1">
                <a:solidFill>
                  <a:schemeClr val="bg1"/>
                </a:solidFill>
                <a:latin typeface="Arial" charset="0"/>
              </a:rPr>
              <a:t> </a:t>
            </a:r>
            <a:endParaRPr lang="ru-RU" sz="3200" b="1">
              <a:solidFill>
                <a:schemeClr val="bg1"/>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2000"/>
                                  </p:stCondLst>
                                  <p:childTnLst>
                                    <p:set>
                                      <p:cBhvr>
                                        <p:cTn id="6" dur="1" fill="hold">
                                          <p:stCondLst>
                                            <p:cond delay="0"/>
                                          </p:stCondLst>
                                        </p:cTn>
                                        <p:tgtEl>
                                          <p:spTgt spid="10316"/>
                                        </p:tgtEl>
                                        <p:attrNameLst>
                                          <p:attrName>style.visibility</p:attrName>
                                        </p:attrNameLst>
                                      </p:cBhvr>
                                      <p:to>
                                        <p:strVal val="visible"/>
                                      </p:to>
                                    </p:set>
                                    <p:animEffect transition="in" filter="dissolve">
                                      <p:cBhvr>
                                        <p:cTn id="7" dur="500"/>
                                        <p:tgtEl>
                                          <p:spTgt spid="10316"/>
                                        </p:tgtEl>
                                      </p:cBhvr>
                                    </p:animEffect>
                                  </p:childTnLst>
                                </p:cTn>
                              </p:par>
                              <p:par>
                                <p:cTn id="8" presetID="1" presetClass="entr" presetSubtype="0" fill="hold" grpId="0" nodeType="withEffect">
                                  <p:stCondLst>
                                    <p:cond delay="2000"/>
                                  </p:stCondLst>
                                  <p:childTnLst>
                                    <p:set>
                                      <p:cBhvr>
                                        <p:cTn id="9" dur="1" fill="hold">
                                          <p:stCondLst>
                                            <p:cond delay="499"/>
                                          </p:stCondLst>
                                        </p:cTn>
                                        <p:tgtEl>
                                          <p:spTgt spid="10254"/>
                                        </p:tgtEl>
                                        <p:attrNameLst>
                                          <p:attrName>style.visibility</p:attrName>
                                        </p:attrNameLst>
                                      </p:cBhvr>
                                      <p:to>
                                        <p:strVal val="visible"/>
                                      </p:to>
                                    </p:set>
                                  </p:childTnLst>
                                </p:cTn>
                              </p:par>
                            </p:childTnLst>
                          </p:cTn>
                        </p:par>
                        <p:par>
                          <p:cTn id="10" fill="hold">
                            <p:stCondLst>
                              <p:cond delay="2500"/>
                            </p:stCondLst>
                            <p:childTnLst>
                              <p:par>
                                <p:cTn id="11" presetID="1" presetClass="entr" presetSubtype="0" fill="hold" grpId="0" nodeType="afterEffect">
                                  <p:stCondLst>
                                    <p:cond delay="2000"/>
                                  </p:stCondLst>
                                  <p:childTnLst>
                                    <p:set>
                                      <p:cBhvr>
                                        <p:cTn id="12" dur="1" fill="hold">
                                          <p:stCondLst>
                                            <p:cond delay="499"/>
                                          </p:stCondLst>
                                        </p:cTn>
                                        <p:tgtEl>
                                          <p:spTgt spid="10256"/>
                                        </p:tgtEl>
                                        <p:attrNameLst>
                                          <p:attrName>style.visibility</p:attrName>
                                        </p:attrNameLst>
                                      </p:cBhvr>
                                      <p:to>
                                        <p:strVal val="visible"/>
                                      </p:to>
                                    </p:set>
                                  </p:childTnLst>
                                </p:cTn>
                              </p:par>
                            </p:childTnLst>
                          </p:cTn>
                        </p:par>
                        <p:par>
                          <p:cTn id="13" fill="hold">
                            <p:stCondLst>
                              <p:cond delay="5000"/>
                            </p:stCondLst>
                            <p:childTnLst>
                              <p:par>
                                <p:cTn id="14" presetID="1" presetClass="entr" presetSubtype="0" fill="hold" grpId="0" nodeType="afterEffect">
                                  <p:stCondLst>
                                    <p:cond delay="2000"/>
                                  </p:stCondLst>
                                  <p:childTnLst>
                                    <p:set>
                                      <p:cBhvr>
                                        <p:cTn id="15" dur="1" fill="hold">
                                          <p:stCondLst>
                                            <p:cond delay="499"/>
                                          </p:stCondLst>
                                        </p:cTn>
                                        <p:tgtEl>
                                          <p:spTgt spid="10255"/>
                                        </p:tgtEl>
                                        <p:attrNameLst>
                                          <p:attrName>style.visibility</p:attrName>
                                        </p:attrNameLst>
                                      </p:cBhvr>
                                      <p:to>
                                        <p:strVal val="visible"/>
                                      </p:to>
                                    </p:set>
                                  </p:childTnLst>
                                </p:cTn>
                              </p:par>
                            </p:childTnLst>
                          </p:cTn>
                        </p:par>
                        <p:par>
                          <p:cTn id="16" fill="hold">
                            <p:stCondLst>
                              <p:cond delay="7500"/>
                            </p:stCondLst>
                            <p:childTnLst>
                              <p:par>
                                <p:cTn id="17" presetID="1" presetClass="entr" presetSubtype="0" fill="hold" grpId="0" nodeType="afterEffect">
                                  <p:stCondLst>
                                    <p:cond delay="2000"/>
                                  </p:stCondLst>
                                  <p:childTnLst>
                                    <p:set>
                                      <p:cBhvr>
                                        <p:cTn id="18" dur="1" fill="hold">
                                          <p:stCondLst>
                                            <p:cond delay="499"/>
                                          </p:stCondLst>
                                        </p:cTn>
                                        <p:tgtEl>
                                          <p:spTgt spid="1025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4" grpId="0" autoUpdateAnimBg="0"/>
      <p:bldP spid="10255" grpId="0" autoUpdateAnimBg="0"/>
      <p:bldP spid="10256" grpId="0" autoUpdateAnimBg="0"/>
      <p:bldP spid="10257" grpId="0" autoUpdateAnimBg="0"/>
      <p:bldP spid="10316" grpId="0" autoUpdateAnimBg="0"/>
      <p:bldP spid="7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ChangeArrowheads="1"/>
          </p:cNvSpPr>
          <p:nvPr/>
        </p:nvSpPr>
        <p:spPr bwMode="auto">
          <a:xfrm>
            <a:off x="3505200" y="1127125"/>
            <a:ext cx="2514600" cy="4724400"/>
          </a:xfrm>
          <a:prstGeom prst="rect">
            <a:avLst/>
          </a:prstGeom>
          <a:gradFill rotWithShape="0">
            <a:gsLst>
              <a:gs pos="0">
                <a:srgbClr val="0066CC"/>
              </a:gs>
              <a:gs pos="100000">
                <a:srgbClr val="000066"/>
              </a:gs>
            </a:gsLst>
            <a:path path="shape">
              <a:fillToRect l="50000" t="50000" r="50000" b="50000"/>
            </a:path>
          </a:gradFill>
          <a:ln w="57150">
            <a:solidFill>
              <a:srgbClr val="3399FF"/>
            </a:solidFill>
            <a:miter lim="800000"/>
            <a:headEnd/>
            <a:tailEnd/>
          </a:ln>
        </p:spPr>
        <p:txBody>
          <a:bodyPr wrap="none" anchor="ctr"/>
          <a:lstStyle/>
          <a:p>
            <a:endParaRPr lang="ru-RU"/>
          </a:p>
        </p:txBody>
      </p:sp>
      <p:sp>
        <p:nvSpPr>
          <p:cNvPr id="11268" name="Rectangle 4"/>
          <p:cNvSpPr>
            <a:spLocks noChangeArrowheads="1"/>
          </p:cNvSpPr>
          <p:nvPr/>
        </p:nvSpPr>
        <p:spPr bwMode="auto">
          <a:xfrm>
            <a:off x="3571875" y="4560888"/>
            <a:ext cx="2413000" cy="322262"/>
          </a:xfrm>
          <a:prstGeom prst="rect">
            <a:avLst/>
          </a:prstGeom>
          <a:solidFill>
            <a:srgbClr val="FF0000"/>
          </a:solidFill>
          <a:ln w="9525">
            <a:solidFill>
              <a:schemeClr val="tx1"/>
            </a:solidFill>
            <a:miter lim="800000"/>
            <a:headEnd/>
            <a:tailEnd/>
          </a:ln>
        </p:spPr>
        <p:txBody>
          <a:bodyPr wrap="none" anchor="ctr"/>
          <a:lstStyle/>
          <a:p>
            <a:endParaRPr lang="ru-RU"/>
          </a:p>
        </p:txBody>
      </p:sp>
      <p:sp>
        <p:nvSpPr>
          <p:cNvPr id="2" name="Text Box 5"/>
          <p:cNvSpPr txBox="1">
            <a:spLocks noChangeArrowheads="1"/>
          </p:cNvSpPr>
          <p:nvPr/>
        </p:nvSpPr>
        <p:spPr bwMode="auto">
          <a:xfrm>
            <a:off x="3581400" y="1111250"/>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15</a:t>
            </a:r>
            <a:endParaRPr lang="en-US">
              <a:solidFill>
                <a:schemeClr val="bg1"/>
              </a:solidFill>
            </a:endParaRPr>
          </a:p>
        </p:txBody>
      </p:sp>
      <p:sp>
        <p:nvSpPr>
          <p:cNvPr id="11269" name="Text Box 6"/>
          <p:cNvSpPr txBox="1">
            <a:spLocks noChangeArrowheads="1"/>
          </p:cNvSpPr>
          <p:nvPr/>
        </p:nvSpPr>
        <p:spPr bwMode="auto">
          <a:xfrm>
            <a:off x="3581400" y="1431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14</a:t>
            </a:r>
            <a:endParaRPr lang="en-US">
              <a:solidFill>
                <a:srgbClr val="FFCC00"/>
              </a:solidFill>
            </a:endParaRPr>
          </a:p>
        </p:txBody>
      </p:sp>
      <p:sp>
        <p:nvSpPr>
          <p:cNvPr id="11270" name="Text Box 7"/>
          <p:cNvSpPr txBox="1">
            <a:spLocks noChangeArrowheads="1"/>
          </p:cNvSpPr>
          <p:nvPr/>
        </p:nvSpPr>
        <p:spPr bwMode="auto">
          <a:xfrm>
            <a:off x="3581400" y="1736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13</a:t>
            </a:r>
            <a:endParaRPr lang="en-US">
              <a:solidFill>
                <a:srgbClr val="FFCC00"/>
              </a:solidFill>
            </a:endParaRPr>
          </a:p>
        </p:txBody>
      </p:sp>
      <p:sp>
        <p:nvSpPr>
          <p:cNvPr id="11271" name="Text Box 8"/>
          <p:cNvSpPr txBox="1">
            <a:spLocks noChangeArrowheads="1"/>
          </p:cNvSpPr>
          <p:nvPr/>
        </p:nvSpPr>
        <p:spPr bwMode="auto">
          <a:xfrm>
            <a:off x="3581400" y="2041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a:t>
            </a:r>
            <a:endParaRPr lang="en-US">
              <a:solidFill>
                <a:srgbClr val="FFCC00"/>
              </a:solidFill>
            </a:endParaRPr>
          </a:p>
        </p:txBody>
      </p:sp>
      <p:sp>
        <p:nvSpPr>
          <p:cNvPr id="11272" name="Text Box 9"/>
          <p:cNvSpPr txBox="1">
            <a:spLocks noChangeArrowheads="1"/>
          </p:cNvSpPr>
          <p:nvPr/>
        </p:nvSpPr>
        <p:spPr bwMode="auto">
          <a:xfrm>
            <a:off x="3581400" y="2346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11</a:t>
            </a:r>
            <a:endParaRPr lang="en-US">
              <a:solidFill>
                <a:srgbClr val="FFCC00"/>
              </a:solidFill>
            </a:endParaRPr>
          </a:p>
        </p:txBody>
      </p:sp>
      <p:sp>
        <p:nvSpPr>
          <p:cNvPr id="11273" name="Text Box 10"/>
          <p:cNvSpPr txBox="1">
            <a:spLocks noChangeArrowheads="1"/>
          </p:cNvSpPr>
          <p:nvPr/>
        </p:nvSpPr>
        <p:spPr bwMode="auto">
          <a:xfrm>
            <a:off x="3581400" y="2651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a:t>
            </a:r>
            <a:endParaRPr lang="en-US">
              <a:solidFill>
                <a:schemeClr val="bg1"/>
              </a:solidFill>
            </a:endParaRPr>
          </a:p>
        </p:txBody>
      </p:sp>
      <p:sp>
        <p:nvSpPr>
          <p:cNvPr id="11274" name="Text Box 11"/>
          <p:cNvSpPr txBox="1">
            <a:spLocks noChangeArrowheads="1"/>
          </p:cNvSpPr>
          <p:nvPr/>
        </p:nvSpPr>
        <p:spPr bwMode="auto">
          <a:xfrm>
            <a:off x="3581400" y="2955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9</a:t>
            </a:r>
            <a:endParaRPr lang="en-US">
              <a:solidFill>
                <a:srgbClr val="FFCC00"/>
              </a:solidFill>
            </a:endParaRPr>
          </a:p>
        </p:txBody>
      </p:sp>
      <p:sp>
        <p:nvSpPr>
          <p:cNvPr id="11275" name="Text Box 12"/>
          <p:cNvSpPr txBox="1">
            <a:spLocks noChangeArrowheads="1"/>
          </p:cNvSpPr>
          <p:nvPr/>
        </p:nvSpPr>
        <p:spPr bwMode="auto">
          <a:xfrm>
            <a:off x="3581400" y="3260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a:t>
            </a:r>
            <a:endParaRPr lang="en-US">
              <a:solidFill>
                <a:srgbClr val="FFCC00"/>
              </a:solidFill>
            </a:endParaRPr>
          </a:p>
        </p:txBody>
      </p:sp>
      <p:sp>
        <p:nvSpPr>
          <p:cNvPr id="11276" name="Text Box 13"/>
          <p:cNvSpPr txBox="1">
            <a:spLocks noChangeArrowheads="1"/>
          </p:cNvSpPr>
          <p:nvPr/>
        </p:nvSpPr>
        <p:spPr bwMode="auto">
          <a:xfrm>
            <a:off x="3581400" y="3565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7</a:t>
            </a:r>
            <a:endParaRPr lang="en-US">
              <a:solidFill>
                <a:srgbClr val="FFCC00"/>
              </a:solidFill>
            </a:endParaRPr>
          </a:p>
        </p:txBody>
      </p:sp>
      <p:sp>
        <p:nvSpPr>
          <p:cNvPr id="11277" name="Text Box 14"/>
          <p:cNvSpPr txBox="1">
            <a:spLocks noChangeArrowheads="1"/>
          </p:cNvSpPr>
          <p:nvPr/>
        </p:nvSpPr>
        <p:spPr bwMode="auto">
          <a:xfrm>
            <a:off x="3581400" y="3870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a:t>
            </a:r>
            <a:endParaRPr lang="en-US">
              <a:solidFill>
                <a:srgbClr val="FFCC00"/>
              </a:solidFill>
            </a:endParaRPr>
          </a:p>
        </p:txBody>
      </p:sp>
      <p:sp>
        <p:nvSpPr>
          <p:cNvPr id="11278" name="Text Box 15"/>
          <p:cNvSpPr txBox="1">
            <a:spLocks noChangeArrowheads="1"/>
          </p:cNvSpPr>
          <p:nvPr/>
        </p:nvSpPr>
        <p:spPr bwMode="auto">
          <a:xfrm>
            <a:off x="3581400" y="4175125"/>
            <a:ext cx="6858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5</a:t>
            </a:r>
          </a:p>
        </p:txBody>
      </p:sp>
      <p:sp>
        <p:nvSpPr>
          <p:cNvPr id="11279" name="Text Box 16"/>
          <p:cNvSpPr txBox="1">
            <a:spLocks noChangeArrowheads="1"/>
          </p:cNvSpPr>
          <p:nvPr/>
        </p:nvSpPr>
        <p:spPr bwMode="auto">
          <a:xfrm>
            <a:off x="3581400" y="44799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a:t>
            </a:r>
            <a:endParaRPr lang="en-US">
              <a:solidFill>
                <a:srgbClr val="FFCC00"/>
              </a:solidFill>
            </a:endParaRPr>
          </a:p>
        </p:txBody>
      </p:sp>
      <p:sp>
        <p:nvSpPr>
          <p:cNvPr id="11280" name="Text Box 17"/>
          <p:cNvSpPr txBox="1">
            <a:spLocks noChangeArrowheads="1"/>
          </p:cNvSpPr>
          <p:nvPr/>
        </p:nvSpPr>
        <p:spPr bwMode="auto">
          <a:xfrm>
            <a:off x="3581400" y="47847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a:t>
            </a:r>
            <a:endParaRPr lang="en-US">
              <a:solidFill>
                <a:srgbClr val="FFCC00"/>
              </a:solidFill>
            </a:endParaRPr>
          </a:p>
        </p:txBody>
      </p:sp>
      <p:sp>
        <p:nvSpPr>
          <p:cNvPr id="11281" name="Text Box 18"/>
          <p:cNvSpPr txBox="1">
            <a:spLocks noChangeArrowheads="1"/>
          </p:cNvSpPr>
          <p:nvPr/>
        </p:nvSpPr>
        <p:spPr bwMode="auto">
          <a:xfrm>
            <a:off x="3581400" y="50895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a:t>
            </a:r>
            <a:endParaRPr lang="en-US">
              <a:solidFill>
                <a:srgbClr val="FFCC00"/>
              </a:solidFill>
            </a:endParaRPr>
          </a:p>
        </p:txBody>
      </p:sp>
      <p:sp>
        <p:nvSpPr>
          <p:cNvPr id="11282" name="Text Box 19"/>
          <p:cNvSpPr txBox="1">
            <a:spLocks noChangeArrowheads="1"/>
          </p:cNvSpPr>
          <p:nvPr/>
        </p:nvSpPr>
        <p:spPr bwMode="auto">
          <a:xfrm>
            <a:off x="3581400" y="5394325"/>
            <a:ext cx="6858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a:t>
            </a:r>
            <a:endParaRPr lang="en-US">
              <a:solidFill>
                <a:srgbClr val="FFCC00"/>
              </a:solidFill>
            </a:endParaRPr>
          </a:p>
        </p:txBody>
      </p:sp>
      <p:sp>
        <p:nvSpPr>
          <p:cNvPr id="11283" name="Text Box 20"/>
          <p:cNvSpPr txBox="1">
            <a:spLocks noChangeArrowheads="1"/>
          </p:cNvSpPr>
          <p:nvPr/>
        </p:nvSpPr>
        <p:spPr bwMode="auto">
          <a:xfrm>
            <a:off x="4419600" y="1127125"/>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 Million</a:t>
            </a:r>
            <a:endParaRPr lang="en-US">
              <a:solidFill>
                <a:schemeClr val="bg1"/>
              </a:solidFill>
            </a:endParaRPr>
          </a:p>
        </p:txBody>
      </p:sp>
      <p:sp>
        <p:nvSpPr>
          <p:cNvPr id="11284" name="Text Box 21"/>
          <p:cNvSpPr txBox="1">
            <a:spLocks noChangeArrowheads="1"/>
          </p:cNvSpPr>
          <p:nvPr/>
        </p:nvSpPr>
        <p:spPr bwMode="auto">
          <a:xfrm>
            <a:off x="4419600" y="1447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$500,000</a:t>
            </a:r>
            <a:endParaRPr lang="en-US">
              <a:solidFill>
                <a:srgbClr val="FFCC00"/>
              </a:solidFill>
            </a:endParaRPr>
          </a:p>
        </p:txBody>
      </p:sp>
      <p:sp>
        <p:nvSpPr>
          <p:cNvPr id="11285" name="Text Box 22"/>
          <p:cNvSpPr txBox="1">
            <a:spLocks noChangeArrowheads="1"/>
          </p:cNvSpPr>
          <p:nvPr/>
        </p:nvSpPr>
        <p:spPr bwMode="auto">
          <a:xfrm>
            <a:off x="4419600" y="1752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$250,000</a:t>
            </a:r>
            <a:endParaRPr lang="en-US">
              <a:solidFill>
                <a:srgbClr val="FFCC00"/>
              </a:solidFill>
            </a:endParaRPr>
          </a:p>
        </p:txBody>
      </p:sp>
      <p:sp>
        <p:nvSpPr>
          <p:cNvPr id="11286" name="Text Box 23"/>
          <p:cNvSpPr txBox="1">
            <a:spLocks noChangeArrowheads="1"/>
          </p:cNvSpPr>
          <p:nvPr/>
        </p:nvSpPr>
        <p:spPr bwMode="auto">
          <a:xfrm>
            <a:off x="4419600" y="2057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$125,000</a:t>
            </a:r>
            <a:endParaRPr lang="en-US">
              <a:solidFill>
                <a:srgbClr val="FFCC00"/>
              </a:solidFill>
            </a:endParaRPr>
          </a:p>
        </p:txBody>
      </p:sp>
      <p:sp>
        <p:nvSpPr>
          <p:cNvPr id="11287" name="Text Box 24"/>
          <p:cNvSpPr txBox="1">
            <a:spLocks noChangeArrowheads="1"/>
          </p:cNvSpPr>
          <p:nvPr/>
        </p:nvSpPr>
        <p:spPr bwMode="auto">
          <a:xfrm>
            <a:off x="4419600" y="2362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$64,000</a:t>
            </a:r>
            <a:endParaRPr lang="en-US">
              <a:solidFill>
                <a:srgbClr val="FFCC00"/>
              </a:solidFill>
            </a:endParaRPr>
          </a:p>
        </p:txBody>
      </p:sp>
      <p:sp>
        <p:nvSpPr>
          <p:cNvPr id="11288" name="Text Box 25"/>
          <p:cNvSpPr txBox="1">
            <a:spLocks noChangeArrowheads="1"/>
          </p:cNvSpPr>
          <p:nvPr/>
        </p:nvSpPr>
        <p:spPr bwMode="auto">
          <a:xfrm>
            <a:off x="4419600" y="2667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$32,000</a:t>
            </a:r>
            <a:endParaRPr lang="en-US">
              <a:solidFill>
                <a:schemeClr val="bg1"/>
              </a:solidFill>
            </a:endParaRPr>
          </a:p>
        </p:txBody>
      </p:sp>
      <p:sp>
        <p:nvSpPr>
          <p:cNvPr id="11289" name="Text Box 26"/>
          <p:cNvSpPr txBox="1">
            <a:spLocks noChangeArrowheads="1"/>
          </p:cNvSpPr>
          <p:nvPr/>
        </p:nvSpPr>
        <p:spPr bwMode="auto">
          <a:xfrm>
            <a:off x="4419600" y="29718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$16,000</a:t>
            </a:r>
            <a:endParaRPr lang="en-US">
              <a:solidFill>
                <a:srgbClr val="FFCC00"/>
              </a:solidFill>
            </a:endParaRPr>
          </a:p>
        </p:txBody>
      </p:sp>
      <p:sp>
        <p:nvSpPr>
          <p:cNvPr id="11290" name="Text Box 27"/>
          <p:cNvSpPr txBox="1">
            <a:spLocks noChangeArrowheads="1"/>
          </p:cNvSpPr>
          <p:nvPr/>
        </p:nvSpPr>
        <p:spPr bwMode="auto">
          <a:xfrm>
            <a:off x="4419600" y="3276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$8,000</a:t>
            </a:r>
            <a:endParaRPr lang="en-US">
              <a:solidFill>
                <a:srgbClr val="FFCC00"/>
              </a:solidFill>
            </a:endParaRPr>
          </a:p>
        </p:txBody>
      </p:sp>
      <p:sp>
        <p:nvSpPr>
          <p:cNvPr id="11291" name="Text Box 28"/>
          <p:cNvSpPr txBox="1">
            <a:spLocks noChangeArrowheads="1"/>
          </p:cNvSpPr>
          <p:nvPr/>
        </p:nvSpPr>
        <p:spPr bwMode="auto">
          <a:xfrm>
            <a:off x="4419600" y="35814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$4,000</a:t>
            </a:r>
            <a:endParaRPr lang="en-US">
              <a:solidFill>
                <a:srgbClr val="FFCC00"/>
              </a:solidFill>
            </a:endParaRPr>
          </a:p>
        </p:txBody>
      </p:sp>
      <p:sp>
        <p:nvSpPr>
          <p:cNvPr id="11292" name="Text Box 29"/>
          <p:cNvSpPr txBox="1">
            <a:spLocks noChangeArrowheads="1"/>
          </p:cNvSpPr>
          <p:nvPr/>
        </p:nvSpPr>
        <p:spPr bwMode="auto">
          <a:xfrm>
            <a:off x="4419600" y="3886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$2,000</a:t>
            </a:r>
            <a:endParaRPr lang="en-US">
              <a:solidFill>
                <a:srgbClr val="FFCC00"/>
              </a:solidFill>
            </a:endParaRPr>
          </a:p>
        </p:txBody>
      </p:sp>
      <p:sp>
        <p:nvSpPr>
          <p:cNvPr id="11293" name="Text Box 30"/>
          <p:cNvSpPr txBox="1">
            <a:spLocks noChangeArrowheads="1"/>
          </p:cNvSpPr>
          <p:nvPr/>
        </p:nvSpPr>
        <p:spPr bwMode="auto">
          <a:xfrm>
            <a:off x="4419600" y="4191000"/>
            <a:ext cx="1600200" cy="457200"/>
          </a:xfrm>
          <a:prstGeom prst="rect">
            <a:avLst/>
          </a:prstGeom>
          <a:noFill/>
          <a:ln w="9525">
            <a:noFill/>
            <a:miter lim="800000"/>
            <a:headEnd/>
            <a:tailEnd/>
          </a:ln>
        </p:spPr>
        <p:txBody>
          <a:bodyPr>
            <a:spAutoFit/>
          </a:bodyPr>
          <a:lstStyle/>
          <a:p>
            <a:pPr>
              <a:spcBef>
                <a:spcPct val="50000"/>
              </a:spcBef>
            </a:pPr>
            <a:r>
              <a:rPr lang="en-US">
                <a:solidFill>
                  <a:schemeClr val="bg1"/>
                </a:solidFill>
                <a:latin typeface="Arial" charset="0"/>
              </a:rPr>
              <a:t>$1,000</a:t>
            </a:r>
          </a:p>
        </p:txBody>
      </p:sp>
      <p:sp>
        <p:nvSpPr>
          <p:cNvPr id="11294" name="Text Box 31"/>
          <p:cNvSpPr txBox="1">
            <a:spLocks noChangeArrowheads="1"/>
          </p:cNvSpPr>
          <p:nvPr/>
        </p:nvSpPr>
        <p:spPr bwMode="auto">
          <a:xfrm>
            <a:off x="4419600" y="4495800"/>
            <a:ext cx="1000125"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$500</a:t>
            </a:r>
            <a:endParaRPr lang="en-US">
              <a:solidFill>
                <a:srgbClr val="FFCC00"/>
              </a:solidFill>
            </a:endParaRPr>
          </a:p>
        </p:txBody>
      </p:sp>
      <p:sp>
        <p:nvSpPr>
          <p:cNvPr id="11295" name="Text Box 32"/>
          <p:cNvSpPr txBox="1">
            <a:spLocks noChangeArrowheads="1"/>
          </p:cNvSpPr>
          <p:nvPr/>
        </p:nvSpPr>
        <p:spPr bwMode="auto">
          <a:xfrm>
            <a:off x="4419600" y="48006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$300</a:t>
            </a:r>
            <a:endParaRPr lang="en-US">
              <a:solidFill>
                <a:srgbClr val="FFCC00"/>
              </a:solidFill>
            </a:endParaRPr>
          </a:p>
        </p:txBody>
      </p:sp>
      <p:sp>
        <p:nvSpPr>
          <p:cNvPr id="11296" name="Text Box 33"/>
          <p:cNvSpPr txBox="1">
            <a:spLocks noChangeArrowheads="1"/>
          </p:cNvSpPr>
          <p:nvPr/>
        </p:nvSpPr>
        <p:spPr bwMode="auto">
          <a:xfrm>
            <a:off x="4419600" y="5105400"/>
            <a:ext cx="13335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$200</a:t>
            </a:r>
            <a:endParaRPr lang="en-US">
              <a:solidFill>
                <a:srgbClr val="FFCC00"/>
              </a:solidFill>
            </a:endParaRPr>
          </a:p>
        </p:txBody>
      </p:sp>
      <p:sp>
        <p:nvSpPr>
          <p:cNvPr id="11297" name="Text Box 34"/>
          <p:cNvSpPr txBox="1">
            <a:spLocks noChangeArrowheads="1"/>
          </p:cNvSpPr>
          <p:nvPr/>
        </p:nvSpPr>
        <p:spPr bwMode="auto">
          <a:xfrm>
            <a:off x="4419600" y="5410200"/>
            <a:ext cx="1600200" cy="457200"/>
          </a:xfrm>
          <a:prstGeom prst="rect">
            <a:avLst/>
          </a:prstGeom>
          <a:noFill/>
          <a:ln w="9525">
            <a:noFill/>
            <a:miter lim="800000"/>
            <a:headEnd/>
            <a:tailEnd/>
          </a:ln>
        </p:spPr>
        <p:txBody>
          <a:bodyPr>
            <a:spAutoFit/>
          </a:bodyPr>
          <a:lstStyle/>
          <a:p>
            <a:pPr>
              <a:spcBef>
                <a:spcPct val="50000"/>
              </a:spcBef>
            </a:pPr>
            <a:r>
              <a:rPr lang="en-US">
                <a:solidFill>
                  <a:srgbClr val="FFCC00"/>
                </a:solidFill>
                <a:latin typeface="Arial" charset="0"/>
              </a:rPr>
              <a:t>$100</a:t>
            </a:r>
            <a:endParaRPr lang="en-US">
              <a:solidFill>
                <a:srgbClr val="FFCC00"/>
              </a:solidFill>
            </a:endParaRPr>
          </a:p>
        </p:txBody>
      </p:sp>
      <p:sp>
        <p:nvSpPr>
          <p:cNvPr id="11298" name="Oval 35"/>
          <p:cNvSpPr>
            <a:spLocks noChangeArrowheads="1"/>
          </p:cNvSpPr>
          <p:nvPr/>
        </p:nvSpPr>
        <p:spPr bwMode="auto">
          <a:xfrm>
            <a:off x="4114800" y="5546725"/>
            <a:ext cx="152400" cy="152400"/>
          </a:xfrm>
          <a:prstGeom prst="ellipse">
            <a:avLst/>
          </a:prstGeom>
          <a:solidFill>
            <a:srgbClr val="FFCC00"/>
          </a:solidFill>
          <a:ln w="9525">
            <a:noFill/>
            <a:round/>
            <a:headEnd/>
            <a:tailEnd/>
          </a:ln>
        </p:spPr>
        <p:txBody>
          <a:bodyPr wrap="none" anchor="ctr"/>
          <a:lstStyle/>
          <a:p>
            <a:endParaRPr lang="ru-RU"/>
          </a:p>
        </p:txBody>
      </p:sp>
      <p:sp>
        <p:nvSpPr>
          <p:cNvPr id="11299" name="Oval 36"/>
          <p:cNvSpPr>
            <a:spLocks noChangeArrowheads="1"/>
          </p:cNvSpPr>
          <p:nvPr/>
        </p:nvSpPr>
        <p:spPr bwMode="auto">
          <a:xfrm>
            <a:off x="4114800" y="5241925"/>
            <a:ext cx="152400" cy="152400"/>
          </a:xfrm>
          <a:prstGeom prst="ellipse">
            <a:avLst/>
          </a:prstGeom>
          <a:solidFill>
            <a:srgbClr val="FFCC00"/>
          </a:solidFill>
          <a:ln w="9525">
            <a:noFill/>
            <a:round/>
            <a:headEnd/>
            <a:tailEnd/>
          </a:ln>
        </p:spPr>
        <p:txBody>
          <a:bodyPr wrap="none" anchor="ctr"/>
          <a:lstStyle/>
          <a:p>
            <a:endParaRPr lang="ru-RU"/>
          </a:p>
        </p:txBody>
      </p:sp>
      <p:sp>
        <p:nvSpPr>
          <p:cNvPr id="11300" name="Oval 37"/>
          <p:cNvSpPr>
            <a:spLocks noChangeArrowheads="1"/>
          </p:cNvSpPr>
          <p:nvPr/>
        </p:nvSpPr>
        <p:spPr bwMode="auto">
          <a:xfrm>
            <a:off x="4114800" y="4937125"/>
            <a:ext cx="152400" cy="152400"/>
          </a:xfrm>
          <a:prstGeom prst="ellipse">
            <a:avLst/>
          </a:prstGeom>
          <a:solidFill>
            <a:srgbClr val="FFCC00"/>
          </a:solidFill>
          <a:ln w="9525">
            <a:noFill/>
            <a:round/>
            <a:headEnd/>
            <a:tailEnd/>
          </a:ln>
        </p:spPr>
        <p:txBody>
          <a:bodyPr wrap="none" anchor="ctr"/>
          <a:lstStyle/>
          <a:p>
            <a:endParaRPr lang="ru-RU"/>
          </a:p>
        </p:txBody>
      </p:sp>
      <p:sp>
        <p:nvSpPr>
          <p:cNvPr id="11301" name="Oval 38"/>
          <p:cNvSpPr>
            <a:spLocks noChangeArrowheads="1"/>
          </p:cNvSpPr>
          <p:nvPr/>
        </p:nvSpPr>
        <p:spPr bwMode="auto">
          <a:xfrm>
            <a:off x="4114800" y="4632325"/>
            <a:ext cx="152400" cy="152400"/>
          </a:xfrm>
          <a:prstGeom prst="ellipse">
            <a:avLst/>
          </a:prstGeom>
          <a:solidFill>
            <a:srgbClr val="FFCC00"/>
          </a:solidFill>
          <a:ln w="9525">
            <a:noFill/>
            <a:round/>
            <a:headEnd/>
            <a:tailEnd/>
          </a:ln>
        </p:spPr>
        <p:txBody>
          <a:bodyPr wrap="none" anchor="ctr"/>
          <a:lstStyle/>
          <a:p>
            <a:endParaRPr lang="ru-RU"/>
          </a:p>
        </p:txBody>
      </p:sp>
      <p:sp>
        <p:nvSpPr>
          <p:cNvPr id="11302" name="Oval 39"/>
          <p:cNvSpPr>
            <a:spLocks noChangeArrowheads="1"/>
          </p:cNvSpPr>
          <p:nvPr/>
        </p:nvSpPr>
        <p:spPr bwMode="auto">
          <a:xfrm>
            <a:off x="4114800" y="4327525"/>
            <a:ext cx="152400" cy="152400"/>
          </a:xfrm>
          <a:prstGeom prst="ellipse">
            <a:avLst/>
          </a:prstGeom>
          <a:solidFill>
            <a:schemeClr val="bg1"/>
          </a:solidFill>
          <a:ln w="9525">
            <a:noFill/>
            <a:round/>
            <a:headEnd/>
            <a:tailEnd/>
          </a:ln>
        </p:spPr>
        <p:txBody>
          <a:bodyPr wrap="none" anchor="ctr"/>
          <a:lstStyle/>
          <a:p>
            <a:endParaRPr lang="ru-RU"/>
          </a:p>
        </p:txBody>
      </p:sp>
      <p:sp>
        <p:nvSpPr>
          <p:cNvPr id="11303" name="Oval 40"/>
          <p:cNvSpPr>
            <a:spLocks noChangeArrowheads="1"/>
          </p:cNvSpPr>
          <p:nvPr/>
        </p:nvSpPr>
        <p:spPr bwMode="auto">
          <a:xfrm>
            <a:off x="4114800" y="4022725"/>
            <a:ext cx="152400" cy="152400"/>
          </a:xfrm>
          <a:prstGeom prst="ellipse">
            <a:avLst/>
          </a:prstGeom>
          <a:solidFill>
            <a:srgbClr val="FFCC00"/>
          </a:solidFill>
          <a:ln w="9525">
            <a:noFill/>
            <a:round/>
            <a:headEnd/>
            <a:tailEnd/>
          </a:ln>
        </p:spPr>
        <p:txBody>
          <a:bodyPr wrap="none" anchor="ctr"/>
          <a:lstStyle/>
          <a:p>
            <a:endParaRPr lang="ru-RU"/>
          </a:p>
        </p:txBody>
      </p:sp>
      <p:sp>
        <p:nvSpPr>
          <p:cNvPr id="11304" name="Oval 41"/>
          <p:cNvSpPr>
            <a:spLocks noChangeArrowheads="1"/>
          </p:cNvSpPr>
          <p:nvPr/>
        </p:nvSpPr>
        <p:spPr bwMode="auto">
          <a:xfrm>
            <a:off x="4114800" y="3717925"/>
            <a:ext cx="152400" cy="152400"/>
          </a:xfrm>
          <a:prstGeom prst="ellipse">
            <a:avLst/>
          </a:prstGeom>
          <a:solidFill>
            <a:srgbClr val="FFCC00"/>
          </a:solidFill>
          <a:ln w="9525">
            <a:noFill/>
            <a:round/>
            <a:headEnd/>
            <a:tailEnd/>
          </a:ln>
        </p:spPr>
        <p:txBody>
          <a:bodyPr wrap="none" anchor="ctr"/>
          <a:lstStyle/>
          <a:p>
            <a:endParaRPr lang="ru-RU"/>
          </a:p>
        </p:txBody>
      </p:sp>
      <p:sp>
        <p:nvSpPr>
          <p:cNvPr id="11305" name="Oval 42"/>
          <p:cNvSpPr>
            <a:spLocks noChangeArrowheads="1"/>
          </p:cNvSpPr>
          <p:nvPr/>
        </p:nvSpPr>
        <p:spPr bwMode="auto">
          <a:xfrm>
            <a:off x="4114800" y="3413125"/>
            <a:ext cx="152400" cy="152400"/>
          </a:xfrm>
          <a:prstGeom prst="ellipse">
            <a:avLst/>
          </a:prstGeom>
          <a:solidFill>
            <a:srgbClr val="FFCC00"/>
          </a:solidFill>
          <a:ln w="9525">
            <a:noFill/>
            <a:round/>
            <a:headEnd/>
            <a:tailEnd/>
          </a:ln>
        </p:spPr>
        <p:txBody>
          <a:bodyPr wrap="none" anchor="ctr"/>
          <a:lstStyle/>
          <a:p>
            <a:endParaRPr lang="ru-RU"/>
          </a:p>
        </p:txBody>
      </p:sp>
      <p:sp>
        <p:nvSpPr>
          <p:cNvPr id="11306" name="Oval 43"/>
          <p:cNvSpPr>
            <a:spLocks noChangeArrowheads="1"/>
          </p:cNvSpPr>
          <p:nvPr/>
        </p:nvSpPr>
        <p:spPr bwMode="auto">
          <a:xfrm>
            <a:off x="4114800" y="3108325"/>
            <a:ext cx="152400" cy="152400"/>
          </a:xfrm>
          <a:prstGeom prst="ellipse">
            <a:avLst/>
          </a:prstGeom>
          <a:solidFill>
            <a:srgbClr val="FFCC00"/>
          </a:solidFill>
          <a:ln w="9525">
            <a:noFill/>
            <a:round/>
            <a:headEnd/>
            <a:tailEnd/>
          </a:ln>
        </p:spPr>
        <p:txBody>
          <a:bodyPr wrap="none" anchor="ctr"/>
          <a:lstStyle/>
          <a:p>
            <a:endParaRPr lang="ru-RU"/>
          </a:p>
        </p:txBody>
      </p:sp>
      <p:sp>
        <p:nvSpPr>
          <p:cNvPr id="11307" name="Oval 44"/>
          <p:cNvSpPr>
            <a:spLocks noChangeArrowheads="1"/>
          </p:cNvSpPr>
          <p:nvPr/>
        </p:nvSpPr>
        <p:spPr bwMode="auto">
          <a:xfrm>
            <a:off x="4114800" y="2803525"/>
            <a:ext cx="152400" cy="152400"/>
          </a:xfrm>
          <a:prstGeom prst="ellipse">
            <a:avLst/>
          </a:prstGeom>
          <a:solidFill>
            <a:schemeClr val="bg1"/>
          </a:solidFill>
          <a:ln w="9525">
            <a:noFill/>
            <a:round/>
            <a:headEnd/>
            <a:tailEnd/>
          </a:ln>
        </p:spPr>
        <p:txBody>
          <a:bodyPr wrap="none" anchor="ctr"/>
          <a:lstStyle/>
          <a:p>
            <a:pPr algn="ctr"/>
            <a:endParaRPr lang="ru-RU"/>
          </a:p>
        </p:txBody>
      </p:sp>
      <p:sp>
        <p:nvSpPr>
          <p:cNvPr id="11308" name="Oval 45"/>
          <p:cNvSpPr>
            <a:spLocks noChangeArrowheads="1"/>
          </p:cNvSpPr>
          <p:nvPr/>
        </p:nvSpPr>
        <p:spPr bwMode="auto">
          <a:xfrm>
            <a:off x="4114800" y="2498725"/>
            <a:ext cx="152400" cy="152400"/>
          </a:xfrm>
          <a:prstGeom prst="ellipse">
            <a:avLst/>
          </a:prstGeom>
          <a:solidFill>
            <a:srgbClr val="FFCC00"/>
          </a:solidFill>
          <a:ln w="9525">
            <a:noFill/>
            <a:round/>
            <a:headEnd/>
            <a:tailEnd/>
          </a:ln>
        </p:spPr>
        <p:txBody>
          <a:bodyPr wrap="none" anchor="ctr"/>
          <a:lstStyle/>
          <a:p>
            <a:endParaRPr lang="ru-RU"/>
          </a:p>
        </p:txBody>
      </p:sp>
      <p:sp>
        <p:nvSpPr>
          <p:cNvPr id="11309" name="Oval 46"/>
          <p:cNvSpPr>
            <a:spLocks noChangeArrowheads="1"/>
          </p:cNvSpPr>
          <p:nvPr/>
        </p:nvSpPr>
        <p:spPr bwMode="auto">
          <a:xfrm>
            <a:off x="4114800" y="2193925"/>
            <a:ext cx="152400" cy="152400"/>
          </a:xfrm>
          <a:prstGeom prst="ellipse">
            <a:avLst/>
          </a:prstGeom>
          <a:solidFill>
            <a:srgbClr val="FFCC00"/>
          </a:solidFill>
          <a:ln w="9525">
            <a:noFill/>
            <a:round/>
            <a:headEnd/>
            <a:tailEnd/>
          </a:ln>
        </p:spPr>
        <p:txBody>
          <a:bodyPr wrap="none" anchor="ctr"/>
          <a:lstStyle/>
          <a:p>
            <a:endParaRPr lang="ru-RU"/>
          </a:p>
        </p:txBody>
      </p:sp>
      <p:sp>
        <p:nvSpPr>
          <p:cNvPr id="11310" name="Oval 47"/>
          <p:cNvSpPr>
            <a:spLocks noChangeArrowheads="1"/>
          </p:cNvSpPr>
          <p:nvPr/>
        </p:nvSpPr>
        <p:spPr bwMode="auto">
          <a:xfrm>
            <a:off x="4114800" y="1889125"/>
            <a:ext cx="152400" cy="152400"/>
          </a:xfrm>
          <a:prstGeom prst="ellipse">
            <a:avLst/>
          </a:prstGeom>
          <a:solidFill>
            <a:srgbClr val="FFCC00"/>
          </a:solidFill>
          <a:ln w="9525">
            <a:noFill/>
            <a:round/>
            <a:headEnd/>
            <a:tailEnd/>
          </a:ln>
        </p:spPr>
        <p:txBody>
          <a:bodyPr wrap="none" anchor="ctr"/>
          <a:lstStyle/>
          <a:p>
            <a:endParaRPr lang="ru-RU"/>
          </a:p>
        </p:txBody>
      </p:sp>
      <p:sp>
        <p:nvSpPr>
          <p:cNvPr id="11311" name="Oval 48"/>
          <p:cNvSpPr>
            <a:spLocks noChangeArrowheads="1"/>
          </p:cNvSpPr>
          <p:nvPr/>
        </p:nvSpPr>
        <p:spPr bwMode="auto">
          <a:xfrm>
            <a:off x="4114800" y="1584325"/>
            <a:ext cx="152400" cy="152400"/>
          </a:xfrm>
          <a:prstGeom prst="ellipse">
            <a:avLst/>
          </a:prstGeom>
          <a:solidFill>
            <a:srgbClr val="FFCC00"/>
          </a:solidFill>
          <a:ln w="9525">
            <a:noFill/>
            <a:round/>
            <a:headEnd/>
            <a:tailEnd/>
          </a:ln>
        </p:spPr>
        <p:txBody>
          <a:bodyPr wrap="none" anchor="ctr"/>
          <a:lstStyle/>
          <a:p>
            <a:endParaRPr lang="ru-RU"/>
          </a:p>
        </p:txBody>
      </p:sp>
      <p:sp>
        <p:nvSpPr>
          <p:cNvPr id="11312" name="Oval 49"/>
          <p:cNvSpPr>
            <a:spLocks noChangeArrowheads="1"/>
          </p:cNvSpPr>
          <p:nvPr/>
        </p:nvSpPr>
        <p:spPr bwMode="auto">
          <a:xfrm>
            <a:off x="4114800" y="1279525"/>
            <a:ext cx="152400" cy="152400"/>
          </a:xfrm>
          <a:prstGeom prst="ellipse">
            <a:avLst/>
          </a:prstGeom>
          <a:solidFill>
            <a:schemeClr val="bg1"/>
          </a:solidFill>
          <a:ln w="9525">
            <a:noFill/>
            <a:round/>
            <a:headEnd/>
            <a:tailEnd/>
          </a:ln>
        </p:spPr>
        <p:txBody>
          <a:bodyPr wrap="none" anchor="ct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1000"/>
                                  </p:stCondLst>
                                  <p:childTnLst>
                                    <p:set>
                                      <p:cBhvr>
                                        <p:cTn id="6" dur="1" fill="hold">
                                          <p:stCondLst>
                                            <p:cond delay="0"/>
                                          </p:stCondLst>
                                        </p:cTn>
                                        <p:tgtEl>
                                          <p:spTgt spid="11268"/>
                                        </p:tgtEl>
                                        <p:attrNameLst>
                                          <p:attrName>style.visibility</p:attrName>
                                        </p:attrNameLst>
                                      </p:cBhvr>
                                      <p:to>
                                        <p:strVal val="visible"/>
                                      </p:to>
                                    </p:set>
                                    <p:animEffect transition="in" filter="dissolve">
                                      <p:cBhvr>
                                        <p:cTn id="7" dur="500"/>
                                        <p:tgtEl>
                                          <p:spTgt spid="112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8"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450</TotalTime>
  <Words>2101</Words>
  <Application>Microsoft Office PowerPoint</Application>
  <PresentationFormat>Экран (4:3)</PresentationFormat>
  <Paragraphs>1055</Paragraphs>
  <Slides>33</Slides>
  <Notes>0</Notes>
  <HiddenSlides>0</HiddenSlides>
  <MMClips>1</MMClips>
  <ScaleCrop>false</ScaleCrop>
  <HeadingPairs>
    <vt:vector size="4" baseType="variant">
      <vt:variant>
        <vt:lpstr>Тема</vt:lpstr>
      </vt:variant>
      <vt:variant>
        <vt:i4>1</vt:i4>
      </vt:variant>
      <vt:variant>
        <vt:lpstr>Заголовки слайдов</vt:lpstr>
      </vt:variant>
      <vt:variant>
        <vt:i4>33</vt:i4>
      </vt:variant>
    </vt:vector>
  </HeadingPairs>
  <TitlesOfParts>
    <vt:vector size="34" baseType="lpstr">
      <vt:lpstr>Апекс</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Использованная литература</vt:lpstr>
    </vt:vector>
  </TitlesOfParts>
  <Company>Computer Text Design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Mark E. Damon</dc:creator>
  <cp:lastModifiedBy>admin</cp:lastModifiedBy>
  <cp:revision>75</cp:revision>
  <dcterms:created xsi:type="dcterms:W3CDTF">1999-11-20T23:03:43Z</dcterms:created>
  <dcterms:modified xsi:type="dcterms:W3CDTF">2013-12-12T05:28:35Z</dcterms:modified>
</cp:coreProperties>
</file>