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64" r:id="rId4"/>
    <p:sldId id="282" r:id="rId5"/>
    <p:sldId id="269" r:id="rId6"/>
    <p:sldId id="270" r:id="rId7"/>
    <p:sldId id="265" r:id="rId8"/>
    <p:sldId id="259" r:id="rId9"/>
    <p:sldId id="260" r:id="rId10"/>
    <p:sldId id="272" r:id="rId11"/>
    <p:sldId id="271" r:id="rId12"/>
    <p:sldId id="273" r:id="rId13"/>
    <p:sldId id="274" r:id="rId14"/>
    <p:sldId id="283" r:id="rId15"/>
    <p:sldId id="276" r:id="rId16"/>
    <p:sldId id="278" r:id="rId17"/>
    <p:sldId id="277" r:id="rId18"/>
    <p:sldId id="280" r:id="rId19"/>
    <p:sldId id="281" r:id="rId20"/>
    <p:sldId id="279" r:id="rId21"/>
    <p:sldId id="284"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F2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90610F-8FBA-443A-BD6B-1DB7220020FE}" type="doc">
      <dgm:prSet loTypeId="urn:microsoft.com/office/officeart/2005/8/layout/hierarchy4" loCatId="relationship" qsTypeId="urn:microsoft.com/office/officeart/2005/8/quickstyle/3d1" qsCatId="3D" csTypeId="urn:microsoft.com/office/officeart/2005/8/colors/colorful5" csCatId="colorful" phldr="1"/>
      <dgm:spPr/>
      <dgm:t>
        <a:bodyPr/>
        <a:lstStyle/>
        <a:p>
          <a:endParaRPr lang="ru-RU"/>
        </a:p>
      </dgm:t>
    </dgm:pt>
    <dgm:pt modelId="{F4B89178-4BC2-41A5-9539-DC33264FD980}">
      <dgm:prSet phldrT="[Текст]"/>
      <dgm:spPr/>
      <dgm:t>
        <a:bodyPr/>
        <a:lstStyle/>
        <a:p>
          <a:r>
            <a:rPr lang="ru-RU" dirty="0" smtClean="0">
              <a:latin typeface="Comic Sans MS" pitchFamily="66" charset="0"/>
            </a:rPr>
            <a:t>Характеристики внешней среды:</a:t>
          </a:r>
          <a:endParaRPr lang="ru-RU" dirty="0">
            <a:latin typeface="Comic Sans MS" pitchFamily="66" charset="0"/>
          </a:endParaRPr>
        </a:p>
      </dgm:t>
    </dgm:pt>
    <dgm:pt modelId="{3595BD46-AF45-453D-BBBE-AAE5F92E8CD8}" type="parTrans" cxnId="{08DA6880-83A1-46B4-A7F4-2C5788121F36}">
      <dgm:prSet/>
      <dgm:spPr/>
      <dgm:t>
        <a:bodyPr/>
        <a:lstStyle/>
        <a:p>
          <a:endParaRPr lang="ru-RU"/>
        </a:p>
      </dgm:t>
    </dgm:pt>
    <dgm:pt modelId="{69A17BB8-132F-4C40-8EEA-8F14516FEB7C}" type="sibTrans" cxnId="{08DA6880-83A1-46B4-A7F4-2C5788121F36}">
      <dgm:prSet/>
      <dgm:spPr/>
      <dgm:t>
        <a:bodyPr/>
        <a:lstStyle/>
        <a:p>
          <a:endParaRPr lang="ru-RU"/>
        </a:p>
      </dgm:t>
    </dgm:pt>
    <dgm:pt modelId="{BCC84B60-F4A1-4105-B709-BF59EB040D88}">
      <dgm:prSet phldrT="[Текст]"/>
      <dgm:spPr/>
      <dgm:t>
        <a:bodyPr/>
        <a:lstStyle/>
        <a:p>
          <a:r>
            <a:rPr lang="ru-RU" dirty="0" smtClean="0">
              <a:latin typeface="Comic Sans MS" pitchFamily="66" charset="0"/>
            </a:rPr>
            <a:t>Взаимосвязанность факторов</a:t>
          </a:r>
          <a:endParaRPr lang="ru-RU" dirty="0">
            <a:latin typeface="Comic Sans MS" pitchFamily="66" charset="0"/>
          </a:endParaRPr>
        </a:p>
      </dgm:t>
    </dgm:pt>
    <dgm:pt modelId="{AC5A2460-A812-4139-AAA7-CF7223842FDB}" type="parTrans" cxnId="{917128ED-D99E-46B0-8DB5-FDB98B939B2C}">
      <dgm:prSet/>
      <dgm:spPr/>
      <dgm:t>
        <a:bodyPr/>
        <a:lstStyle/>
        <a:p>
          <a:endParaRPr lang="ru-RU"/>
        </a:p>
      </dgm:t>
    </dgm:pt>
    <dgm:pt modelId="{192D836B-9E35-4F33-9EE0-4F6F111FFC93}" type="sibTrans" cxnId="{917128ED-D99E-46B0-8DB5-FDB98B939B2C}">
      <dgm:prSet/>
      <dgm:spPr/>
      <dgm:t>
        <a:bodyPr/>
        <a:lstStyle/>
        <a:p>
          <a:endParaRPr lang="ru-RU"/>
        </a:p>
      </dgm:t>
    </dgm:pt>
    <dgm:pt modelId="{B7D441DA-C3B1-4F0F-B32B-B19084AC2EDF}">
      <dgm:prSet phldrT="[Текст]"/>
      <dgm:spPr/>
      <dgm:t>
        <a:bodyPr/>
        <a:lstStyle/>
        <a:p>
          <a:r>
            <a:rPr lang="ru-RU" dirty="0" smtClean="0">
              <a:latin typeface="Comic Sans MS" pitchFamily="66" charset="0"/>
            </a:rPr>
            <a:t>Неопределенность</a:t>
          </a:r>
          <a:endParaRPr lang="ru-RU" dirty="0">
            <a:latin typeface="Comic Sans MS" pitchFamily="66" charset="0"/>
          </a:endParaRPr>
        </a:p>
      </dgm:t>
    </dgm:pt>
    <dgm:pt modelId="{A6B42F06-BE35-4853-B6AB-13E79955E7CB}" type="parTrans" cxnId="{1ED638F4-0C01-4A5D-8476-B5D3E7D7CB6E}">
      <dgm:prSet/>
      <dgm:spPr/>
      <dgm:t>
        <a:bodyPr/>
        <a:lstStyle/>
        <a:p>
          <a:endParaRPr lang="ru-RU"/>
        </a:p>
      </dgm:t>
    </dgm:pt>
    <dgm:pt modelId="{3AA27365-66CA-4643-847C-C630469B03B1}" type="sibTrans" cxnId="{1ED638F4-0C01-4A5D-8476-B5D3E7D7CB6E}">
      <dgm:prSet/>
      <dgm:spPr/>
      <dgm:t>
        <a:bodyPr/>
        <a:lstStyle/>
        <a:p>
          <a:endParaRPr lang="ru-RU"/>
        </a:p>
      </dgm:t>
    </dgm:pt>
    <dgm:pt modelId="{27833EBF-9629-4AE2-9AB5-FA09CF322E24}">
      <dgm:prSet phldrT="[Текст]"/>
      <dgm:spPr/>
      <dgm:t>
        <a:bodyPr/>
        <a:lstStyle/>
        <a:p>
          <a:r>
            <a:rPr lang="ru-RU" dirty="0" smtClean="0">
              <a:latin typeface="Comic Sans MS" pitchFamily="66" charset="0"/>
            </a:rPr>
            <a:t>Подвижность</a:t>
          </a:r>
          <a:endParaRPr lang="ru-RU" dirty="0">
            <a:latin typeface="Comic Sans MS" pitchFamily="66" charset="0"/>
          </a:endParaRPr>
        </a:p>
      </dgm:t>
    </dgm:pt>
    <dgm:pt modelId="{E87CE0CB-C9C8-48A6-9A01-0AEB4AED49DD}" type="parTrans" cxnId="{A13CBF93-2F75-4687-B612-83574A148C79}">
      <dgm:prSet/>
      <dgm:spPr/>
      <dgm:t>
        <a:bodyPr/>
        <a:lstStyle/>
        <a:p>
          <a:endParaRPr lang="ru-RU"/>
        </a:p>
      </dgm:t>
    </dgm:pt>
    <dgm:pt modelId="{E26404BD-02B7-4B6E-9ACC-34606CAC5039}" type="sibTrans" cxnId="{A13CBF93-2F75-4687-B612-83574A148C79}">
      <dgm:prSet/>
      <dgm:spPr/>
      <dgm:t>
        <a:bodyPr/>
        <a:lstStyle/>
        <a:p>
          <a:endParaRPr lang="ru-RU"/>
        </a:p>
      </dgm:t>
    </dgm:pt>
    <dgm:pt modelId="{A89B7778-CD21-43D9-B79A-EB7AB5B63B40}">
      <dgm:prSet phldrT="[Текст]"/>
      <dgm:spPr/>
      <dgm:t>
        <a:bodyPr/>
        <a:lstStyle/>
        <a:p>
          <a:r>
            <a:rPr lang="ru-RU" dirty="0" smtClean="0">
              <a:latin typeface="Comic Sans MS" pitchFamily="66" charset="0"/>
            </a:rPr>
            <a:t>Сложность</a:t>
          </a:r>
          <a:endParaRPr lang="ru-RU" dirty="0">
            <a:latin typeface="Comic Sans MS" pitchFamily="66" charset="0"/>
          </a:endParaRPr>
        </a:p>
      </dgm:t>
    </dgm:pt>
    <dgm:pt modelId="{D6C6074C-3EA3-472D-B3D4-BEF768D34599}" type="parTrans" cxnId="{988F8EC9-8429-4F5A-9215-C269B68E8992}">
      <dgm:prSet/>
      <dgm:spPr/>
      <dgm:t>
        <a:bodyPr/>
        <a:lstStyle/>
        <a:p>
          <a:endParaRPr lang="ru-RU"/>
        </a:p>
      </dgm:t>
    </dgm:pt>
    <dgm:pt modelId="{1F0119EC-548D-4EFF-AA3E-41AF21821F63}" type="sibTrans" cxnId="{988F8EC9-8429-4F5A-9215-C269B68E8992}">
      <dgm:prSet/>
      <dgm:spPr/>
      <dgm:t>
        <a:bodyPr/>
        <a:lstStyle/>
        <a:p>
          <a:endParaRPr lang="ru-RU"/>
        </a:p>
      </dgm:t>
    </dgm:pt>
    <dgm:pt modelId="{6331C53D-133A-43D5-A348-028E0A06CA5B}" type="pres">
      <dgm:prSet presAssocID="{D090610F-8FBA-443A-BD6B-1DB7220020FE}" presName="Name0" presStyleCnt="0">
        <dgm:presLayoutVars>
          <dgm:chPref val="1"/>
          <dgm:dir/>
          <dgm:animOne val="branch"/>
          <dgm:animLvl val="lvl"/>
          <dgm:resizeHandles/>
        </dgm:presLayoutVars>
      </dgm:prSet>
      <dgm:spPr/>
      <dgm:t>
        <a:bodyPr/>
        <a:lstStyle/>
        <a:p>
          <a:endParaRPr lang="ru-RU"/>
        </a:p>
      </dgm:t>
    </dgm:pt>
    <dgm:pt modelId="{B7836C5D-7D61-4915-84EA-8D4EB7E229B5}" type="pres">
      <dgm:prSet presAssocID="{F4B89178-4BC2-41A5-9539-DC33264FD980}" presName="vertOne" presStyleCnt="0"/>
      <dgm:spPr/>
    </dgm:pt>
    <dgm:pt modelId="{C2CAB205-0182-443D-A7B7-D451F5304CA9}" type="pres">
      <dgm:prSet presAssocID="{F4B89178-4BC2-41A5-9539-DC33264FD980}" presName="txOne" presStyleLbl="node0" presStyleIdx="0" presStyleCnt="1" custLinFactNeighborX="-2687" custLinFactNeighborY="-1419">
        <dgm:presLayoutVars>
          <dgm:chPref val="3"/>
        </dgm:presLayoutVars>
      </dgm:prSet>
      <dgm:spPr/>
      <dgm:t>
        <a:bodyPr/>
        <a:lstStyle/>
        <a:p>
          <a:endParaRPr lang="ru-RU"/>
        </a:p>
      </dgm:t>
    </dgm:pt>
    <dgm:pt modelId="{905BEDEB-22AE-45F6-AADB-EE32F9EABF3F}" type="pres">
      <dgm:prSet presAssocID="{F4B89178-4BC2-41A5-9539-DC33264FD980}" presName="parTransOne" presStyleCnt="0"/>
      <dgm:spPr/>
    </dgm:pt>
    <dgm:pt modelId="{2FEE3ED1-9C60-45C0-BBC4-C2E03B6F501B}" type="pres">
      <dgm:prSet presAssocID="{F4B89178-4BC2-41A5-9539-DC33264FD980}" presName="horzOne" presStyleCnt="0"/>
      <dgm:spPr/>
    </dgm:pt>
    <dgm:pt modelId="{7393429D-6888-436C-A0DE-DDA0C5618D90}" type="pres">
      <dgm:prSet presAssocID="{BCC84B60-F4A1-4105-B709-BF59EB040D88}" presName="vertTwo" presStyleCnt="0"/>
      <dgm:spPr/>
    </dgm:pt>
    <dgm:pt modelId="{40731E48-C2B5-4F0F-A01A-AEF0D47496D8}" type="pres">
      <dgm:prSet presAssocID="{BCC84B60-F4A1-4105-B709-BF59EB040D88}" presName="txTwo" presStyleLbl="node2" presStyleIdx="0" presStyleCnt="2">
        <dgm:presLayoutVars>
          <dgm:chPref val="3"/>
        </dgm:presLayoutVars>
      </dgm:prSet>
      <dgm:spPr/>
      <dgm:t>
        <a:bodyPr/>
        <a:lstStyle/>
        <a:p>
          <a:endParaRPr lang="ru-RU"/>
        </a:p>
      </dgm:t>
    </dgm:pt>
    <dgm:pt modelId="{BC49C8C9-B433-4F0E-A7F6-E505170F67B9}" type="pres">
      <dgm:prSet presAssocID="{BCC84B60-F4A1-4105-B709-BF59EB040D88}" presName="parTransTwo" presStyleCnt="0"/>
      <dgm:spPr/>
    </dgm:pt>
    <dgm:pt modelId="{119F0BF3-6F2A-428B-9ED3-D497EA2FB1F6}" type="pres">
      <dgm:prSet presAssocID="{BCC84B60-F4A1-4105-B709-BF59EB040D88}" presName="horzTwo" presStyleCnt="0"/>
      <dgm:spPr/>
    </dgm:pt>
    <dgm:pt modelId="{2157DEE3-32E5-4DBA-BA16-6B7DD04AC9FE}" type="pres">
      <dgm:prSet presAssocID="{B7D441DA-C3B1-4F0F-B32B-B19084AC2EDF}" presName="vertThree" presStyleCnt="0"/>
      <dgm:spPr/>
    </dgm:pt>
    <dgm:pt modelId="{09D5F17F-FD51-468D-819B-BA659179A9C4}" type="pres">
      <dgm:prSet presAssocID="{B7D441DA-C3B1-4F0F-B32B-B19084AC2EDF}" presName="txThree" presStyleLbl="node3" presStyleIdx="0" presStyleCnt="2" custLinFactNeighborX="-36" custLinFactNeighborY="366">
        <dgm:presLayoutVars>
          <dgm:chPref val="3"/>
        </dgm:presLayoutVars>
      </dgm:prSet>
      <dgm:spPr/>
      <dgm:t>
        <a:bodyPr/>
        <a:lstStyle/>
        <a:p>
          <a:endParaRPr lang="ru-RU"/>
        </a:p>
      </dgm:t>
    </dgm:pt>
    <dgm:pt modelId="{CED23856-3A6C-41F4-B3DF-A6D5C51ED29F}" type="pres">
      <dgm:prSet presAssocID="{B7D441DA-C3B1-4F0F-B32B-B19084AC2EDF}" presName="horzThree" presStyleCnt="0"/>
      <dgm:spPr/>
    </dgm:pt>
    <dgm:pt modelId="{B942E9FF-AC45-49E1-A717-450A6C5DAAF1}" type="pres">
      <dgm:prSet presAssocID="{3AA27365-66CA-4643-847C-C630469B03B1}" presName="sibSpaceThree" presStyleCnt="0"/>
      <dgm:spPr/>
    </dgm:pt>
    <dgm:pt modelId="{A0F1382F-F69E-448C-B507-20FB9EECE540}" type="pres">
      <dgm:prSet presAssocID="{27833EBF-9629-4AE2-9AB5-FA09CF322E24}" presName="vertThree" presStyleCnt="0"/>
      <dgm:spPr/>
    </dgm:pt>
    <dgm:pt modelId="{E280E4E9-D6D9-4529-B59C-AE95F9C7008F}" type="pres">
      <dgm:prSet presAssocID="{27833EBF-9629-4AE2-9AB5-FA09CF322E24}" presName="txThree" presStyleLbl="node3" presStyleIdx="1" presStyleCnt="2" custLinFactNeighborX="-1075" custLinFactNeighborY="366">
        <dgm:presLayoutVars>
          <dgm:chPref val="3"/>
        </dgm:presLayoutVars>
      </dgm:prSet>
      <dgm:spPr/>
      <dgm:t>
        <a:bodyPr/>
        <a:lstStyle/>
        <a:p>
          <a:endParaRPr lang="ru-RU"/>
        </a:p>
      </dgm:t>
    </dgm:pt>
    <dgm:pt modelId="{1D8D026D-105F-468F-9BE6-EECD31302C44}" type="pres">
      <dgm:prSet presAssocID="{27833EBF-9629-4AE2-9AB5-FA09CF322E24}" presName="horzThree" presStyleCnt="0"/>
      <dgm:spPr/>
    </dgm:pt>
    <dgm:pt modelId="{CB410BE3-C272-4446-90C2-8DE150A737C6}" type="pres">
      <dgm:prSet presAssocID="{192D836B-9E35-4F33-9EE0-4F6F111FFC93}" presName="sibSpaceTwo" presStyleCnt="0"/>
      <dgm:spPr/>
    </dgm:pt>
    <dgm:pt modelId="{88F86CE9-5499-4497-B6F8-8EE589A5350D}" type="pres">
      <dgm:prSet presAssocID="{A89B7778-CD21-43D9-B79A-EB7AB5B63B40}" presName="vertTwo" presStyleCnt="0"/>
      <dgm:spPr/>
    </dgm:pt>
    <dgm:pt modelId="{27E71CA8-B49F-4875-8B7F-6B0136D0CB51}" type="pres">
      <dgm:prSet presAssocID="{A89B7778-CD21-43D9-B79A-EB7AB5B63B40}" presName="txTwo" presStyleLbl="node2" presStyleIdx="1" presStyleCnt="2">
        <dgm:presLayoutVars>
          <dgm:chPref val="3"/>
        </dgm:presLayoutVars>
      </dgm:prSet>
      <dgm:spPr/>
      <dgm:t>
        <a:bodyPr/>
        <a:lstStyle/>
        <a:p>
          <a:endParaRPr lang="ru-RU"/>
        </a:p>
      </dgm:t>
    </dgm:pt>
    <dgm:pt modelId="{9959F40D-A8BE-4865-A7C0-A26CA09CA7F8}" type="pres">
      <dgm:prSet presAssocID="{A89B7778-CD21-43D9-B79A-EB7AB5B63B40}" presName="horzTwo" presStyleCnt="0"/>
      <dgm:spPr/>
    </dgm:pt>
  </dgm:ptLst>
  <dgm:cxnLst>
    <dgm:cxn modelId="{DDFDA206-5DE9-4FAA-81FC-7DF877A09E9F}" type="presOf" srcId="{D090610F-8FBA-443A-BD6B-1DB7220020FE}" destId="{6331C53D-133A-43D5-A348-028E0A06CA5B}" srcOrd="0" destOrd="0" presId="urn:microsoft.com/office/officeart/2005/8/layout/hierarchy4"/>
    <dgm:cxn modelId="{988F8EC9-8429-4F5A-9215-C269B68E8992}" srcId="{F4B89178-4BC2-41A5-9539-DC33264FD980}" destId="{A89B7778-CD21-43D9-B79A-EB7AB5B63B40}" srcOrd="1" destOrd="0" parTransId="{D6C6074C-3EA3-472D-B3D4-BEF768D34599}" sibTransId="{1F0119EC-548D-4EFF-AA3E-41AF21821F63}"/>
    <dgm:cxn modelId="{C8B7AFBF-E6ED-4E9D-856F-1F1DF7AD8065}" type="presOf" srcId="{B7D441DA-C3B1-4F0F-B32B-B19084AC2EDF}" destId="{09D5F17F-FD51-468D-819B-BA659179A9C4}" srcOrd="0" destOrd="0" presId="urn:microsoft.com/office/officeart/2005/8/layout/hierarchy4"/>
    <dgm:cxn modelId="{A13CBF93-2F75-4687-B612-83574A148C79}" srcId="{BCC84B60-F4A1-4105-B709-BF59EB040D88}" destId="{27833EBF-9629-4AE2-9AB5-FA09CF322E24}" srcOrd="1" destOrd="0" parTransId="{E87CE0CB-C9C8-48A6-9A01-0AEB4AED49DD}" sibTransId="{E26404BD-02B7-4B6E-9ACC-34606CAC5039}"/>
    <dgm:cxn modelId="{917128ED-D99E-46B0-8DB5-FDB98B939B2C}" srcId="{F4B89178-4BC2-41A5-9539-DC33264FD980}" destId="{BCC84B60-F4A1-4105-B709-BF59EB040D88}" srcOrd="0" destOrd="0" parTransId="{AC5A2460-A812-4139-AAA7-CF7223842FDB}" sibTransId="{192D836B-9E35-4F33-9EE0-4F6F111FFC93}"/>
    <dgm:cxn modelId="{56B460D9-EC72-4843-9E56-C02D60FFAF41}" type="presOf" srcId="{27833EBF-9629-4AE2-9AB5-FA09CF322E24}" destId="{E280E4E9-D6D9-4529-B59C-AE95F9C7008F}" srcOrd="0" destOrd="0" presId="urn:microsoft.com/office/officeart/2005/8/layout/hierarchy4"/>
    <dgm:cxn modelId="{FF2EA055-6C14-4B1F-A682-3B3DA946B7FE}" type="presOf" srcId="{F4B89178-4BC2-41A5-9539-DC33264FD980}" destId="{C2CAB205-0182-443D-A7B7-D451F5304CA9}" srcOrd="0" destOrd="0" presId="urn:microsoft.com/office/officeart/2005/8/layout/hierarchy4"/>
    <dgm:cxn modelId="{1ED638F4-0C01-4A5D-8476-B5D3E7D7CB6E}" srcId="{BCC84B60-F4A1-4105-B709-BF59EB040D88}" destId="{B7D441DA-C3B1-4F0F-B32B-B19084AC2EDF}" srcOrd="0" destOrd="0" parTransId="{A6B42F06-BE35-4853-B6AB-13E79955E7CB}" sibTransId="{3AA27365-66CA-4643-847C-C630469B03B1}"/>
    <dgm:cxn modelId="{FBD65F7C-8702-44A4-BD56-87186DCA968D}" type="presOf" srcId="{BCC84B60-F4A1-4105-B709-BF59EB040D88}" destId="{40731E48-C2B5-4F0F-A01A-AEF0D47496D8}" srcOrd="0" destOrd="0" presId="urn:microsoft.com/office/officeart/2005/8/layout/hierarchy4"/>
    <dgm:cxn modelId="{DFA23341-5D12-40A4-91CB-CF60670F0E6C}" type="presOf" srcId="{A89B7778-CD21-43D9-B79A-EB7AB5B63B40}" destId="{27E71CA8-B49F-4875-8B7F-6B0136D0CB51}" srcOrd="0" destOrd="0" presId="urn:microsoft.com/office/officeart/2005/8/layout/hierarchy4"/>
    <dgm:cxn modelId="{08DA6880-83A1-46B4-A7F4-2C5788121F36}" srcId="{D090610F-8FBA-443A-BD6B-1DB7220020FE}" destId="{F4B89178-4BC2-41A5-9539-DC33264FD980}" srcOrd="0" destOrd="0" parTransId="{3595BD46-AF45-453D-BBBE-AAE5F92E8CD8}" sibTransId="{69A17BB8-132F-4C40-8EEA-8F14516FEB7C}"/>
    <dgm:cxn modelId="{DFFDAFE1-F926-4F39-80CE-1A8D9805B15C}" type="presParOf" srcId="{6331C53D-133A-43D5-A348-028E0A06CA5B}" destId="{B7836C5D-7D61-4915-84EA-8D4EB7E229B5}" srcOrd="0" destOrd="0" presId="urn:microsoft.com/office/officeart/2005/8/layout/hierarchy4"/>
    <dgm:cxn modelId="{E6F25E83-0CA6-44B2-8594-CA3D8F5D6708}" type="presParOf" srcId="{B7836C5D-7D61-4915-84EA-8D4EB7E229B5}" destId="{C2CAB205-0182-443D-A7B7-D451F5304CA9}" srcOrd="0" destOrd="0" presId="urn:microsoft.com/office/officeart/2005/8/layout/hierarchy4"/>
    <dgm:cxn modelId="{A1A03EF3-E2EF-4500-9BD4-B381E611648E}" type="presParOf" srcId="{B7836C5D-7D61-4915-84EA-8D4EB7E229B5}" destId="{905BEDEB-22AE-45F6-AADB-EE32F9EABF3F}" srcOrd="1" destOrd="0" presId="urn:microsoft.com/office/officeart/2005/8/layout/hierarchy4"/>
    <dgm:cxn modelId="{A6759CFD-0BBC-461C-BFC9-BBA4635843A3}" type="presParOf" srcId="{B7836C5D-7D61-4915-84EA-8D4EB7E229B5}" destId="{2FEE3ED1-9C60-45C0-BBC4-C2E03B6F501B}" srcOrd="2" destOrd="0" presId="urn:microsoft.com/office/officeart/2005/8/layout/hierarchy4"/>
    <dgm:cxn modelId="{5BB10A4A-7860-4DB1-A481-82CA2F755EA0}" type="presParOf" srcId="{2FEE3ED1-9C60-45C0-BBC4-C2E03B6F501B}" destId="{7393429D-6888-436C-A0DE-DDA0C5618D90}" srcOrd="0" destOrd="0" presId="urn:microsoft.com/office/officeart/2005/8/layout/hierarchy4"/>
    <dgm:cxn modelId="{AB0D8050-C111-4280-ABEB-8E5C55ABE979}" type="presParOf" srcId="{7393429D-6888-436C-A0DE-DDA0C5618D90}" destId="{40731E48-C2B5-4F0F-A01A-AEF0D47496D8}" srcOrd="0" destOrd="0" presId="urn:microsoft.com/office/officeart/2005/8/layout/hierarchy4"/>
    <dgm:cxn modelId="{6CD4E933-19AF-4A77-868E-93D2CCBF8C02}" type="presParOf" srcId="{7393429D-6888-436C-A0DE-DDA0C5618D90}" destId="{BC49C8C9-B433-4F0E-A7F6-E505170F67B9}" srcOrd="1" destOrd="0" presId="urn:microsoft.com/office/officeart/2005/8/layout/hierarchy4"/>
    <dgm:cxn modelId="{FF25E927-819B-4481-8FD1-AFE6F9CA154C}" type="presParOf" srcId="{7393429D-6888-436C-A0DE-DDA0C5618D90}" destId="{119F0BF3-6F2A-428B-9ED3-D497EA2FB1F6}" srcOrd="2" destOrd="0" presId="urn:microsoft.com/office/officeart/2005/8/layout/hierarchy4"/>
    <dgm:cxn modelId="{10E55B3B-C784-4033-B64F-8B0C9A18063B}" type="presParOf" srcId="{119F0BF3-6F2A-428B-9ED3-D497EA2FB1F6}" destId="{2157DEE3-32E5-4DBA-BA16-6B7DD04AC9FE}" srcOrd="0" destOrd="0" presId="urn:microsoft.com/office/officeart/2005/8/layout/hierarchy4"/>
    <dgm:cxn modelId="{B302D41C-91A5-49B5-8FD8-423BDA9F45DF}" type="presParOf" srcId="{2157DEE3-32E5-4DBA-BA16-6B7DD04AC9FE}" destId="{09D5F17F-FD51-468D-819B-BA659179A9C4}" srcOrd="0" destOrd="0" presId="urn:microsoft.com/office/officeart/2005/8/layout/hierarchy4"/>
    <dgm:cxn modelId="{0E41570F-2594-4606-B789-EF6FB9C1F9AD}" type="presParOf" srcId="{2157DEE3-32E5-4DBA-BA16-6B7DD04AC9FE}" destId="{CED23856-3A6C-41F4-B3DF-A6D5C51ED29F}" srcOrd="1" destOrd="0" presId="urn:microsoft.com/office/officeart/2005/8/layout/hierarchy4"/>
    <dgm:cxn modelId="{E9F7146B-D5E0-4EF1-BB13-6CDAAD4B8484}" type="presParOf" srcId="{119F0BF3-6F2A-428B-9ED3-D497EA2FB1F6}" destId="{B942E9FF-AC45-49E1-A717-450A6C5DAAF1}" srcOrd="1" destOrd="0" presId="urn:microsoft.com/office/officeart/2005/8/layout/hierarchy4"/>
    <dgm:cxn modelId="{56A153F0-E443-4CC9-8D35-2B0E35226B89}" type="presParOf" srcId="{119F0BF3-6F2A-428B-9ED3-D497EA2FB1F6}" destId="{A0F1382F-F69E-448C-B507-20FB9EECE540}" srcOrd="2" destOrd="0" presId="urn:microsoft.com/office/officeart/2005/8/layout/hierarchy4"/>
    <dgm:cxn modelId="{00F5F3FD-BD83-4D4F-A4F5-90001FC4277C}" type="presParOf" srcId="{A0F1382F-F69E-448C-B507-20FB9EECE540}" destId="{E280E4E9-D6D9-4529-B59C-AE95F9C7008F}" srcOrd="0" destOrd="0" presId="urn:microsoft.com/office/officeart/2005/8/layout/hierarchy4"/>
    <dgm:cxn modelId="{483AE42D-BDDB-4E33-B3C0-FCC2F677FDC3}" type="presParOf" srcId="{A0F1382F-F69E-448C-B507-20FB9EECE540}" destId="{1D8D026D-105F-468F-9BE6-EECD31302C44}" srcOrd="1" destOrd="0" presId="urn:microsoft.com/office/officeart/2005/8/layout/hierarchy4"/>
    <dgm:cxn modelId="{DD9E763A-DA4B-4CAB-BC04-73F403103FD9}" type="presParOf" srcId="{2FEE3ED1-9C60-45C0-BBC4-C2E03B6F501B}" destId="{CB410BE3-C272-4446-90C2-8DE150A737C6}" srcOrd="1" destOrd="0" presId="urn:microsoft.com/office/officeart/2005/8/layout/hierarchy4"/>
    <dgm:cxn modelId="{055ECD67-532E-4CE5-A67C-A6356A08F54B}" type="presParOf" srcId="{2FEE3ED1-9C60-45C0-BBC4-C2E03B6F501B}" destId="{88F86CE9-5499-4497-B6F8-8EE589A5350D}" srcOrd="2" destOrd="0" presId="urn:microsoft.com/office/officeart/2005/8/layout/hierarchy4"/>
    <dgm:cxn modelId="{4BF38858-01EF-4363-8EF5-C6CA2233B453}" type="presParOf" srcId="{88F86CE9-5499-4497-B6F8-8EE589A5350D}" destId="{27E71CA8-B49F-4875-8B7F-6B0136D0CB51}" srcOrd="0" destOrd="0" presId="urn:microsoft.com/office/officeart/2005/8/layout/hierarchy4"/>
    <dgm:cxn modelId="{1D123D6D-D113-42D2-8348-D90FE92FB043}" type="presParOf" srcId="{88F86CE9-5499-4497-B6F8-8EE589A5350D}" destId="{9959F40D-A8BE-4865-A7C0-A26CA09CA7F8}"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8F1964-9A88-4D97-89F0-A1BB1E57680B}" type="doc">
      <dgm:prSet loTypeId="urn:microsoft.com/office/officeart/2005/8/layout/hierarchy1" loCatId="hierarchy" qsTypeId="urn:microsoft.com/office/officeart/2005/8/quickstyle/3d4" qsCatId="3D" csTypeId="urn:microsoft.com/office/officeart/2005/8/colors/accent1_2" csCatId="accent1" phldr="1"/>
      <dgm:spPr/>
      <dgm:t>
        <a:bodyPr/>
        <a:lstStyle/>
        <a:p>
          <a:endParaRPr lang="ru-RU"/>
        </a:p>
      </dgm:t>
    </dgm:pt>
    <dgm:pt modelId="{0D68D74A-A841-4A44-A644-FBA00B24E2A8}">
      <dgm:prSet phldrT="[Текст]"/>
      <dgm:spPr/>
      <dgm:t>
        <a:bodyPr/>
        <a:lstStyle/>
        <a:p>
          <a:r>
            <a:rPr lang="ru-RU" b="1" dirty="0" smtClean="0">
              <a:solidFill>
                <a:schemeClr val="accent6">
                  <a:lumMod val="75000"/>
                </a:schemeClr>
              </a:solidFill>
              <a:latin typeface="Comic Sans MS" pitchFamily="66" charset="0"/>
            </a:rPr>
            <a:t>Внешние факторы</a:t>
          </a:r>
          <a:endParaRPr lang="ru-RU" b="1" dirty="0">
            <a:solidFill>
              <a:schemeClr val="accent6">
                <a:lumMod val="75000"/>
              </a:schemeClr>
            </a:solidFill>
            <a:latin typeface="Comic Sans MS" pitchFamily="66" charset="0"/>
          </a:endParaRPr>
        </a:p>
      </dgm:t>
    </dgm:pt>
    <dgm:pt modelId="{3C1EB1F1-8B01-44A9-ACD5-A1E6B9907764}" type="parTrans" cxnId="{FF3C55BE-A62A-4544-944F-6F0BCA30F4FD}">
      <dgm:prSet/>
      <dgm:spPr/>
      <dgm:t>
        <a:bodyPr/>
        <a:lstStyle/>
        <a:p>
          <a:endParaRPr lang="ru-RU"/>
        </a:p>
      </dgm:t>
    </dgm:pt>
    <dgm:pt modelId="{EB5ABA7E-E0D1-4A48-82AA-DD1AA1D10447}" type="sibTrans" cxnId="{FF3C55BE-A62A-4544-944F-6F0BCA30F4FD}">
      <dgm:prSet/>
      <dgm:spPr/>
      <dgm:t>
        <a:bodyPr/>
        <a:lstStyle/>
        <a:p>
          <a:endParaRPr lang="ru-RU"/>
        </a:p>
      </dgm:t>
    </dgm:pt>
    <dgm:pt modelId="{9A810768-9E36-46BB-B3DD-34EEEB5E88A5}" type="asst">
      <dgm:prSet phldrT="[Текст]"/>
      <dgm:spPr/>
      <dgm:t>
        <a:bodyPr/>
        <a:lstStyle/>
        <a:p>
          <a:r>
            <a:rPr lang="ru-RU" dirty="0" smtClean="0">
              <a:solidFill>
                <a:schemeClr val="accent6">
                  <a:lumMod val="75000"/>
                </a:schemeClr>
              </a:solidFill>
              <a:latin typeface="Comic Sans MS" pitchFamily="66" charset="0"/>
            </a:rPr>
            <a:t>Прямого воздействия</a:t>
          </a:r>
          <a:endParaRPr lang="ru-RU" dirty="0">
            <a:solidFill>
              <a:schemeClr val="accent6">
                <a:lumMod val="75000"/>
              </a:schemeClr>
            </a:solidFill>
            <a:latin typeface="Comic Sans MS" pitchFamily="66" charset="0"/>
          </a:endParaRPr>
        </a:p>
      </dgm:t>
    </dgm:pt>
    <dgm:pt modelId="{096C0040-D356-40FF-B69C-1A5A0CC36A97}" type="parTrans" cxnId="{C79C7260-AB32-4A19-9885-4304FE876489}">
      <dgm:prSet/>
      <dgm:spPr/>
      <dgm:t>
        <a:bodyPr/>
        <a:lstStyle/>
        <a:p>
          <a:endParaRPr lang="ru-RU"/>
        </a:p>
      </dgm:t>
    </dgm:pt>
    <dgm:pt modelId="{896AF5F0-2EDA-4038-81EC-26BE6425F7C1}" type="sibTrans" cxnId="{C79C7260-AB32-4A19-9885-4304FE876489}">
      <dgm:prSet/>
      <dgm:spPr/>
      <dgm:t>
        <a:bodyPr/>
        <a:lstStyle/>
        <a:p>
          <a:endParaRPr lang="ru-RU"/>
        </a:p>
      </dgm:t>
    </dgm:pt>
    <dgm:pt modelId="{B80C8CDA-99C6-4A08-81D0-F1CC2D19E50D}" type="asst">
      <dgm:prSet phldrT="[Текст]"/>
      <dgm:spPr/>
      <dgm:t>
        <a:bodyPr/>
        <a:lstStyle/>
        <a:p>
          <a:r>
            <a:rPr lang="ru-RU" dirty="0" smtClean="0">
              <a:solidFill>
                <a:schemeClr val="accent6">
                  <a:lumMod val="75000"/>
                </a:schemeClr>
              </a:solidFill>
              <a:latin typeface="Comic Sans MS" pitchFamily="66" charset="0"/>
            </a:rPr>
            <a:t>Косвенного воздействия</a:t>
          </a:r>
          <a:endParaRPr lang="ru-RU" dirty="0">
            <a:solidFill>
              <a:schemeClr val="accent6">
                <a:lumMod val="75000"/>
              </a:schemeClr>
            </a:solidFill>
            <a:latin typeface="Comic Sans MS" pitchFamily="66" charset="0"/>
          </a:endParaRPr>
        </a:p>
      </dgm:t>
    </dgm:pt>
    <dgm:pt modelId="{8AEBCA8B-AD53-4DF1-B87A-7202C46F457A}" type="parTrans" cxnId="{C1E2BB5B-AD66-47DB-BFE9-EF98664D7E17}">
      <dgm:prSet/>
      <dgm:spPr/>
      <dgm:t>
        <a:bodyPr/>
        <a:lstStyle/>
        <a:p>
          <a:endParaRPr lang="ru-RU"/>
        </a:p>
      </dgm:t>
    </dgm:pt>
    <dgm:pt modelId="{6E3C659D-4DA5-4209-B916-0B2603E84789}" type="sibTrans" cxnId="{C1E2BB5B-AD66-47DB-BFE9-EF98664D7E17}">
      <dgm:prSet/>
      <dgm:spPr/>
      <dgm:t>
        <a:bodyPr/>
        <a:lstStyle/>
        <a:p>
          <a:endParaRPr lang="ru-RU"/>
        </a:p>
      </dgm:t>
    </dgm:pt>
    <dgm:pt modelId="{0210D66A-8EC3-4E75-9937-C87FB473DAFE}" type="pres">
      <dgm:prSet presAssocID="{A48F1964-9A88-4D97-89F0-A1BB1E57680B}" presName="hierChild1" presStyleCnt="0">
        <dgm:presLayoutVars>
          <dgm:chPref val="1"/>
          <dgm:dir/>
          <dgm:animOne val="branch"/>
          <dgm:animLvl val="lvl"/>
          <dgm:resizeHandles/>
        </dgm:presLayoutVars>
      </dgm:prSet>
      <dgm:spPr/>
      <dgm:t>
        <a:bodyPr/>
        <a:lstStyle/>
        <a:p>
          <a:endParaRPr lang="ru-RU"/>
        </a:p>
      </dgm:t>
    </dgm:pt>
    <dgm:pt modelId="{71FF8408-AF78-4764-9B94-8C81A6A1572A}" type="pres">
      <dgm:prSet presAssocID="{0D68D74A-A841-4A44-A644-FBA00B24E2A8}" presName="hierRoot1" presStyleCnt="0"/>
      <dgm:spPr/>
      <dgm:t>
        <a:bodyPr/>
        <a:lstStyle/>
        <a:p>
          <a:endParaRPr lang="ru-RU"/>
        </a:p>
      </dgm:t>
    </dgm:pt>
    <dgm:pt modelId="{57873594-0737-4EF1-8C9D-0C9CEEE14AF6}" type="pres">
      <dgm:prSet presAssocID="{0D68D74A-A841-4A44-A644-FBA00B24E2A8}" presName="composite" presStyleCnt="0"/>
      <dgm:spPr/>
      <dgm:t>
        <a:bodyPr/>
        <a:lstStyle/>
        <a:p>
          <a:endParaRPr lang="ru-RU"/>
        </a:p>
      </dgm:t>
    </dgm:pt>
    <dgm:pt modelId="{A8FEF3C0-9F69-4CA5-B716-22D4E04C97E0}" type="pres">
      <dgm:prSet presAssocID="{0D68D74A-A841-4A44-A644-FBA00B24E2A8}" presName="background" presStyleLbl="node0" presStyleIdx="0" presStyleCnt="1"/>
      <dgm:spPr/>
      <dgm:t>
        <a:bodyPr/>
        <a:lstStyle/>
        <a:p>
          <a:endParaRPr lang="ru-RU"/>
        </a:p>
      </dgm:t>
    </dgm:pt>
    <dgm:pt modelId="{83FCD6EC-1458-44A9-A744-78539E9465D4}" type="pres">
      <dgm:prSet presAssocID="{0D68D74A-A841-4A44-A644-FBA00B24E2A8}" presName="text" presStyleLbl="fgAcc0" presStyleIdx="0" presStyleCnt="1">
        <dgm:presLayoutVars>
          <dgm:chPref val="3"/>
        </dgm:presLayoutVars>
      </dgm:prSet>
      <dgm:spPr/>
      <dgm:t>
        <a:bodyPr/>
        <a:lstStyle/>
        <a:p>
          <a:endParaRPr lang="ru-RU"/>
        </a:p>
      </dgm:t>
    </dgm:pt>
    <dgm:pt modelId="{DF0CB90A-E171-4F3C-AB8D-146F26201B4C}" type="pres">
      <dgm:prSet presAssocID="{0D68D74A-A841-4A44-A644-FBA00B24E2A8}" presName="hierChild2" presStyleCnt="0"/>
      <dgm:spPr/>
      <dgm:t>
        <a:bodyPr/>
        <a:lstStyle/>
        <a:p>
          <a:endParaRPr lang="ru-RU"/>
        </a:p>
      </dgm:t>
    </dgm:pt>
    <dgm:pt modelId="{98CC447E-D56E-45E6-A1D8-79EC64181E0F}" type="pres">
      <dgm:prSet presAssocID="{096C0040-D356-40FF-B69C-1A5A0CC36A97}" presName="Name10" presStyleLbl="parChTrans1D2" presStyleIdx="0" presStyleCnt="2"/>
      <dgm:spPr/>
      <dgm:t>
        <a:bodyPr/>
        <a:lstStyle/>
        <a:p>
          <a:endParaRPr lang="ru-RU"/>
        </a:p>
      </dgm:t>
    </dgm:pt>
    <dgm:pt modelId="{18081698-5478-4D6B-B724-85474B86470A}" type="pres">
      <dgm:prSet presAssocID="{9A810768-9E36-46BB-B3DD-34EEEB5E88A5}" presName="hierRoot2" presStyleCnt="0"/>
      <dgm:spPr/>
      <dgm:t>
        <a:bodyPr/>
        <a:lstStyle/>
        <a:p>
          <a:endParaRPr lang="ru-RU"/>
        </a:p>
      </dgm:t>
    </dgm:pt>
    <dgm:pt modelId="{E9F53890-1670-414D-98F7-A993B7FF939B}" type="pres">
      <dgm:prSet presAssocID="{9A810768-9E36-46BB-B3DD-34EEEB5E88A5}" presName="composite2" presStyleCnt="0"/>
      <dgm:spPr/>
      <dgm:t>
        <a:bodyPr/>
        <a:lstStyle/>
        <a:p>
          <a:endParaRPr lang="ru-RU"/>
        </a:p>
      </dgm:t>
    </dgm:pt>
    <dgm:pt modelId="{F8532042-01A9-46B3-8653-A86BC31A0E4D}" type="pres">
      <dgm:prSet presAssocID="{9A810768-9E36-46BB-B3DD-34EEEB5E88A5}" presName="background2" presStyleLbl="asst1" presStyleIdx="0" presStyleCnt="2"/>
      <dgm:spPr/>
      <dgm:t>
        <a:bodyPr/>
        <a:lstStyle/>
        <a:p>
          <a:endParaRPr lang="ru-RU"/>
        </a:p>
      </dgm:t>
    </dgm:pt>
    <dgm:pt modelId="{13BA855F-049D-4BDC-ADB2-DAEBA5725081}" type="pres">
      <dgm:prSet presAssocID="{9A810768-9E36-46BB-B3DD-34EEEB5E88A5}" presName="text2" presStyleLbl="fgAcc2" presStyleIdx="0" presStyleCnt="2">
        <dgm:presLayoutVars>
          <dgm:chPref val="3"/>
        </dgm:presLayoutVars>
      </dgm:prSet>
      <dgm:spPr/>
      <dgm:t>
        <a:bodyPr/>
        <a:lstStyle/>
        <a:p>
          <a:endParaRPr lang="ru-RU"/>
        </a:p>
      </dgm:t>
    </dgm:pt>
    <dgm:pt modelId="{12ACB444-EDA9-4B59-867C-344334D533D1}" type="pres">
      <dgm:prSet presAssocID="{9A810768-9E36-46BB-B3DD-34EEEB5E88A5}" presName="hierChild3" presStyleCnt="0"/>
      <dgm:spPr/>
      <dgm:t>
        <a:bodyPr/>
        <a:lstStyle/>
        <a:p>
          <a:endParaRPr lang="ru-RU"/>
        </a:p>
      </dgm:t>
    </dgm:pt>
    <dgm:pt modelId="{8937CB03-6872-456B-919C-06D72FCB0385}" type="pres">
      <dgm:prSet presAssocID="{8AEBCA8B-AD53-4DF1-B87A-7202C46F457A}" presName="Name10" presStyleLbl="parChTrans1D2" presStyleIdx="1" presStyleCnt="2"/>
      <dgm:spPr/>
      <dgm:t>
        <a:bodyPr/>
        <a:lstStyle/>
        <a:p>
          <a:endParaRPr lang="ru-RU"/>
        </a:p>
      </dgm:t>
    </dgm:pt>
    <dgm:pt modelId="{24F48BFA-42E9-4D80-A0FD-C5BDC945269F}" type="pres">
      <dgm:prSet presAssocID="{B80C8CDA-99C6-4A08-81D0-F1CC2D19E50D}" presName="hierRoot2" presStyleCnt="0"/>
      <dgm:spPr/>
      <dgm:t>
        <a:bodyPr/>
        <a:lstStyle/>
        <a:p>
          <a:endParaRPr lang="ru-RU"/>
        </a:p>
      </dgm:t>
    </dgm:pt>
    <dgm:pt modelId="{A859A18D-2585-4440-B0B0-F69E05EA062E}" type="pres">
      <dgm:prSet presAssocID="{B80C8CDA-99C6-4A08-81D0-F1CC2D19E50D}" presName="composite2" presStyleCnt="0"/>
      <dgm:spPr/>
      <dgm:t>
        <a:bodyPr/>
        <a:lstStyle/>
        <a:p>
          <a:endParaRPr lang="ru-RU"/>
        </a:p>
      </dgm:t>
    </dgm:pt>
    <dgm:pt modelId="{4E2E8A48-29C6-49B4-8484-51B29F9CCA75}" type="pres">
      <dgm:prSet presAssocID="{B80C8CDA-99C6-4A08-81D0-F1CC2D19E50D}" presName="background2" presStyleLbl="asst1" presStyleIdx="1" presStyleCnt="2"/>
      <dgm:spPr/>
      <dgm:t>
        <a:bodyPr/>
        <a:lstStyle/>
        <a:p>
          <a:endParaRPr lang="ru-RU"/>
        </a:p>
      </dgm:t>
    </dgm:pt>
    <dgm:pt modelId="{B0EAC1FB-13C6-400A-952F-422C1BF6C885}" type="pres">
      <dgm:prSet presAssocID="{B80C8CDA-99C6-4A08-81D0-F1CC2D19E50D}" presName="text2" presStyleLbl="fgAcc2" presStyleIdx="1" presStyleCnt="2">
        <dgm:presLayoutVars>
          <dgm:chPref val="3"/>
        </dgm:presLayoutVars>
      </dgm:prSet>
      <dgm:spPr/>
      <dgm:t>
        <a:bodyPr/>
        <a:lstStyle/>
        <a:p>
          <a:endParaRPr lang="ru-RU"/>
        </a:p>
      </dgm:t>
    </dgm:pt>
    <dgm:pt modelId="{3EF51750-CF9A-4CC1-A839-54167A6177A6}" type="pres">
      <dgm:prSet presAssocID="{B80C8CDA-99C6-4A08-81D0-F1CC2D19E50D}" presName="hierChild3" presStyleCnt="0"/>
      <dgm:spPr/>
      <dgm:t>
        <a:bodyPr/>
        <a:lstStyle/>
        <a:p>
          <a:endParaRPr lang="ru-RU"/>
        </a:p>
      </dgm:t>
    </dgm:pt>
  </dgm:ptLst>
  <dgm:cxnLst>
    <dgm:cxn modelId="{D6D8448A-DEEA-4448-980D-5C21699338F6}" type="presOf" srcId="{8AEBCA8B-AD53-4DF1-B87A-7202C46F457A}" destId="{8937CB03-6872-456B-919C-06D72FCB0385}" srcOrd="0" destOrd="0" presId="urn:microsoft.com/office/officeart/2005/8/layout/hierarchy1"/>
    <dgm:cxn modelId="{C79C7260-AB32-4A19-9885-4304FE876489}" srcId="{0D68D74A-A841-4A44-A644-FBA00B24E2A8}" destId="{9A810768-9E36-46BB-B3DD-34EEEB5E88A5}" srcOrd="0" destOrd="0" parTransId="{096C0040-D356-40FF-B69C-1A5A0CC36A97}" sibTransId="{896AF5F0-2EDA-4038-81EC-26BE6425F7C1}"/>
    <dgm:cxn modelId="{F1DB3463-2C8E-4C5D-B7C9-70329052F8F3}" type="presOf" srcId="{A48F1964-9A88-4D97-89F0-A1BB1E57680B}" destId="{0210D66A-8EC3-4E75-9937-C87FB473DAFE}" srcOrd="0" destOrd="0" presId="urn:microsoft.com/office/officeart/2005/8/layout/hierarchy1"/>
    <dgm:cxn modelId="{D3265053-44E2-4781-A556-E831AABF4E49}" type="presOf" srcId="{9A810768-9E36-46BB-B3DD-34EEEB5E88A5}" destId="{13BA855F-049D-4BDC-ADB2-DAEBA5725081}" srcOrd="0" destOrd="0" presId="urn:microsoft.com/office/officeart/2005/8/layout/hierarchy1"/>
    <dgm:cxn modelId="{C1E2BB5B-AD66-47DB-BFE9-EF98664D7E17}" srcId="{0D68D74A-A841-4A44-A644-FBA00B24E2A8}" destId="{B80C8CDA-99C6-4A08-81D0-F1CC2D19E50D}" srcOrd="1" destOrd="0" parTransId="{8AEBCA8B-AD53-4DF1-B87A-7202C46F457A}" sibTransId="{6E3C659D-4DA5-4209-B916-0B2603E84789}"/>
    <dgm:cxn modelId="{FF3C55BE-A62A-4544-944F-6F0BCA30F4FD}" srcId="{A48F1964-9A88-4D97-89F0-A1BB1E57680B}" destId="{0D68D74A-A841-4A44-A644-FBA00B24E2A8}" srcOrd="0" destOrd="0" parTransId="{3C1EB1F1-8B01-44A9-ACD5-A1E6B9907764}" sibTransId="{EB5ABA7E-E0D1-4A48-82AA-DD1AA1D10447}"/>
    <dgm:cxn modelId="{D72C2998-5A38-443C-B7B9-71DB8CCF1977}" type="presOf" srcId="{0D68D74A-A841-4A44-A644-FBA00B24E2A8}" destId="{83FCD6EC-1458-44A9-A744-78539E9465D4}" srcOrd="0" destOrd="0" presId="urn:microsoft.com/office/officeart/2005/8/layout/hierarchy1"/>
    <dgm:cxn modelId="{8D57AC57-A85C-4426-BCCD-DEEF47742CF5}" type="presOf" srcId="{B80C8CDA-99C6-4A08-81D0-F1CC2D19E50D}" destId="{B0EAC1FB-13C6-400A-952F-422C1BF6C885}" srcOrd="0" destOrd="0" presId="urn:microsoft.com/office/officeart/2005/8/layout/hierarchy1"/>
    <dgm:cxn modelId="{7FC4DF9E-930F-4CEE-BA6A-D83B83BBE86A}" type="presOf" srcId="{096C0040-D356-40FF-B69C-1A5A0CC36A97}" destId="{98CC447E-D56E-45E6-A1D8-79EC64181E0F}" srcOrd="0" destOrd="0" presId="urn:microsoft.com/office/officeart/2005/8/layout/hierarchy1"/>
    <dgm:cxn modelId="{5EF95348-8F29-4364-9F9F-773C7C2CCEFD}" type="presParOf" srcId="{0210D66A-8EC3-4E75-9937-C87FB473DAFE}" destId="{71FF8408-AF78-4764-9B94-8C81A6A1572A}" srcOrd="0" destOrd="0" presId="urn:microsoft.com/office/officeart/2005/8/layout/hierarchy1"/>
    <dgm:cxn modelId="{BBE438DE-EDF9-4984-BEE3-A18FC4D8DA9B}" type="presParOf" srcId="{71FF8408-AF78-4764-9B94-8C81A6A1572A}" destId="{57873594-0737-4EF1-8C9D-0C9CEEE14AF6}" srcOrd="0" destOrd="0" presId="urn:microsoft.com/office/officeart/2005/8/layout/hierarchy1"/>
    <dgm:cxn modelId="{5D2328C7-E797-40FD-A201-96AF4B985B8F}" type="presParOf" srcId="{57873594-0737-4EF1-8C9D-0C9CEEE14AF6}" destId="{A8FEF3C0-9F69-4CA5-B716-22D4E04C97E0}" srcOrd="0" destOrd="0" presId="urn:microsoft.com/office/officeart/2005/8/layout/hierarchy1"/>
    <dgm:cxn modelId="{8BE7C93A-B846-4A58-84BA-66EB165C9EDE}" type="presParOf" srcId="{57873594-0737-4EF1-8C9D-0C9CEEE14AF6}" destId="{83FCD6EC-1458-44A9-A744-78539E9465D4}" srcOrd="1" destOrd="0" presId="urn:microsoft.com/office/officeart/2005/8/layout/hierarchy1"/>
    <dgm:cxn modelId="{10D2DA27-89C3-444A-86DF-EC8F9B92BDC7}" type="presParOf" srcId="{71FF8408-AF78-4764-9B94-8C81A6A1572A}" destId="{DF0CB90A-E171-4F3C-AB8D-146F26201B4C}" srcOrd="1" destOrd="0" presId="urn:microsoft.com/office/officeart/2005/8/layout/hierarchy1"/>
    <dgm:cxn modelId="{CDA1089C-BE4B-488C-9C28-7649645C19F6}" type="presParOf" srcId="{DF0CB90A-E171-4F3C-AB8D-146F26201B4C}" destId="{98CC447E-D56E-45E6-A1D8-79EC64181E0F}" srcOrd="0" destOrd="0" presId="urn:microsoft.com/office/officeart/2005/8/layout/hierarchy1"/>
    <dgm:cxn modelId="{DCCF6AC9-82D1-4E86-A501-4513B5EAAAE9}" type="presParOf" srcId="{DF0CB90A-E171-4F3C-AB8D-146F26201B4C}" destId="{18081698-5478-4D6B-B724-85474B86470A}" srcOrd="1" destOrd="0" presId="urn:microsoft.com/office/officeart/2005/8/layout/hierarchy1"/>
    <dgm:cxn modelId="{D98326FD-D060-402F-9EB0-06F3163C77D3}" type="presParOf" srcId="{18081698-5478-4D6B-B724-85474B86470A}" destId="{E9F53890-1670-414D-98F7-A993B7FF939B}" srcOrd="0" destOrd="0" presId="urn:microsoft.com/office/officeart/2005/8/layout/hierarchy1"/>
    <dgm:cxn modelId="{85286B94-EAF1-4DC0-B26D-2C41E01E42EC}" type="presParOf" srcId="{E9F53890-1670-414D-98F7-A993B7FF939B}" destId="{F8532042-01A9-46B3-8653-A86BC31A0E4D}" srcOrd="0" destOrd="0" presId="urn:microsoft.com/office/officeart/2005/8/layout/hierarchy1"/>
    <dgm:cxn modelId="{92DAEF19-50E1-4D65-BE05-6C7170A0F37B}" type="presParOf" srcId="{E9F53890-1670-414D-98F7-A993B7FF939B}" destId="{13BA855F-049D-4BDC-ADB2-DAEBA5725081}" srcOrd="1" destOrd="0" presId="urn:microsoft.com/office/officeart/2005/8/layout/hierarchy1"/>
    <dgm:cxn modelId="{50FEA026-45B1-4EF8-8CE0-4B80334CFEC7}" type="presParOf" srcId="{18081698-5478-4D6B-B724-85474B86470A}" destId="{12ACB444-EDA9-4B59-867C-344334D533D1}" srcOrd="1" destOrd="0" presId="urn:microsoft.com/office/officeart/2005/8/layout/hierarchy1"/>
    <dgm:cxn modelId="{83DBD3DE-15AC-49A3-A51F-CBCED4FC864E}" type="presParOf" srcId="{DF0CB90A-E171-4F3C-AB8D-146F26201B4C}" destId="{8937CB03-6872-456B-919C-06D72FCB0385}" srcOrd="2" destOrd="0" presId="urn:microsoft.com/office/officeart/2005/8/layout/hierarchy1"/>
    <dgm:cxn modelId="{711A4752-C4F8-4123-9658-8305689CD022}" type="presParOf" srcId="{DF0CB90A-E171-4F3C-AB8D-146F26201B4C}" destId="{24F48BFA-42E9-4D80-A0FD-C5BDC945269F}" srcOrd="3" destOrd="0" presId="urn:microsoft.com/office/officeart/2005/8/layout/hierarchy1"/>
    <dgm:cxn modelId="{AA836CA9-7D7A-4CAC-897B-4230D518C36A}" type="presParOf" srcId="{24F48BFA-42E9-4D80-A0FD-C5BDC945269F}" destId="{A859A18D-2585-4440-B0B0-F69E05EA062E}" srcOrd="0" destOrd="0" presId="urn:microsoft.com/office/officeart/2005/8/layout/hierarchy1"/>
    <dgm:cxn modelId="{BCF87774-8756-47DF-997D-EFA9843A1F8F}" type="presParOf" srcId="{A859A18D-2585-4440-B0B0-F69E05EA062E}" destId="{4E2E8A48-29C6-49B4-8484-51B29F9CCA75}" srcOrd="0" destOrd="0" presId="urn:microsoft.com/office/officeart/2005/8/layout/hierarchy1"/>
    <dgm:cxn modelId="{04C075B8-1D75-4B96-960F-006E02DA2CF3}" type="presParOf" srcId="{A859A18D-2585-4440-B0B0-F69E05EA062E}" destId="{B0EAC1FB-13C6-400A-952F-422C1BF6C885}" srcOrd="1" destOrd="0" presId="urn:microsoft.com/office/officeart/2005/8/layout/hierarchy1"/>
    <dgm:cxn modelId="{55293FE5-E578-4CAC-906F-86E7E41858FD}" type="presParOf" srcId="{24F48BFA-42E9-4D80-A0FD-C5BDC945269F}" destId="{3EF51750-CF9A-4CC1-A839-54167A6177A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7BCD3C-11D8-4FD3-B550-FDC6162C934F}" type="doc">
      <dgm:prSet loTypeId="urn:microsoft.com/office/officeart/2005/8/layout/radial4" loCatId="relationship" qsTypeId="urn:microsoft.com/office/officeart/2005/8/quickstyle/3d1" qsCatId="3D" csTypeId="urn:microsoft.com/office/officeart/2005/8/colors/colorful1#1" csCatId="colorful" phldr="1"/>
      <dgm:spPr/>
      <dgm:t>
        <a:bodyPr/>
        <a:lstStyle/>
        <a:p>
          <a:endParaRPr lang="ru-RU"/>
        </a:p>
      </dgm:t>
    </dgm:pt>
    <dgm:pt modelId="{0147E164-B04E-4130-B372-DEB7D24248BA}">
      <dgm:prSet phldrT="[Текст]" custT="1"/>
      <dgm:spPr/>
      <dgm:t>
        <a:bodyPr/>
        <a:lstStyle/>
        <a:p>
          <a:r>
            <a:rPr lang="ru-RU" sz="2000" b="1" dirty="0" smtClean="0">
              <a:latin typeface="Comic Sans MS" pitchFamily="66" charset="0"/>
            </a:rPr>
            <a:t>ФАКТОРЫ КОСВЕННОГО ВОЗДЕЙСТВИЯ</a:t>
          </a:r>
          <a:endParaRPr lang="ru-RU" sz="2000" b="1" dirty="0">
            <a:latin typeface="Comic Sans MS" pitchFamily="66" charset="0"/>
          </a:endParaRPr>
        </a:p>
      </dgm:t>
    </dgm:pt>
    <dgm:pt modelId="{71914147-A92B-4198-8723-1AD192E79027}" type="parTrans" cxnId="{53FA834A-43A4-4E4F-9C79-DA2D008E89C5}">
      <dgm:prSet/>
      <dgm:spPr/>
      <dgm:t>
        <a:bodyPr/>
        <a:lstStyle/>
        <a:p>
          <a:endParaRPr lang="ru-RU">
            <a:latin typeface="Comic Sans MS" pitchFamily="66" charset="0"/>
          </a:endParaRPr>
        </a:p>
      </dgm:t>
    </dgm:pt>
    <dgm:pt modelId="{F5C6437D-6B03-49F3-8DCD-702BA76390A5}" type="sibTrans" cxnId="{53FA834A-43A4-4E4F-9C79-DA2D008E89C5}">
      <dgm:prSet/>
      <dgm:spPr/>
      <dgm:t>
        <a:bodyPr/>
        <a:lstStyle/>
        <a:p>
          <a:endParaRPr lang="ru-RU">
            <a:latin typeface="Comic Sans MS" pitchFamily="66" charset="0"/>
          </a:endParaRPr>
        </a:p>
      </dgm:t>
    </dgm:pt>
    <dgm:pt modelId="{0E44C133-4768-40DE-A03C-AFF37F60AF06}">
      <dgm:prSet phldrT="[Текст]" custT="1"/>
      <dgm:spPr/>
      <dgm:t>
        <a:bodyPr/>
        <a:lstStyle/>
        <a:p>
          <a:r>
            <a:rPr lang="ru-RU" sz="2000" b="1" dirty="0" smtClean="0">
              <a:latin typeface="Comic Sans MS" pitchFamily="66" charset="0"/>
            </a:rPr>
            <a:t>Состояние экономики и экологии</a:t>
          </a:r>
          <a:endParaRPr lang="ru-RU" sz="2000" b="1" dirty="0">
            <a:latin typeface="Comic Sans MS" pitchFamily="66" charset="0"/>
          </a:endParaRPr>
        </a:p>
      </dgm:t>
    </dgm:pt>
    <dgm:pt modelId="{03867B68-847A-411B-A589-0B1FDF267FFC}" type="parTrans" cxnId="{88323EBB-5CF5-4E0C-AC4B-25BC2C2DDEC8}">
      <dgm:prSet/>
      <dgm:spPr/>
      <dgm:t>
        <a:bodyPr/>
        <a:lstStyle/>
        <a:p>
          <a:endParaRPr lang="ru-RU">
            <a:latin typeface="Comic Sans MS" pitchFamily="66" charset="0"/>
          </a:endParaRPr>
        </a:p>
      </dgm:t>
    </dgm:pt>
    <dgm:pt modelId="{5007C27C-CF3C-4CBF-8FCA-B66D4792067F}" type="sibTrans" cxnId="{88323EBB-5CF5-4E0C-AC4B-25BC2C2DDEC8}">
      <dgm:prSet/>
      <dgm:spPr/>
      <dgm:t>
        <a:bodyPr/>
        <a:lstStyle/>
        <a:p>
          <a:endParaRPr lang="ru-RU">
            <a:latin typeface="Comic Sans MS" pitchFamily="66" charset="0"/>
          </a:endParaRPr>
        </a:p>
      </dgm:t>
    </dgm:pt>
    <dgm:pt modelId="{8E8B4A1A-4765-417E-82FE-A308E954FE00}">
      <dgm:prSet phldrT="[Текст]" custT="1"/>
      <dgm:spPr/>
      <dgm:t>
        <a:bodyPr/>
        <a:lstStyle/>
        <a:p>
          <a:r>
            <a:rPr lang="ru-RU" sz="2000" b="1" dirty="0" err="1" smtClean="0">
              <a:latin typeface="Comic Sans MS" pitchFamily="66" charset="0"/>
            </a:rPr>
            <a:t>Социокультурные</a:t>
          </a:r>
          <a:r>
            <a:rPr lang="ru-RU" sz="2000" b="1" dirty="0" smtClean="0">
              <a:latin typeface="Comic Sans MS" pitchFamily="66" charset="0"/>
            </a:rPr>
            <a:t> факторы</a:t>
          </a:r>
          <a:endParaRPr lang="ru-RU" sz="2000" b="1" dirty="0">
            <a:latin typeface="Comic Sans MS" pitchFamily="66" charset="0"/>
          </a:endParaRPr>
        </a:p>
      </dgm:t>
    </dgm:pt>
    <dgm:pt modelId="{E14F7D7A-946C-4125-84B5-AE1226B7B5AC}" type="parTrans" cxnId="{097BB1AC-A5E5-432D-BD81-B515240D0D0B}">
      <dgm:prSet/>
      <dgm:spPr/>
      <dgm:t>
        <a:bodyPr/>
        <a:lstStyle/>
        <a:p>
          <a:endParaRPr lang="ru-RU">
            <a:latin typeface="Comic Sans MS" pitchFamily="66" charset="0"/>
          </a:endParaRPr>
        </a:p>
      </dgm:t>
    </dgm:pt>
    <dgm:pt modelId="{A76BBC62-283A-49A6-97CD-EFEF695E0296}" type="sibTrans" cxnId="{097BB1AC-A5E5-432D-BD81-B515240D0D0B}">
      <dgm:prSet/>
      <dgm:spPr/>
      <dgm:t>
        <a:bodyPr/>
        <a:lstStyle/>
        <a:p>
          <a:endParaRPr lang="ru-RU">
            <a:latin typeface="Comic Sans MS" pitchFamily="66" charset="0"/>
          </a:endParaRPr>
        </a:p>
      </dgm:t>
    </dgm:pt>
    <dgm:pt modelId="{4287EB9E-EED2-47B7-8962-97EA11A9E0BE}">
      <dgm:prSet phldrT="[Текст]"/>
      <dgm:spPr/>
      <dgm:t>
        <a:bodyPr/>
        <a:lstStyle/>
        <a:p>
          <a:r>
            <a:rPr lang="ru-RU" b="1" dirty="0" smtClean="0">
              <a:latin typeface="Comic Sans MS" pitchFamily="66" charset="0"/>
            </a:rPr>
            <a:t>Политические факторы</a:t>
          </a:r>
          <a:endParaRPr lang="ru-RU" b="1" dirty="0">
            <a:latin typeface="Comic Sans MS" pitchFamily="66" charset="0"/>
          </a:endParaRPr>
        </a:p>
      </dgm:t>
    </dgm:pt>
    <dgm:pt modelId="{ABB260BD-2C59-4CE5-AAE2-F27BDBD790A2}" type="parTrans" cxnId="{A6B7E007-AD59-4291-8C79-83D183980577}">
      <dgm:prSet/>
      <dgm:spPr/>
      <dgm:t>
        <a:bodyPr/>
        <a:lstStyle/>
        <a:p>
          <a:endParaRPr lang="ru-RU">
            <a:latin typeface="Comic Sans MS" pitchFamily="66" charset="0"/>
          </a:endParaRPr>
        </a:p>
      </dgm:t>
    </dgm:pt>
    <dgm:pt modelId="{56949DC0-D47A-4660-B095-DB877044EBA3}" type="sibTrans" cxnId="{A6B7E007-AD59-4291-8C79-83D183980577}">
      <dgm:prSet/>
      <dgm:spPr/>
      <dgm:t>
        <a:bodyPr/>
        <a:lstStyle/>
        <a:p>
          <a:endParaRPr lang="ru-RU">
            <a:latin typeface="Comic Sans MS" pitchFamily="66" charset="0"/>
          </a:endParaRPr>
        </a:p>
      </dgm:t>
    </dgm:pt>
    <dgm:pt modelId="{5736544C-D720-4F44-8014-3768B5CB4B20}">
      <dgm:prSet phldrT="[Текст]" custT="1"/>
      <dgm:spPr/>
      <dgm:t>
        <a:bodyPr/>
        <a:lstStyle/>
        <a:p>
          <a:r>
            <a:rPr lang="ru-RU" sz="2400" b="1" dirty="0" smtClean="0">
              <a:latin typeface="Comic Sans MS" pitchFamily="66" charset="0"/>
            </a:rPr>
            <a:t>Технологии</a:t>
          </a:r>
          <a:endParaRPr lang="ru-RU" sz="2400" b="1" dirty="0">
            <a:latin typeface="Comic Sans MS" pitchFamily="66" charset="0"/>
          </a:endParaRPr>
        </a:p>
      </dgm:t>
    </dgm:pt>
    <dgm:pt modelId="{8E5CD261-A138-47B5-99ED-D3D90F3D5D04}" type="parTrans" cxnId="{772EAAA2-8097-4B5B-AA87-6D800956B33E}">
      <dgm:prSet/>
      <dgm:spPr/>
      <dgm:t>
        <a:bodyPr/>
        <a:lstStyle/>
        <a:p>
          <a:endParaRPr lang="ru-RU">
            <a:latin typeface="Comic Sans MS" pitchFamily="66" charset="0"/>
          </a:endParaRPr>
        </a:p>
      </dgm:t>
    </dgm:pt>
    <dgm:pt modelId="{97E38C6B-D7A3-49D4-B586-16CA59B9D600}" type="sibTrans" cxnId="{772EAAA2-8097-4B5B-AA87-6D800956B33E}">
      <dgm:prSet/>
      <dgm:spPr/>
      <dgm:t>
        <a:bodyPr/>
        <a:lstStyle/>
        <a:p>
          <a:endParaRPr lang="ru-RU">
            <a:latin typeface="Comic Sans MS" pitchFamily="66" charset="0"/>
          </a:endParaRPr>
        </a:p>
      </dgm:t>
    </dgm:pt>
    <dgm:pt modelId="{D65EEAF4-C938-4238-877D-B823401C475B}">
      <dgm:prSet phldrT="[Текст]"/>
      <dgm:spPr/>
      <dgm:t>
        <a:bodyPr/>
        <a:lstStyle/>
        <a:p>
          <a:r>
            <a:rPr lang="ru-RU" b="1" dirty="0" smtClean="0">
              <a:latin typeface="Comic Sans MS" pitchFamily="66" charset="0"/>
            </a:rPr>
            <a:t>Отношения с местными властями</a:t>
          </a:r>
          <a:endParaRPr lang="ru-RU" b="1" dirty="0">
            <a:latin typeface="Comic Sans MS" pitchFamily="66" charset="0"/>
          </a:endParaRPr>
        </a:p>
      </dgm:t>
    </dgm:pt>
    <dgm:pt modelId="{9C921DCF-C096-46E1-A33E-AFDB06B67CE5}" type="parTrans" cxnId="{1A67E34C-E16C-4734-8349-53EA0ED8DE6C}">
      <dgm:prSet/>
      <dgm:spPr/>
      <dgm:t>
        <a:bodyPr/>
        <a:lstStyle/>
        <a:p>
          <a:endParaRPr lang="ru-RU">
            <a:latin typeface="Comic Sans MS" pitchFamily="66" charset="0"/>
          </a:endParaRPr>
        </a:p>
      </dgm:t>
    </dgm:pt>
    <dgm:pt modelId="{4CB971AB-6C6D-4DFC-A041-8148BBB59092}" type="sibTrans" cxnId="{1A67E34C-E16C-4734-8349-53EA0ED8DE6C}">
      <dgm:prSet/>
      <dgm:spPr/>
      <dgm:t>
        <a:bodyPr/>
        <a:lstStyle/>
        <a:p>
          <a:endParaRPr lang="ru-RU">
            <a:latin typeface="Comic Sans MS" pitchFamily="66" charset="0"/>
          </a:endParaRPr>
        </a:p>
      </dgm:t>
    </dgm:pt>
    <dgm:pt modelId="{28705A7A-9E41-438F-BC9D-BCD90D18CD81}" type="pres">
      <dgm:prSet presAssocID="{857BCD3C-11D8-4FD3-B550-FDC6162C934F}" presName="cycle" presStyleCnt="0">
        <dgm:presLayoutVars>
          <dgm:chMax val="1"/>
          <dgm:dir/>
          <dgm:animLvl val="ctr"/>
          <dgm:resizeHandles val="exact"/>
        </dgm:presLayoutVars>
      </dgm:prSet>
      <dgm:spPr/>
      <dgm:t>
        <a:bodyPr/>
        <a:lstStyle/>
        <a:p>
          <a:endParaRPr lang="ru-RU"/>
        </a:p>
      </dgm:t>
    </dgm:pt>
    <dgm:pt modelId="{156C814B-C3B0-47D7-BB91-514A6E6E9A9B}" type="pres">
      <dgm:prSet presAssocID="{0147E164-B04E-4130-B372-DEB7D24248BA}" presName="centerShape" presStyleLbl="node0" presStyleIdx="0" presStyleCnt="1" custScaleX="110162" custScaleY="103922"/>
      <dgm:spPr/>
      <dgm:t>
        <a:bodyPr/>
        <a:lstStyle/>
        <a:p>
          <a:endParaRPr lang="ru-RU"/>
        </a:p>
      </dgm:t>
    </dgm:pt>
    <dgm:pt modelId="{4D3731AB-90B6-417A-AAC0-CFDDFDF9961F}" type="pres">
      <dgm:prSet presAssocID="{03867B68-847A-411B-A589-0B1FDF267FFC}" presName="parTrans" presStyleLbl="bgSibTrans2D1" presStyleIdx="0" presStyleCnt="5"/>
      <dgm:spPr/>
      <dgm:t>
        <a:bodyPr/>
        <a:lstStyle/>
        <a:p>
          <a:endParaRPr lang="ru-RU"/>
        </a:p>
      </dgm:t>
    </dgm:pt>
    <dgm:pt modelId="{DF2EE290-E9B0-4D3E-9D7C-0E386F911D05}" type="pres">
      <dgm:prSet presAssocID="{0E44C133-4768-40DE-A03C-AFF37F60AF06}" presName="node" presStyleLbl="node1" presStyleIdx="0" presStyleCnt="5">
        <dgm:presLayoutVars>
          <dgm:bulletEnabled val="1"/>
        </dgm:presLayoutVars>
      </dgm:prSet>
      <dgm:spPr/>
      <dgm:t>
        <a:bodyPr/>
        <a:lstStyle/>
        <a:p>
          <a:endParaRPr lang="ru-RU"/>
        </a:p>
      </dgm:t>
    </dgm:pt>
    <dgm:pt modelId="{65E1DB6E-EEA0-40B3-85C1-D3E48737DE7B}" type="pres">
      <dgm:prSet presAssocID="{8E5CD261-A138-47B5-99ED-D3D90F3D5D04}" presName="parTrans" presStyleLbl="bgSibTrans2D1" presStyleIdx="1" presStyleCnt="5"/>
      <dgm:spPr/>
      <dgm:t>
        <a:bodyPr/>
        <a:lstStyle/>
        <a:p>
          <a:endParaRPr lang="ru-RU"/>
        </a:p>
      </dgm:t>
    </dgm:pt>
    <dgm:pt modelId="{989F4515-2BDC-4E93-9408-F7E15ECCA0A8}" type="pres">
      <dgm:prSet presAssocID="{5736544C-D720-4F44-8014-3768B5CB4B20}" presName="node" presStyleLbl="node1" presStyleIdx="1" presStyleCnt="5">
        <dgm:presLayoutVars>
          <dgm:bulletEnabled val="1"/>
        </dgm:presLayoutVars>
      </dgm:prSet>
      <dgm:spPr/>
      <dgm:t>
        <a:bodyPr/>
        <a:lstStyle/>
        <a:p>
          <a:endParaRPr lang="ru-RU"/>
        </a:p>
      </dgm:t>
    </dgm:pt>
    <dgm:pt modelId="{3D60FC7B-6A5C-4911-A912-04C281D62B3C}" type="pres">
      <dgm:prSet presAssocID="{E14F7D7A-946C-4125-84B5-AE1226B7B5AC}" presName="parTrans" presStyleLbl="bgSibTrans2D1" presStyleIdx="2" presStyleCnt="5"/>
      <dgm:spPr/>
      <dgm:t>
        <a:bodyPr/>
        <a:lstStyle/>
        <a:p>
          <a:endParaRPr lang="ru-RU"/>
        </a:p>
      </dgm:t>
    </dgm:pt>
    <dgm:pt modelId="{C0680555-A5C7-468F-948D-EF9F324B26E5}" type="pres">
      <dgm:prSet presAssocID="{8E8B4A1A-4765-417E-82FE-A308E954FE00}" presName="node" presStyleLbl="node1" presStyleIdx="2" presStyleCnt="5">
        <dgm:presLayoutVars>
          <dgm:bulletEnabled val="1"/>
        </dgm:presLayoutVars>
      </dgm:prSet>
      <dgm:spPr/>
      <dgm:t>
        <a:bodyPr/>
        <a:lstStyle/>
        <a:p>
          <a:endParaRPr lang="ru-RU"/>
        </a:p>
      </dgm:t>
    </dgm:pt>
    <dgm:pt modelId="{78FC5AE5-8C57-4549-9CAF-357B801EA5D7}" type="pres">
      <dgm:prSet presAssocID="{ABB260BD-2C59-4CE5-AAE2-F27BDBD790A2}" presName="parTrans" presStyleLbl="bgSibTrans2D1" presStyleIdx="3" presStyleCnt="5"/>
      <dgm:spPr/>
      <dgm:t>
        <a:bodyPr/>
        <a:lstStyle/>
        <a:p>
          <a:endParaRPr lang="ru-RU"/>
        </a:p>
      </dgm:t>
    </dgm:pt>
    <dgm:pt modelId="{96ECEA87-9AE3-4339-B274-916C7B64B616}" type="pres">
      <dgm:prSet presAssocID="{4287EB9E-EED2-47B7-8962-97EA11A9E0BE}" presName="node" presStyleLbl="node1" presStyleIdx="3" presStyleCnt="5">
        <dgm:presLayoutVars>
          <dgm:bulletEnabled val="1"/>
        </dgm:presLayoutVars>
      </dgm:prSet>
      <dgm:spPr/>
      <dgm:t>
        <a:bodyPr/>
        <a:lstStyle/>
        <a:p>
          <a:endParaRPr lang="ru-RU"/>
        </a:p>
      </dgm:t>
    </dgm:pt>
    <dgm:pt modelId="{323FEB3A-1DE7-4617-B3F9-010B226E6CDA}" type="pres">
      <dgm:prSet presAssocID="{9C921DCF-C096-46E1-A33E-AFDB06B67CE5}" presName="parTrans" presStyleLbl="bgSibTrans2D1" presStyleIdx="4" presStyleCnt="5"/>
      <dgm:spPr/>
      <dgm:t>
        <a:bodyPr/>
        <a:lstStyle/>
        <a:p>
          <a:endParaRPr lang="ru-RU"/>
        </a:p>
      </dgm:t>
    </dgm:pt>
    <dgm:pt modelId="{E2DA7177-6206-498A-9795-E6E1770E14E4}" type="pres">
      <dgm:prSet presAssocID="{D65EEAF4-C938-4238-877D-B823401C475B}" presName="node" presStyleLbl="node1" presStyleIdx="4" presStyleCnt="5">
        <dgm:presLayoutVars>
          <dgm:bulletEnabled val="1"/>
        </dgm:presLayoutVars>
      </dgm:prSet>
      <dgm:spPr/>
      <dgm:t>
        <a:bodyPr/>
        <a:lstStyle/>
        <a:p>
          <a:endParaRPr lang="ru-RU"/>
        </a:p>
      </dgm:t>
    </dgm:pt>
  </dgm:ptLst>
  <dgm:cxnLst>
    <dgm:cxn modelId="{772EAAA2-8097-4B5B-AA87-6D800956B33E}" srcId="{0147E164-B04E-4130-B372-DEB7D24248BA}" destId="{5736544C-D720-4F44-8014-3768B5CB4B20}" srcOrd="1" destOrd="0" parTransId="{8E5CD261-A138-47B5-99ED-D3D90F3D5D04}" sibTransId="{97E38C6B-D7A3-49D4-B586-16CA59B9D600}"/>
    <dgm:cxn modelId="{1403F045-9346-44E0-A3DC-3287FEC1206F}" type="presOf" srcId="{8E8B4A1A-4765-417E-82FE-A308E954FE00}" destId="{C0680555-A5C7-468F-948D-EF9F324B26E5}" srcOrd="0" destOrd="0" presId="urn:microsoft.com/office/officeart/2005/8/layout/radial4"/>
    <dgm:cxn modelId="{7BB40BA4-8873-402D-A6A2-77FBCE544951}" type="presOf" srcId="{8E5CD261-A138-47B5-99ED-D3D90F3D5D04}" destId="{65E1DB6E-EEA0-40B3-85C1-D3E48737DE7B}" srcOrd="0" destOrd="0" presId="urn:microsoft.com/office/officeart/2005/8/layout/radial4"/>
    <dgm:cxn modelId="{E18F8808-1211-4E06-AAD3-42F744493D85}" type="presOf" srcId="{03867B68-847A-411B-A589-0B1FDF267FFC}" destId="{4D3731AB-90B6-417A-AAC0-CFDDFDF9961F}" srcOrd="0" destOrd="0" presId="urn:microsoft.com/office/officeart/2005/8/layout/radial4"/>
    <dgm:cxn modelId="{01FDD4D1-172D-4CC3-9EED-7E42D254C2BC}" type="presOf" srcId="{0147E164-B04E-4130-B372-DEB7D24248BA}" destId="{156C814B-C3B0-47D7-BB91-514A6E6E9A9B}" srcOrd="0" destOrd="0" presId="urn:microsoft.com/office/officeart/2005/8/layout/radial4"/>
    <dgm:cxn modelId="{9D0C2B42-188B-4823-87DC-FBFEBBBBE367}" type="presOf" srcId="{5736544C-D720-4F44-8014-3768B5CB4B20}" destId="{989F4515-2BDC-4E93-9408-F7E15ECCA0A8}" srcOrd="0" destOrd="0" presId="urn:microsoft.com/office/officeart/2005/8/layout/radial4"/>
    <dgm:cxn modelId="{53FA834A-43A4-4E4F-9C79-DA2D008E89C5}" srcId="{857BCD3C-11D8-4FD3-B550-FDC6162C934F}" destId="{0147E164-B04E-4130-B372-DEB7D24248BA}" srcOrd="0" destOrd="0" parTransId="{71914147-A92B-4198-8723-1AD192E79027}" sibTransId="{F5C6437D-6B03-49F3-8DCD-702BA76390A5}"/>
    <dgm:cxn modelId="{D66476C2-C0B2-442B-9975-B0C8FB3B6CC4}" type="presOf" srcId="{E14F7D7A-946C-4125-84B5-AE1226B7B5AC}" destId="{3D60FC7B-6A5C-4911-A912-04C281D62B3C}" srcOrd="0" destOrd="0" presId="urn:microsoft.com/office/officeart/2005/8/layout/radial4"/>
    <dgm:cxn modelId="{097BB1AC-A5E5-432D-BD81-B515240D0D0B}" srcId="{0147E164-B04E-4130-B372-DEB7D24248BA}" destId="{8E8B4A1A-4765-417E-82FE-A308E954FE00}" srcOrd="2" destOrd="0" parTransId="{E14F7D7A-946C-4125-84B5-AE1226B7B5AC}" sibTransId="{A76BBC62-283A-49A6-97CD-EFEF695E0296}"/>
    <dgm:cxn modelId="{265F01D5-F1DD-47BB-8ACD-0D74A05DFC74}" type="presOf" srcId="{4287EB9E-EED2-47B7-8962-97EA11A9E0BE}" destId="{96ECEA87-9AE3-4339-B274-916C7B64B616}" srcOrd="0" destOrd="0" presId="urn:microsoft.com/office/officeart/2005/8/layout/radial4"/>
    <dgm:cxn modelId="{D21024FF-C21F-4338-ABEA-5005D8294214}" type="presOf" srcId="{ABB260BD-2C59-4CE5-AAE2-F27BDBD790A2}" destId="{78FC5AE5-8C57-4549-9CAF-357B801EA5D7}" srcOrd="0" destOrd="0" presId="urn:microsoft.com/office/officeart/2005/8/layout/radial4"/>
    <dgm:cxn modelId="{9514B27D-14BA-49FF-A65D-A8D60EA8EB45}" type="presOf" srcId="{D65EEAF4-C938-4238-877D-B823401C475B}" destId="{E2DA7177-6206-498A-9795-E6E1770E14E4}" srcOrd="0" destOrd="0" presId="urn:microsoft.com/office/officeart/2005/8/layout/radial4"/>
    <dgm:cxn modelId="{D5C2CC25-9B2B-448C-A89A-F724565D601D}" type="presOf" srcId="{857BCD3C-11D8-4FD3-B550-FDC6162C934F}" destId="{28705A7A-9E41-438F-BC9D-BCD90D18CD81}" srcOrd="0" destOrd="0" presId="urn:microsoft.com/office/officeart/2005/8/layout/radial4"/>
    <dgm:cxn modelId="{88323EBB-5CF5-4E0C-AC4B-25BC2C2DDEC8}" srcId="{0147E164-B04E-4130-B372-DEB7D24248BA}" destId="{0E44C133-4768-40DE-A03C-AFF37F60AF06}" srcOrd="0" destOrd="0" parTransId="{03867B68-847A-411B-A589-0B1FDF267FFC}" sibTransId="{5007C27C-CF3C-4CBF-8FCA-B66D4792067F}"/>
    <dgm:cxn modelId="{A6B7E007-AD59-4291-8C79-83D183980577}" srcId="{0147E164-B04E-4130-B372-DEB7D24248BA}" destId="{4287EB9E-EED2-47B7-8962-97EA11A9E0BE}" srcOrd="3" destOrd="0" parTransId="{ABB260BD-2C59-4CE5-AAE2-F27BDBD790A2}" sibTransId="{56949DC0-D47A-4660-B095-DB877044EBA3}"/>
    <dgm:cxn modelId="{01D3B8D8-FDAE-46FA-A92C-3009250E646E}" type="presOf" srcId="{9C921DCF-C096-46E1-A33E-AFDB06B67CE5}" destId="{323FEB3A-1DE7-4617-B3F9-010B226E6CDA}" srcOrd="0" destOrd="0" presId="urn:microsoft.com/office/officeart/2005/8/layout/radial4"/>
    <dgm:cxn modelId="{1A67E34C-E16C-4734-8349-53EA0ED8DE6C}" srcId="{0147E164-B04E-4130-B372-DEB7D24248BA}" destId="{D65EEAF4-C938-4238-877D-B823401C475B}" srcOrd="4" destOrd="0" parTransId="{9C921DCF-C096-46E1-A33E-AFDB06B67CE5}" sibTransId="{4CB971AB-6C6D-4DFC-A041-8148BBB59092}"/>
    <dgm:cxn modelId="{3D63F9CA-C569-4AA9-9459-F8AC379D8B50}" type="presOf" srcId="{0E44C133-4768-40DE-A03C-AFF37F60AF06}" destId="{DF2EE290-E9B0-4D3E-9D7C-0E386F911D05}" srcOrd="0" destOrd="0" presId="urn:microsoft.com/office/officeart/2005/8/layout/radial4"/>
    <dgm:cxn modelId="{F5B0E802-74C6-4C5E-9DE7-B817F2E8A1E0}" type="presParOf" srcId="{28705A7A-9E41-438F-BC9D-BCD90D18CD81}" destId="{156C814B-C3B0-47D7-BB91-514A6E6E9A9B}" srcOrd="0" destOrd="0" presId="urn:microsoft.com/office/officeart/2005/8/layout/radial4"/>
    <dgm:cxn modelId="{29D5DD3C-64D0-40AB-B8D3-14730DCFF4B9}" type="presParOf" srcId="{28705A7A-9E41-438F-BC9D-BCD90D18CD81}" destId="{4D3731AB-90B6-417A-AAC0-CFDDFDF9961F}" srcOrd="1" destOrd="0" presId="urn:microsoft.com/office/officeart/2005/8/layout/radial4"/>
    <dgm:cxn modelId="{786F65DA-2A07-4771-95D7-A27CBD6868E8}" type="presParOf" srcId="{28705A7A-9E41-438F-BC9D-BCD90D18CD81}" destId="{DF2EE290-E9B0-4D3E-9D7C-0E386F911D05}" srcOrd="2" destOrd="0" presId="urn:microsoft.com/office/officeart/2005/8/layout/radial4"/>
    <dgm:cxn modelId="{0B48D6D6-DB52-4C8B-8C43-CA375763E352}" type="presParOf" srcId="{28705A7A-9E41-438F-BC9D-BCD90D18CD81}" destId="{65E1DB6E-EEA0-40B3-85C1-D3E48737DE7B}" srcOrd="3" destOrd="0" presId="urn:microsoft.com/office/officeart/2005/8/layout/radial4"/>
    <dgm:cxn modelId="{B9A2A111-7667-46C2-9EDC-0D25742B4588}" type="presParOf" srcId="{28705A7A-9E41-438F-BC9D-BCD90D18CD81}" destId="{989F4515-2BDC-4E93-9408-F7E15ECCA0A8}" srcOrd="4" destOrd="0" presId="urn:microsoft.com/office/officeart/2005/8/layout/radial4"/>
    <dgm:cxn modelId="{B4216003-244A-4B92-A5DC-761213C9CC99}" type="presParOf" srcId="{28705A7A-9E41-438F-BC9D-BCD90D18CD81}" destId="{3D60FC7B-6A5C-4911-A912-04C281D62B3C}" srcOrd="5" destOrd="0" presId="urn:microsoft.com/office/officeart/2005/8/layout/radial4"/>
    <dgm:cxn modelId="{E4A99D71-D263-4FD6-9700-9AC948112D0F}" type="presParOf" srcId="{28705A7A-9E41-438F-BC9D-BCD90D18CD81}" destId="{C0680555-A5C7-468F-948D-EF9F324B26E5}" srcOrd="6" destOrd="0" presId="urn:microsoft.com/office/officeart/2005/8/layout/radial4"/>
    <dgm:cxn modelId="{5F65A0B8-4265-4582-87A6-1A3337F52369}" type="presParOf" srcId="{28705A7A-9E41-438F-BC9D-BCD90D18CD81}" destId="{78FC5AE5-8C57-4549-9CAF-357B801EA5D7}" srcOrd="7" destOrd="0" presId="urn:microsoft.com/office/officeart/2005/8/layout/radial4"/>
    <dgm:cxn modelId="{CA4A2805-8ADB-4FAD-B72E-87C99128CBF5}" type="presParOf" srcId="{28705A7A-9E41-438F-BC9D-BCD90D18CD81}" destId="{96ECEA87-9AE3-4339-B274-916C7B64B616}" srcOrd="8" destOrd="0" presId="urn:microsoft.com/office/officeart/2005/8/layout/radial4"/>
    <dgm:cxn modelId="{010410FF-1A37-490A-AAAB-AA522757FA2F}" type="presParOf" srcId="{28705A7A-9E41-438F-BC9D-BCD90D18CD81}" destId="{323FEB3A-1DE7-4617-B3F9-010B226E6CDA}" srcOrd="9" destOrd="0" presId="urn:microsoft.com/office/officeart/2005/8/layout/radial4"/>
    <dgm:cxn modelId="{85736305-B343-4969-8D8A-C224BCCFC51C}" type="presParOf" srcId="{28705A7A-9E41-438F-BC9D-BCD90D18CD81}" destId="{E2DA7177-6206-498A-9795-E6E1770E14E4}"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19C2101-FFB7-40CB-A85A-8CC028B097AC}" type="doc">
      <dgm:prSet loTypeId="urn:microsoft.com/office/officeart/2005/8/layout/funnel1" loCatId="process" qsTypeId="urn:microsoft.com/office/officeart/2005/8/quickstyle/3d1" qsCatId="3D" csTypeId="urn:microsoft.com/office/officeart/2005/8/colors/colorful2" csCatId="colorful" phldr="1"/>
      <dgm:spPr/>
      <dgm:t>
        <a:bodyPr/>
        <a:lstStyle/>
        <a:p>
          <a:endParaRPr lang="ru-RU"/>
        </a:p>
      </dgm:t>
    </dgm:pt>
    <dgm:pt modelId="{E7758F45-7ADE-4A3C-82C8-04886D1844CF}">
      <dgm:prSet phldrT="[Текст]" custT="1"/>
      <dgm:spPr/>
      <dgm:t>
        <a:bodyPr/>
        <a:lstStyle/>
        <a:p>
          <a:r>
            <a:rPr lang="ru-RU" sz="1400" dirty="0" smtClean="0">
              <a:latin typeface="Comic Sans MS" pitchFamily="66" charset="0"/>
            </a:rPr>
            <a:t>Организация управления</a:t>
          </a:r>
        </a:p>
        <a:p>
          <a:r>
            <a:rPr lang="ru-RU" sz="1400" dirty="0" smtClean="0">
              <a:latin typeface="Comic Sans MS" pitchFamily="66" charset="0"/>
            </a:rPr>
            <a:t>Маркетинг</a:t>
          </a:r>
          <a:endParaRPr lang="ru-RU" sz="1400" dirty="0">
            <a:latin typeface="Comic Sans MS" pitchFamily="66" charset="0"/>
          </a:endParaRPr>
        </a:p>
      </dgm:t>
    </dgm:pt>
    <dgm:pt modelId="{C7542E09-325B-4804-B7C6-4523998141A0}" type="parTrans" cxnId="{A47BAB50-FCD8-4E1D-94F7-822E5B3C078E}">
      <dgm:prSet/>
      <dgm:spPr/>
      <dgm:t>
        <a:bodyPr/>
        <a:lstStyle/>
        <a:p>
          <a:endParaRPr lang="ru-RU"/>
        </a:p>
      </dgm:t>
    </dgm:pt>
    <dgm:pt modelId="{8752C862-5CE1-4924-9279-364951DC2481}" type="sibTrans" cxnId="{A47BAB50-FCD8-4E1D-94F7-822E5B3C078E}">
      <dgm:prSet/>
      <dgm:spPr/>
      <dgm:t>
        <a:bodyPr/>
        <a:lstStyle/>
        <a:p>
          <a:endParaRPr lang="ru-RU"/>
        </a:p>
      </dgm:t>
    </dgm:pt>
    <dgm:pt modelId="{340B658F-3B9B-4770-8BAF-49FD0203B86C}">
      <dgm:prSet phldrT="[Текст]" custT="1"/>
      <dgm:spPr/>
      <dgm:t>
        <a:bodyPr/>
        <a:lstStyle/>
        <a:p>
          <a:r>
            <a:rPr lang="ru-RU" sz="1200" dirty="0" smtClean="0">
              <a:latin typeface="Comic Sans MS" pitchFamily="66" charset="0"/>
            </a:rPr>
            <a:t>Производство</a:t>
          </a:r>
        </a:p>
        <a:p>
          <a:r>
            <a:rPr lang="ru-RU" sz="1200" dirty="0" smtClean="0">
              <a:latin typeface="Comic Sans MS" pitchFamily="66" charset="0"/>
            </a:rPr>
            <a:t>Персонал</a:t>
          </a:r>
          <a:endParaRPr lang="ru-RU" sz="1200" dirty="0">
            <a:latin typeface="Comic Sans MS" pitchFamily="66" charset="0"/>
          </a:endParaRPr>
        </a:p>
      </dgm:t>
    </dgm:pt>
    <dgm:pt modelId="{01F9349D-B3A2-48F4-8FF9-D92FC23A5F3B}" type="parTrans" cxnId="{08390C76-26AB-42ED-BF3F-67F9F58D450B}">
      <dgm:prSet/>
      <dgm:spPr/>
      <dgm:t>
        <a:bodyPr/>
        <a:lstStyle/>
        <a:p>
          <a:endParaRPr lang="ru-RU"/>
        </a:p>
      </dgm:t>
    </dgm:pt>
    <dgm:pt modelId="{152CFC3A-9A51-433A-A673-C68011000B21}" type="sibTrans" cxnId="{08390C76-26AB-42ED-BF3F-67F9F58D450B}">
      <dgm:prSet/>
      <dgm:spPr/>
      <dgm:t>
        <a:bodyPr/>
        <a:lstStyle/>
        <a:p>
          <a:endParaRPr lang="ru-RU"/>
        </a:p>
      </dgm:t>
    </dgm:pt>
    <dgm:pt modelId="{414B74C3-A935-40D2-AD23-54E67A84D2F3}">
      <dgm:prSet phldrT="[Текст]" custT="1"/>
      <dgm:spPr/>
      <dgm:t>
        <a:bodyPr/>
        <a:lstStyle/>
        <a:p>
          <a:r>
            <a:rPr lang="ru-RU" sz="1800" dirty="0" smtClean="0">
              <a:latin typeface="Comic Sans MS" pitchFamily="66" charset="0"/>
            </a:rPr>
            <a:t>Финансы Культура Имидж </a:t>
          </a:r>
          <a:endParaRPr lang="ru-RU" sz="1800" dirty="0">
            <a:latin typeface="Comic Sans MS" pitchFamily="66" charset="0"/>
          </a:endParaRPr>
        </a:p>
      </dgm:t>
    </dgm:pt>
    <dgm:pt modelId="{59D2AA33-4F6F-4885-8C13-5B052F79FFE5}" type="parTrans" cxnId="{6CF24797-E53D-4640-A2B3-2A12DE69CF4F}">
      <dgm:prSet/>
      <dgm:spPr/>
      <dgm:t>
        <a:bodyPr/>
        <a:lstStyle/>
        <a:p>
          <a:endParaRPr lang="ru-RU"/>
        </a:p>
      </dgm:t>
    </dgm:pt>
    <dgm:pt modelId="{84E625C9-8E66-4645-9697-EAE83B83B5F1}" type="sibTrans" cxnId="{6CF24797-E53D-4640-A2B3-2A12DE69CF4F}">
      <dgm:prSet/>
      <dgm:spPr/>
      <dgm:t>
        <a:bodyPr/>
        <a:lstStyle/>
        <a:p>
          <a:endParaRPr lang="ru-RU"/>
        </a:p>
      </dgm:t>
    </dgm:pt>
    <dgm:pt modelId="{424D5538-9ED7-46B2-9EC6-A6BB65DD6885}">
      <dgm:prSet phldrT="[Текст]" custT="1"/>
      <dgm:spPr/>
      <dgm:t>
        <a:bodyPr/>
        <a:lstStyle/>
        <a:p>
          <a:r>
            <a:rPr lang="ru-RU"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Внутренняя среда организаций </a:t>
          </a:r>
          <a:r>
            <a:rPr lang="ru-RU" sz="1900" dirty="0" smtClean="0"/>
            <a:t/>
          </a:r>
          <a:br>
            <a:rPr lang="ru-RU" sz="1900" dirty="0" smtClean="0"/>
          </a:br>
          <a:endParaRPr lang="ru-RU" sz="1900" dirty="0"/>
        </a:p>
      </dgm:t>
    </dgm:pt>
    <dgm:pt modelId="{150A2A8E-6E28-44EA-9D13-855157530F4C}" type="parTrans" cxnId="{C12750ED-1A86-49C3-A055-FAEBD2E2367E}">
      <dgm:prSet/>
      <dgm:spPr/>
      <dgm:t>
        <a:bodyPr/>
        <a:lstStyle/>
        <a:p>
          <a:endParaRPr lang="ru-RU"/>
        </a:p>
      </dgm:t>
    </dgm:pt>
    <dgm:pt modelId="{6D27872F-858F-4CEB-8BBD-425E6AA7EC9A}" type="sibTrans" cxnId="{C12750ED-1A86-49C3-A055-FAEBD2E2367E}">
      <dgm:prSet/>
      <dgm:spPr/>
      <dgm:t>
        <a:bodyPr/>
        <a:lstStyle/>
        <a:p>
          <a:endParaRPr lang="ru-RU"/>
        </a:p>
      </dgm:t>
    </dgm:pt>
    <dgm:pt modelId="{C6D9B5D4-DD77-4E99-AA57-13AA1BEC45F8}" type="pres">
      <dgm:prSet presAssocID="{619C2101-FFB7-40CB-A85A-8CC028B097AC}" presName="Name0" presStyleCnt="0">
        <dgm:presLayoutVars>
          <dgm:chMax val="4"/>
          <dgm:resizeHandles val="exact"/>
        </dgm:presLayoutVars>
      </dgm:prSet>
      <dgm:spPr/>
      <dgm:t>
        <a:bodyPr/>
        <a:lstStyle/>
        <a:p>
          <a:endParaRPr lang="ru-RU"/>
        </a:p>
      </dgm:t>
    </dgm:pt>
    <dgm:pt modelId="{4613C735-A5B5-4710-B43D-E316DD48463F}" type="pres">
      <dgm:prSet presAssocID="{619C2101-FFB7-40CB-A85A-8CC028B097AC}" presName="ellipse" presStyleLbl="trBgShp" presStyleIdx="0" presStyleCnt="1"/>
      <dgm:spPr/>
      <dgm:t>
        <a:bodyPr/>
        <a:lstStyle/>
        <a:p>
          <a:endParaRPr lang="ru-RU"/>
        </a:p>
      </dgm:t>
    </dgm:pt>
    <dgm:pt modelId="{35FCE7CB-286B-45E9-813C-7A51B30C9404}" type="pres">
      <dgm:prSet presAssocID="{619C2101-FFB7-40CB-A85A-8CC028B097AC}" presName="arrow1" presStyleLbl="fgShp" presStyleIdx="0" presStyleCnt="1"/>
      <dgm:spPr/>
      <dgm:t>
        <a:bodyPr/>
        <a:lstStyle/>
        <a:p>
          <a:endParaRPr lang="ru-RU"/>
        </a:p>
      </dgm:t>
    </dgm:pt>
    <dgm:pt modelId="{95DCEE78-D09F-4EDE-A0F2-0DFFC2307B42}" type="pres">
      <dgm:prSet presAssocID="{619C2101-FFB7-40CB-A85A-8CC028B097AC}" presName="rectangle" presStyleLbl="revTx" presStyleIdx="0" presStyleCnt="1">
        <dgm:presLayoutVars>
          <dgm:bulletEnabled val="1"/>
        </dgm:presLayoutVars>
      </dgm:prSet>
      <dgm:spPr/>
      <dgm:t>
        <a:bodyPr/>
        <a:lstStyle/>
        <a:p>
          <a:endParaRPr lang="ru-RU"/>
        </a:p>
      </dgm:t>
    </dgm:pt>
    <dgm:pt modelId="{0D367A22-A271-44B3-9F22-0E89FF3C21F5}" type="pres">
      <dgm:prSet presAssocID="{340B658F-3B9B-4770-8BAF-49FD0203B86C}" presName="item1" presStyleLbl="node1" presStyleIdx="0" presStyleCnt="3" custScaleX="112529" custScaleY="114053">
        <dgm:presLayoutVars>
          <dgm:bulletEnabled val="1"/>
        </dgm:presLayoutVars>
      </dgm:prSet>
      <dgm:spPr/>
      <dgm:t>
        <a:bodyPr/>
        <a:lstStyle/>
        <a:p>
          <a:endParaRPr lang="ru-RU"/>
        </a:p>
      </dgm:t>
    </dgm:pt>
    <dgm:pt modelId="{04691832-E8A1-4732-B789-058C8E55770B}" type="pres">
      <dgm:prSet presAssocID="{414B74C3-A935-40D2-AD23-54E67A84D2F3}" presName="item2" presStyleLbl="node1" presStyleIdx="1" presStyleCnt="3" custScaleX="116023" custScaleY="117095">
        <dgm:presLayoutVars>
          <dgm:bulletEnabled val="1"/>
        </dgm:presLayoutVars>
      </dgm:prSet>
      <dgm:spPr/>
      <dgm:t>
        <a:bodyPr/>
        <a:lstStyle/>
        <a:p>
          <a:endParaRPr lang="ru-RU"/>
        </a:p>
      </dgm:t>
    </dgm:pt>
    <dgm:pt modelId="{FD1013B0-0D3F-4553-BFA2-130F1E498546}" type="pres">
      <dgm:prSet presAssocID="{424D5538-9ED7-46B2-9EC6-A6BB65DD6885}" presName="item3" presStyleLbl="node1" presStyleIdx="2" presStyleCnt="3" custScaleX="117904" custScaleY="112327" custLinFactNeighborX="3546" custLinFactNeighborY="-2031">
        <dgm:presLayoutVars>
          <dgm:bulletEnabled val="1"/>
        </dgm:presLayoutVars>
      </dgm:prSet>
      <dgm:spPr/>
      <dgm:t>
        <a:bodyPr/>
        <a:lstStyle/>
        <a:p>
          <a:endParaRPr lang="ru-RU"/>
        </a:p>
      </dgm:t>
    </dgm:pt>
    <dgm:pt modelId="{7F98EA01-3FD7-4DA3-8E0B-CFCEDFE59F3D}" type="pres">
      <dgm:prSet presAssocID="{619C2101-FFB7-40CB-A85A-8CC028B097AC}" presName="funnel" presStyleLbl="trAlignAcc1" presStyleIdx="0" presStyleCnt="1" custAng="0"/>
      <dgm:spPr/>
      <dgm:t>
        <a:bodyPr/>
        <a:lstStyle/>
        <a:p>
          <a:endParaRPr lang="ru-RU"/>
        </a:p>
      </dgm:t>
    </dgm:pt>
  </dgm:ptLst>
  <dgm:cxnLst>
    <dgm:cxn modelId="{461A4A5A-A9E5-4A74-9996-FFE8EDF4D8F9}" type="presOf" srcId="{619C2101-FFB7-40CB-A85A-8CC028B097AC}" destId="{C6D9B5D4-DD77-4E99-AA57-13AA1BEC45F8}" srcOrd="0" destOrd="0" presId="urn:microsoft.com/office/officeart/2005/8/layout/funnel1"/>
    <dgm:cxn modelId="{6CF24797-E53D-4640-A2B3-2A12DE69CF4F}" srcId="{619C2101-FFB7-40CB-A85A-8CC028B097AC}" destId="{414B74C3-A935-40D2-AD23-54E67A84D2F3}" srcOrd="2" destOrd="0" parTransId="{59D2AA33-4F6F-4885-8C13-5B052F79FFE5}" sibTransId="{84E625C9-8E66-4645-9697-EAE83B83B5F1}"/>
    <dgm:cxn modelId="{BD0383FD-6AE3-443F-919D-A02FE70660F1}" type="presOf" srcId="{340B658F-3B9B-4770-8BAF-49FD0203B86C}" destId="{04691832-E8A1-4732-B789-058C8E55770B}" srcOrd="0" destOrd="0" presId="urn:microsoft.com/office/officeart/2005/8/layout/funnel1"/>
    <dgm:cxn modelId="{C12750ED-1A86-49C3-A055-FAEBD2E2367E}" srcId="{619C2101-FFB7-40CB-A85A-8CC028B097AC}" destId="{424D5538-9ED7-46B2-9EC6-A6BB65DD6885}" srcOrd="3" destOrd="0" parTransId="{150A2A8E-6E28-44EA-9D13-855157530F4C}" sibTransId="{6D27872F-858F-4CEB-8BBD-425E6AA7EC9A}"/>
    <dgm:cxn modelId="{A47BAB50-FCD8-4E1D-94F7-822E5B3C078E}" srcId="{619C2101-FFB7-40CB-A85A-8CC028B097AC}" destId="{E7758F45-7ADE-4A3C-82C8-04886D1844CF}" srcOrd="0" destOrd="0" parTransId="{C7542E09-325B-4804-B7C6-4523998141A0}" sibTransId="{8752C862-5CE1-4924-9279-364951DC2481}"/>
    <dgm:cxn modelId="{08390C76-26AB-42ED-BF3F-67F9F58D450B}" srcId="{619C2101-FFB7-40CB-A85A-8CC028B097AC}" destId="{340B658F-3B9B-4770-8BAF-49FD0203B86C}" srcOrd="1" destOrd="0" parTransId="{01F9349D-B3A2-48F4-8FF9-D92FC23A5F3B}" sibTransId="{152CFC3A-9A51-433A-A673-C68011000B21}"/>
    <dgm:cxn modelId="{20DD94C1-5110-43D6-8C43-19FF4A569E75}" type="presOf" srcId="{414B74C3-A935-40D2-AD23-54E67A84D2F3}" destId="{0D367A22-A271-44B3-9F22-0E89FF3C21F5}" srcOrd="0" destOrd="0" presId="urn:microsoft.com/office/officeart/2005/8/layout/funnel1"/>
    <dgm:cxn modelId="{A382F512-4E49-4185-98CE-FA840D95A103}" type="presOf" srcId="{424D5538-9ED7-46B2-9EC6-A6BB65DD6885}" destId="{95DCEE78-D09F-4EDE-A0F2-0DFFC2307B42}" srcOrd="0" destOrd="0" presId="urn:microsoft.com/office/officeart/2005/8/layout/funnel1"/>
    <dgm:cxn modelId="{87F381DB-C5D5-44DF-AB69-A2765D69DD78}" type="presOf" srcId="{E7758F45-7ADE-4A3C-82C8-04886D1844CF}" destId="{FD1013B0-0D3F-4553-BFA2-130F1E498546}" srcOrd="0" destOrd="0" presId="urn:microsoft.com/office/officeart/2005/8/layout/funnel1"/>
    <dgm:cxn modelId="{9C334364-94C7-4AB2-A83E-D12CE03A7952}" type="presParOf" srcId="{C6D9B5D4-DD77-4E99-AA57-13AA1BEC45F8}" destId="{4613C735-A5B5-4710-B43D-E316DD48463F}" srcOrd="0" destOrd="0" presId="urn:microsoft.com/office/officeart/2005/8/layout/funnel1"/>
    <dgm:cxn modelId="{6915F047-F9B7-49D0-BE4C-0B2EB32B6B9B}" type="presParOf" srcId="{C6D9B5D4-DD77-4E99-AA57-13AA1BEC45F8}" destId="{35FCE7CB-286B-45E9-813C-7A51B30C9404}" srcOrd="1" destOrd="0" presId="urn:microsoft.com/office/officeart/2005/8/layout/funnel1"/>
    <dgm:cxn modelId="{33BB766E-1B8B-4C68-92A2-146D4240003D}" type="presParOf" srcId="{C6D9B5D4-DD77-4E99-AA57-13AA1BEC45F8}" destId="{95DCEE78-D09F-4EDE-A0F2-0DFFC2307B42}" srcOrd="2" destOrd="0" presId="urn:microsoft.com/office/officeart/2005/8/layout/funnel1"/>
    <dgm:cxn modelId="{4BE11FCE-0061-402E-AC46-241E4B20B1BA}" type="presParOf" srcId="{C6D9B5D4-DD77-4E99-AA57-13AA1BEC45F8}" destId="{0D367A22-A271-44B3-9F22-0E89FF3C21F5}" srcOrd="3" destOrd="0" presId="urn:microsoft.com/office/officeart/2005/8/layout/funnel1"/>
    <dgm:cxn modelId="{D8E6E7BC-F0EE-41DD-A6B3-B832421AE193}" type="presParOf" srcId="{C6D9B5D4-DD77-4E99-AA57-13AA1BEC45F8}" destId="{04691832-E8A1-4732-B789-058C8E55770B}" srcOrd="4" destOrd="0" presId="urn:microsoft.com/office/officeart/2005/8/layout/funnel1"/>
    <dgm:cxn modelId="{1B9B9B33-B0E4-4427-B49F-E3FFEBF1D33F}" type="presParOf" srcId="{C6D9B5D4-DD77-4E99-AA57-13AA1BEC45F8}" destId="{FD1013B0-0D3F-4553-BFA2-130F1E498546}" srcOrd="5" destOrd="0" presId="urn:microsoft.com/office/officeart/2005/8/layout/funnel1"/>
    <dgm:cxn modelId="{B1ED1E9A-4AE7-42DA-8C4F-832775A14A25}" type="presParOf" srcId="{C6D9B5D4-DD77-4E99-AA57-13AA1BEC45F8}" destId="{7F98EA01-3FD7-4DA3-8E0B-CFCEDFE59F3D}"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EB38E9F-EF95-4178-BED2-23C24560BF23}" type="doc">
      <dgm:prSet loTypeId="urn:microsoft.com/office/officeart/2005/8/layout/radial6" loCatId="relationship" qsTypeId="urn:microsoft.com/office/officeart/2005/8/quickstyle/3d1" qsCatId="3D" csTypeId="urn:microsoft.com/office/officeart/2005/8/colors/colorful4" csCatId="colorful" phldr="1"/>
      <dgm:spPr/>
      <dgm:t>
        <a:bodyPr/>
        <a:lstStyle/>
        <a:p>
          <a:endParaRPr lang="ru-RU"/>
        </a:p>
      </dgm:t>
    </dgm:pt>
    <dgm:pt modelId="{64D9E175-2E5D-4643-A102-EC1C49B2D2CA}">
      <dgm:prSet phldrT="[Текст]"/>
      <dgm:spPr/>
      <dgm:t>
        <a:bodyPr/>
        <a:lstStyle/>
        <a:p>
          <a:r>
            <a:rPr lang="ru-RU" b="1" dirty="0" smtClean="0">
              <a:latin typeface="Comic Sans MS" pitchFamily="66" charset="0"/>
            </a:rPr>
            <a:t>ЦЕЛЬ</a:t>
          </a:r>
          <a:endParaRPr lang="ru-RU" b="1" dirty="0">
            <a:latin typeface="Comic Sans MS" pitchFamily="66" charset="0"/>
          </a:endParaRPr>
        </a:p>
      </dgm:t>
    </dgm:pt>
    <dgm:pt modelId="{E07E0BBA-8F5F-465E-9A99-952A8076137B}" type="parTrans" cxnId="{BF121141-60DC-43E1-9357-44372BE51D4A}">
      <dgm:prSet/>
      <dgm:spPr/>
      <dgm:t>
        <a:bodyPr/>
        <a:lstStyle/>
        <a:p>
          <a:endParaRPr lang="ru-RU">
            <a:latin typeface="Comic Sans MS" pitchFamily="66" charset="0"/>
          </a:endParaRPr>
        </a:p>
      </dgm:t>
    </dgm:pt>
    <dgm:pt modelId="{B89C455F-E29E-49CC-A722-A4BA188AE30D}" type="sibTrans" cxnId="{BF121141-60DC-43E1-9357-44372BE51D4A}">
      <dgm:prSet/>
      <dgm:spPr/>
      <dgm:t>
        <a:bodyPr/>
        <a:lstStyle/>
        <a:p>
          <a:endParaRPr lang="ru-RU">
            <a:latin typeface="Comic Sans MS" pitchFamily="66" charset="0"/>
          </a:endParaRPr>
        </a:p>
      </dgm:t>
    </dgm:pt>
    <dgm:pt modelId="{CF7450B7-842D-42DD-BD29-9EB7024B880B}">
      <dgm:prSet phldrT="[Текст]" custT="1"/>
      <dgm:spPr/>
      <dgm:t>
        <a:bodyPr/>
        <a:lstStyle/>
        <a:p>
          <a:r>
            <a:rPr lang="ru-RU" sz="1800" dirty="0" smtClean="0">
              <a:latin typeface="Comic Sans MS" pitchFamily="66" charset="0"/>
            </a:rPr>
            <a:t>Организация Технология</a:t>
          </a:r>
          <a:endParaRPr lang="ru-RU" sz="1800" dirty="0">
            <a:latin typeface="Comic Sans MS" pitchFamily="66" charset="0"/>
          </a:endParaRPr>
        </a:p>
      </dgm:t>
    </dgm:pt>
    <dgm:pt modelId="{CB4A2D81-272F-464F-8BDA-E14A586B41A7}" type="parTrans" cxnId="{0CC20256-D01B-414D-86FC-4B0FB5D6A16A}">
      <dgm:prSet/>
      <dgm:spPr/>
      <dgm:t>
        <a:bodyPr/>
        <a:lstStyle/>
        <a:p>
          <a:endParaRPr lang="ru-RU">
            <a:latin typeface="Comic Sans MS" pitchFamily="66" charset="0"/>
          </a:endParaRPr>
        </a:p>
      </dgm:t>
    </dgm:pt>
    <dgm:pt modelId="{5A133E43-9FC6-4302-A176-59F1A82C430D}" type="sibTrans" cxnId="{0CC20256-D01B-414D-86FC-4B0FB5D6A16A}">
      <dgm:prSet/>
      <dgm:spPr/>
      <dgm:t>
        <a:bodyPr/>
        <a:lstStyle/>
        <a:p>
          <a:endParaRPr lang="ru-RU">
            <a:latin typeface="Comic Sans MS" pitchFamily="66" charset="0"/>
          </a:endParaRPr>
        </a:p>
      </dgm:t>
    </dgm:pt>
    <dgm:pt modelId="{8B116350-43A8-4040-8F20-81110A1E2DB8}">
      <dgm:prSet phldrT="[Текст]" custT="1"/>
      <dgm:spPr/>
      <dgm:t>
        <a:bodyPr/>
        <a:lstStyle/>
        <a:p>
          <a:r>
            <a:rPr lang="ru-RU" sz="1800" dirty="0" smtClean="0">
              <a:latin typeface="Comic Sans MS" pitchFamily="66" charset="0"/>
            </a:rPr>
            <a:t>Структура</a:t>
          </a:r>
          <a:endParaRPr lang="ru-RU" sz="1800" dirty="0">
            <a:latin typeface="Comic Sans MS" pitchFamily="66" charset="0"/>
          </a:endParaRPr>
        </a:p>
      </dgm:t>
    </dgm:pt>
    <dgm:pt modelId="{767BB43A-2D1C-4B20-921A-467B728B457C}" type="parTrans" cxnId="{21514489-5B54-40E7-8C92-02B374163FF3}">
      <dgm:prSet/>
      <dgm:spPr/>
      <dgm:t>
        <a:bodyPr/>
        <a:lstStyle/>
        <a:p>
          <a:endParaRPr lang="ru-RU">
            <a:latin typeface="Comic Sans MS" pitchFamily="66" charset="0"/>
          </a:endParaRPr>
        </a:p>
      </dgm:t>
    </dgm:pt>
    <dgm:pt modelId="{FA854EC5-424C-4C44-8FCD-2D97CBEB8948}" type="sibTrans" cxnId="{21514489-5B54-40E7-8C92-02B374163FF3}">
      <dgm:prSet/>
      <dgm:spPr/>
      <dgm:t>
        <a:bodyPr/>
        <a:lstStyle/>
        <a:p>
          <a:endParaRPr lang="ru-RU">
            <a:latin typeface="Comic Sans MS" pitchFamily="66" charset="0"/>
          </a:endParaRPr>
        </a:p>
      </dgm:t>
    </dgm:pt>
    <dgm:pt modelId="{45096F65-AA04-479E-AEE0-8F0C2E746084}">
      <dgm:prSet phldrT="[Текст]" custT="1"/>
      <dgm:spPr/>
      <dgm:t>
        <a:bodyPr/>
        <a:lstStyle/>
        <a:p>
          <a:r>
            <a:rPr lang="ru-RU" sz="1800" dirty="0" smtClean="0">
              <a:latin typeface="Comic Sans MS" pitchFamily="66" charset="0"/>
            </a:rPr>
            <a:t>Задачи</a:t>
          </a:r>
          <a:endParaRPr lang="ru-RU" sz="1800" dirty="0">
            <a:latin typeface="Comic Sans MS" pitchFamily="66" charset="0"/>
          </a:endParaRPr>
        </a:p>
      </dgm:t>
    </dgm:pt>
    <dgm:pt modelId="{23AE4A7F-FF43-4C2A-8557-F0AAC3B12C33}" type="parTrans" cxnId="{0D55B4BF-1803-4A6F-8276-971F379E87BA}">
      <dgm:prSet/>
      <dgm:spPr/>
      <dgm:t>
        <a:bodyPr/>
        <a:lstStyle/>
        <a:p>
          <a:endParaRPr lang="ru-RU">
            <a:latin typeface="Comic Sans MS" pitchFamily="66" charset="0"/>
          </a:endParaRPr>
        </a:p>
      </dgm:t>
    </dgm:pt>
    <dgm:pt modelId="{1A6A9303-2042-472E-8DC3-AFAEDC2255D5}" type="sibTrans" cxnId="{0D55B4BF-1803-4A6F-8276-971F379E87BA}">
      <dgm:prSet/>
      <dgm:spPr/>
      <dgm:t>
        <a:bodyPr/>
        <a:lstStyle/>
        <a:p>
          <a:endParaRPr lang="ru-RU">
            <a:latin typeface="Comic Sans MS" pitchFamily="66" charset="0"/>
          </a:endParaRPr>
        </a:p>
      </dgm:t>
    </dgm:pt>
    <dgm:pt modelId="{C615DCF9-56FC-462E-A2C1-CF4CF489DCBF}">
      <dgm:prSet phldrT="[Текст]" custT="1"/>
      <dgm:spPr/>
      <dgm:t>
        <a:bodyPr/>
        <a:lstStyle/>
        <a:p>
          <a:r>
            <a:rPr lang="ru-RU" sz="1800" dirty="0" smtClean="0">
              <a:latin typeface="Comic Sans MS" pitchFamily="66" charset="0"/>
            </a:rPr>
            <a:t>Люди</a:t>
          </a:r>
          <a:endParaRPr lang="ru-RU" sz="1800" dirty="0">
            <a:latin typeface="Comic Sans MS" pitchFamily="66" charset="0"/>
          </a:endParaRPr>
        </a:p>
      </dgm:t>
    </dgm:pt>
    <dgm:pt modelId="{0611F78D-E366-45C6-A5B5-354A7FC85ACF}" type="parTrans" cxnId="{53BDBD2A-7608-4C29-A612-0A7CE7484667}">
      <dgm:prSet/>
      <dgm:spPr/>
      <dgm:t>
        <a:bodyPr/>
        <a:lstStyle/>
        <a:p>
          <a:endParaRPr lang="ru-RU">
            <a:latin typeface="Comic Sans MS" pitchFamily="66" charset="0"/>
          </a:endParaRPr>
        </a:p>
      </dgm:t>
    </dgm:pt>
    <dgm:pt modelId="{012CA470-B98C-419D-A1CA-04D4B87582E2}" type="sibTrans" cxnId="{53BDBD2A-7608-4C29-A612-0A7CE7484667}">
      <dgm:prSet/>
      <dgm:spPr/>
      <dgm:t>
        <a:bodyPr/>
        <a:lstStyle/>
        <a:p>
          <a:endParaRPr lang="ru-RU">
            <a:latin typeface="Comic Sans MS" pitchFamily="66" charset="0"/>
          </a:endParaRPr>
        </a:p>
      </dgm:t>
    </dgm:pt>
    <dgm:pt modelId="{8236FEEB-9476-48B4-818E-CA9CE0DC8D5D}" type="pres">
      <dgm:prSet presAssocID="{2EB38E9F-EF95-4178-BED2-23C24560BF23}" presName="Name0" presStyleCnt="0">
        <dgm:presLayoutVars>
          <dgm:chMax val="1"/>
          <dgm:dir/>
          <dgm:animLvl val="ctr"/>
          <dgm:resizeHandles val="exact"/>
        </dgm:presLayoutVars>
      </dgm:prSet>
      <dgm:spPr/>
      <dgm:t>
        <a:bodyPr/>
        <a:lstStyle/>
        <a:p>
          <a:endParaRPr lang="ru-RU"/>
        </a:p>
      </dgm:t>
    </dgm:pt>
    <dgm:pt modelId="{140B1EFC-15F9-43DE-80F6-5D0B24E5A870}" type="pres">
      <dgm:prSet presAssocID="{64D9E175-2E5D-4643-A102-EC1C49B2D2CA}" presName="centerShape" presStyleLbl="node0" presStyleIdx="0" presStyleCnt="1"/>
      <dgm:spPr/>
      <dgm:t>
        <a:bodyPr/>
        <a:lstStyle/>
        <a:p>
          <a:endParaRPr lang="ru-RU"/>
        </a:p>
      </dgm:t>
    </dgm:pt>
    <dgm:pt modelId="{C92454F0-A10D-4DFE-93E9-641AD7C6F1DB}" type="pres">
      <dgm:prSet presAssocID="{CF7450B7-842D-42DD-BD29-9EB7024B880B}" presName="node" presStyleLbl="node1" presStyleIdx="0" presStyleCnt="4" custScaleX="94619" custScaleY="100202">
        <dgm:presLayoutVars>
          <dgm:bulletEnabled val="1"/>
        </dgm:presLayoutVars>
      </dgm:prSet>
      <dgm:spPr/>
      <dgm:t>
        <a:bodyPr/>
        <a:lstStyle/>
        <a:p>
          <a:endParaRPr lang="ru-RU"/>
        </a:p>
      </dgm:t>
    </dgm:pt>
    <dgm:pt modelId="{DCE5472F-FD81-4DEF-84FD-2A050935E98C}" type="pres">
      <dgm:prSet presAssocID="{CF7450B7-842D-42DD-BD29-9EB7024B880B}" presName="dummy" presStyleCnt="0"/>
      <dgm:spPr/>
      <dgm:t>
        <a:bodyPr/>
        <a:lstStyle/>
        <a:p>
          <a:endParaRPr lang="ru-RU"/>
        </a:p>
      </dgm:t>
    </dgm:pt>
    <dgm:pt modelId="{9E9F8859-E955-470B-A78E-8069EA5FE288}" type="pres">
      <dgm:prSet presAssocID="{5A133E43-9FC6-4302-A176-59F1A82C430D}" presName="sibTrans" presStyleLbl="sibTrans2D1" presStyleIdx="0" presStyleCnt="4"/>
      <dgm:spPr/>
      <dgm:t>
        <a:bodyPr/>
        <a:lstStyle/>
        <a:p>
          <a:endParaRPr lang="ru-RU"/>
        </a:p>
      </dgm:t>
    </dgm:pt>
    <dgm:pt modelId="{4C17EA79-A277-4643-9DF6-33553ABA4DBD}" type="pres">
      <dgm:prSet presAssocID="{8B116350-43A8-4040-8F20-81110A1E2DB8}" presName="node" presStyleLbl="node1" presStyleIdx="1" presStyleCnt="4" custScaleX="94619" custScaleY="100202">
        <dgm:presLayoutVars>
          <dgm:bulletEnabled val="1"/>
        </dgm:presLayoutVars>
      </dgm:prSet>
      <dgm:spPr/>
      <dgm:t>
        <a:bodyPr/>
        <a:lstStyle/>
        <a:p>
          <a:endParaRPr lang="ru-RU"/>
        </a:p>
      </dgm:t>
    </dgm:pt>
    <dgm:pt modelId="{B56C9199-1E5C-4FB6-A4DA-73A0BA0A90BE}" type="pres">
      <dgm:prSet presAssocID="{8B116350-43A8-4040-8F20-81110A1E2DB8}" presName="dummy" presStyleCnt="0"/>
      <dgm:spPr/>
      <dgm:t>
        <a:bodyPr/>
        <a:lstStyle/>
        <a:p>
          <a:endParaRPr lang="ru-RU"/>
        </a:p>
      </dgm:t>
    </dgm:pt>
    <dgm:pt modelId="{C9B64C86-4E01-40A7-90CE-1B701F95DAAF}" type="pres">
      <dgm:prSet presAssocID="{FA854EC5-424C-4C44-8FCD-2D97CBEB8948}" presName="sibTrans" presStyleLbl="sibTrans2D1" presStyleIdx="1" presStyleCnt="4"/>
      <dgm:spPr/>
      <dgm:t>
        <a:bodyPr/>
        <a:lstStyle/>
        <a:p>
          <a:endParaRPr lang="ru-RU"/>
        </a:p>
      </dgm:t>
    </dgm:pt>
    <dgm:pt modelId="{95B929BB-91A2-40F6-832D-B8B7228302C4}" type="pres">
      <dgm:prSet presAssocID="{45096F65-AA04-479E-AEE0-8F0C2E746084}" presName="node" presStyleLbl="node1" presStyleIdx="2" presStyleCnt="4" custScaleX="94619" custScaleY="100202">
        <dgm:presLayoutVars>
          <dgm:bulletEnabled val="1"/>
        </dgm:presLayoutVars>
      </dgm:prSet>
      <dgm:spPr/>
      <dgm:t>
        <a:bodyPr/>
        <a:lstStyle/>
        <a:p>
          <a:endParaRPr lang="ru-RU"/>
        </a:p>
      </dgm:t>
    </dgm:pt>
    <dgm:pt modelId="{DAF54494-A22E-47BD-B273-65B91E812CC2}" type="pres">
      <dgm:prSet presAssocID="{45096F65-AA04-479E-AEE0-8F0C2E746084}" presName="dummy" presStyleCnt="0"/>
      <dgm:spPr/>
      <dgm:t>
        <a:bodyPr/>
        <a:lstStyle/>
        <a:p>
          <a:endParaRPr lang="ru-RU"/>
        </a:p>
      </dgm:t>
    </dgm:pt>
    <dgm:pt modelId="{E22CA5D4-2ACA-4F7B-BEB4-C6E86AD3BF38}" type="pres">
      <dgm:prSet presAssocID="{1A6A9303-2042-472E-8DC3-AFAEDC2255D5}" presName="sibTrans" presStyleLbl="sibTrans2D1" presStyleIdx="2" presStyleCnt="4"/>
      <dgm:spPr/>
      <dgm:t>
        <a:bodyPr/>
        <a:lstStyle/>
        <a:p>
          <a:endParaRPr lang="ru-RU"/>
        </a:p>
      </dgm:t>
    </dgm:pt>
    <dgm:pt modelId="{CE527FFF-FB53-4E34-9C92-6A2B9EB870C6}" type="pres">
      <dgm:prSet presAssocID="{C615DCF9-56FC-462E-A2C1-CF4CF489DCBF}" presName="node" presStyleLbl="node1" presStyleIdx="3" presStyleCnt="4" custScaleX="94619" custScaleY="100202">
        <dgm:presLayoutVars>
          <dgm:bulletEnabled val="1"/>
        </dgm:presLayoutVars>
      </dgm:prSet>
      <dgm:spPr/>
      <dgm:t>
        <a:bodyPr/>
        <a:lstStyle/>
        <a:p>
          <a:endParaRPr lang="ru-RU"/>
        </a:p>
      </dgm:t>
    </dgm:pt>
    <dgm:pt modelId="{E008FEF5-CC67-4C42-8B10-FCAA0681BC4B}" type="pres">
      <dgm:prSet presAssocID="{C615DCF9-56FC-462E-A2C1-CF4CF489DCBF}" presName="dummy" presStyleCnt="0"/>
      <dgm:spPr/>
      <dgm:t>
        <a:bodyPr/>
        <a:lstStyle/>
        <a:p>
          <a:endParaRPr lang="ru-RU"/>
        </a:p>
      </dgm:t>
    </dgm:pt>
    <dgm:pt modelId="{83051283-8337-491F-AB04-133AF48998C3}" type="pres">
      <dgm:prSet presAssocID="{012CA470-B98C-419D-A1CA-04D4B87582E2}" presName="sibTrans" presStyleLbl="sibTrans2D1" presStyleIdx="3" presStyleCnt="4"/>
      <dgm:spPr/>
      <dgm:t>
        <a:bodyPr/>
        <a:lstStyle/>
        <a:p>
          <a:endParaRPr lang="ru-RU"/>
        </a:p>
      </dgm:t>
    </dgm:pt>
  </dgm:ptLst>
  <dgm:cxnLst>
    <dgm:cxn modelId="{8F908716-3D93-49A1-BE19-B3C0E9B30A58}" type="presOf" srcId="{012CA470-B98C-419D-A1CA-04D4B87582E2}" destId="{83051283-8337-491F-AB04-133AF48998C3}" srcOrd="0" destOrd="0" presId="urn:microsoft.com/office/officeart/2005/8/layout/radial6"/>
    <dgm:cxn modelId="{6988D7FF-261B-4997-B8D5-21C421B12AA5}" type="presOf" srcId="{5A133E43-9FC6-4302-A176-59F1A82C430D}" destId="{9E9F8859-E955-470B-A78E-8069EA5FE288}" srcOrd="0" destOrd="0" presId="urn:microsoft.com/office/officeart/2005/8/layout/radial6"/>
    <dgm:cxn modelId="{6CE10012-209D-446F-880A-E161EF9ADBAB}" type="presOf" srcId="{8B116350-43A8-4040-8F20-81110A1E2DB8}" destId="{4C17EA79-A277-4643-9DF6-33553ABA4DBD}" srcOrd="0" destOrd="0" presId="urn:microsoft.com/office/officeart/2005/8/layout/radial6"/>
    <dgm:cxn modelId="{53BDBD2A-7608-4C29-A612-0A7CE7484667}" srcId="{64D9E175-2E5D-4643-A102-EC1C49B2D2CA}" destId="{C615DCF9-56FC-462E-A2C1-CF4CF489DCBF}" srcOrd="3" destOrd="0" parTransId="{0611F78D-E366-45C6-A5B5-354A7FC85ACF}" sibTransId="{012CA470-B98C-419D-A1CA-04D4B87582E2}"/>
    <dgm:cxn modelId="{21514489-5B54-40E7-8C92-02B374163FF3}" srcId="{64D9E175-2E5D-4643-A102-EC1C49B2D2CA}" destId="{8B116350-43A8-4040-8F20-81110A1E2DB8}" srcOrd="1" destOrd="0" parTransId="{767BB43A-2D1C-4B20-921A-467B728B457C}" sibTransId="{FA854EC5-424C-4C44-8FCD-2D97CBEB8948}"/>
    <dgm:cxn modelId="{56047D2A-97C4-4772-9EAC-F646B4216189}" type="presOf" srcId="{64D9E175-2E5D-4643-A102-EC1C49B2D2CA}" destId="{140B1EFC-15F9-43DE-80F6-5D0B24E5A870}" srcOrd="0" destOrd="0" presId="urn:microsoft.com/office/officeart/2005/8/layout/radial6"/>
    <dgm:cxn modelId="{88267577-420B-4F94-9732-30C72BA4FF0E}" type="presOf" srcId="{FA854EC5-424C-4C44-8FCD-2D97CBEB8948}" destId="{C9B64C86-4E01-40A7-90CE-1B701F95DAAF}" srcOrd="0" destOrd="0" presId="urn:microsoft.com/office/officeart/2005/8/layout/radial6"/>
    <dgm:cxn modelId="{0D55B4BF-1803-4A6F-8276-971F379E87BA}" srcId="{64D9E175-2E5D-4643-A102-EC1C49B2D2CA}" destId="{45096F65-AA04-479E-AEE0-8F0C2E746084}" srcOrd="2" destOrd="0" parTransId="{23AE4A7F-FF43-4C2A-8557-F0AAC3B12C33}" sibTransId="{1A6A9303-2042-472E-8DC3-AFAEDC2255D5}"/>
    <dgm:cxn modelId="{0CC20256-D01B-414D-86FC-4B0FB5D6A16A}" srcId="{64D9E175-2E5D-4643-A102-EC1C49B2D2CA}" destId="{CF7450B7-842D-42DD-BD29-9EB7024B880B}" srcOrd="0" destOrd="0" parTransId="{CB4A2D81-272F-464F-8BDA-E14A586B41A7}" sibTransId="{5A133E43-9FC6-4302-A176-59F1A82C430D}"/>
    <dgm:cxn modelId="{766AA89F-25B0-4624-A1E2-2FC7EEAEC46A}" type="presOf" srcId="{1A6A9303-2042-472E-8DC3-AFAEDC2255D5}" destId="{E22CA5D4-2ACA-4F7B-BEB4-C6E86AD3BF38}" srcOrd="0" destOrd="0" presId="urn:microsoft.com/office/officeart/2005/8/layout/radial6"/>
    <dgm:cxn modelId="{1634F8C7-D8CB-41CA-A373-8512F8B4FC46}" type="presOf" srcId="{45096F65-AA04-479E-AEE0-8F0C2E746084}" destId="{95B929BB-91A2-40F6-832D-B8B7228302C4}" srcOrd="0" destOrd="0" presId="urn:microsoft.com/office/officeart/2005/8/layout/radial6"/>
    <dgm:cxn modelId="{BF121141-60DC-43E1-9357-44372BE51D4A}" srcId="{2EB38E9F-EF95-4178-BED2-23C24560BF23}" destId="{64D9E175-2E5D-4643-A102-EC1C49B2D2CA}" srcOrd="0" destOrd="0" parTransId="{E07E0BBA-8F5F-465E-9A99-952A8076137B}" sibTransId="{B89C455F-E29E-49CC-A722-A4BA188AE30D}"/>
    <dgm:cxn modelId="{6D6BCA71-DC06-42FB-BC49-310AD5041180}" type="presOf" srcId="{2EB38E9F-EF95-4178-BED2-23C24560BF23}" destId="{8236FEEB-9476-48B4-818E-CA9CE0DC8D5D}" srcOrd="0" destOrd="0" presId="urn:microsoft.com/office/officeart/2005/8/layout/radial6"/>
    <dgm:cxn modelId="{A34B02E6-3307-4AA1-8391-51D30463D092}" type="presOf" srcId="{C615DCF9-56FC-462E-A2C1-CF4CF489DCBF}" destId="{CE527FFF-FB53-4E34-9C92-6A2B9EB870C6}" srcOrd="0" destOrd="0" presId="urn:microsoft.com/office/officeart/2005/8/layout/radial6"/>
    <dgm:cxn modelId="{82C29329-2F61-4F45-95FB-0840298F5F2F}" type="presOf" srcId="{CF7450B7-842D-42DD-BD29-9EB7024B880B}" destId="{C92454F0-A10D-4DFE-93E9-641AD7C6F1DB}" srcOrd="0" destOrd="0" presId="urn:microsoft.com/office/officeart/2005/8/layout/radial6"/>
    <dgm:cxn modelId="{9E99FF67-1B6E-45E0-ABEE-B13CF2C42BB1}" type="presParOf" srcId="{8236FEEB-9476-48B4-818E-CA9CE0DC8D5D}" destId="{140B1EFC-15F9-43DE-80F6-5D0B24E5A870}" srcOrd="0" destOrd="0" presId="urn:microsoft.com/office/officeart/2005/8/layout/radial6"/>
    <dgm:cxn modelId="{3E676AFE-41CE-49DA-B4DC-6958DA59E4EE}" type="presParOf" srcId="{8236FEEB-9476-48B4-818E-CA9CE0DC8D5D}" destId="{C92454F0-A10D-4DFE-93E9-641AD7C6F1DB}" srcOrd="1" destOrd="0" presId="urn:microsoft.com/office/officeart/2005/8/layout/radial6"/>
    <dgm:cxn modelId="{138DEF16-AC51-47A3-9673-C92D99AEA94B}" type="presParOf" srcId="{8236FEEB-9476-48B4-818E-CA9CE0DC8D5D}" destId="{DCE5472F-FD81-4DEF-84FD-2A050935E98C}" srcOrd="2" destOrd="0" presId="urn:microsoft.com/office/officeart/2005/8/layout/radial6"/>
    <dgm:cxn modelId="{C6C47BFF-B50E-4DDA-97DD-8891CEB00DD0}" type="presParOf" srcId="{8236FEEB-9476-48B4-818E-CA9CE0DC8D5D}" destId="{9E9F8859-E955-470B-A78E-8069EA5FE288}" srcOrd="3" destOrd="0" presId="urn:microsoft.com/office/officeart/2005/8/layout/radial6"/>
    <dgm:cxn modelId="{A6958523-AFDF-468F-8502-30BAEF8FC633}" type="presParOf" srcId="{8236FEEB-9476-48B4-818E-CA9CE0DC8D5D}" destId="{4C17EA79-A277-4643-9DF6-33553ABA4DBD}" srcOrd="4" destOrd="0" presId="urn:microsoft.com/office/officeart/2005/8/layout/radial6"/>
    <dgm:cxn modelId="{BBE91042-C0EF-4C3B-AC2F-405B0B7AA662}" type="presParOf" srcId="{8236FEEB-9476-48B4-818E-CA9CE0DC8D5D}" destId="{B56C9199-1E5C-4FB6-A4DA-73A0BA0A90BE}" srcOrd="5" destOrd="0" presId="urn:microsoft.com/office/officeart/2005/8/layout/radial6"/>
    <dgm:cxn modelId="{D4C48DC0-8C00-403F-A356-5705A2271BFD}" type="presParOf" srcId="{8236FEEB-9476-48B4-818E-CA9CE0DC8D5D}" destId="{C9B64C86-4E01-40A7-90CE-1B701F95DAAF}" srcOrd="6" destOrd="0" presId="urn:microsoft.com/office/officeart/2005/8/layout/radial6"/>
    <dgm:cxn modelId="{EC1A4E0D-47FE-40B5-A3B3-CD3713F7451F}" type="presParOf" srcId="{8236FEEB-9476-48B4-818E-CA9CE0DC8D5D}" destId="{95B929BB-91A2-40F6-832D-B8B7228302C4}" srcOrd="7" destOrd="0" presId="urn:microsoft.com/office/officeart/2005/8/layout/radial6"/>
    <dgm:cxn modelId="{FFE2DB4E-EA40-460D-BAEA-0B9A7DAA1F8F}" type="presParOf" srcId="{8236FEEB-9476-48B4-818E-CA9CE0DC8D5D}" destId="{DAF54494-A22E-47BD-B273-65B91E812CC2}" srcOrd="8" destOrd="0" presId="urn:microsoft.com/office/officeart/2005/8/layout/radial6"/>
    <dgm:cxn modelId="{38EB2249-0A1F-4B0D-862D-59E55E9728CB}" type="presParOf" srcId="{8236FEEB-9476-48B4-818E-CA9CE0DC8D5D}" destId="{E22CA5D4-2ACA-4F7B-BEB4-C6E86AD3BF38}" srcOrd="9" destOrd="0" presId="urn:microsoft.com/office/officeart/2005/8/layout/radial6"/>
    <dgm:cxn modelId="{6B1AFAFD-2318-4867-9BB8-3410A3EE2339}" type="presParOf" srcId="{8236FEEB-9476-48B4-818E-CA9CE0DC8D5D}" destId="{CE527FFF-FB53-4E34-9C92-6A2B9EB870C6}" srcOrd="10" destOrd="0" presId="urn:microsoft.com/office/officeart/2005/8/layout/radial6"/>
    <dgm:cxn modelId="{E60559A2-4DF0-4DB2-AD78-63267F89BD4D}" type="presParOf" srcId="{8236FEEB-9476-48B4-818E-CA9CE0DC8D5D}" destId="{E008FEF5-CC67-4C42-8B10-FCAA0681BC4B}" srcOrd="11" destOrd="0" presId="urn:microsoft.com/office/officeart/2005/8/layout/radial6"/>
    <dgm:cxn modelId="{97149B15-11A3-4406-AB2E-FE17DF377FC7}" type="presParOf" srcId="{8236FEEB-9476-48B4-818E-CA9CE0DC8D5D}" destId="{83051283-8337-491F-AB04-133AF48998C3}"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9C0D6BF-D4D2-4726-9EAD-0AEEA91F7586}" type="doc">
      <dgm:prSet loTypeId="urn:microsoft.com/office/officeart/2005/8/layout/vList6" loCatId="list" qsTypeId="urn:microsoft.com/office/officeart/2005/8/quickstyle/3d1" qsCatId="3D" csTypeId="urn:microsoft.com/office/officeart/2005/8/colors/colorful1#2" csCatId="colorful" phldr="1"/>
      <dgm:spPr/>
      <dgm:t>
        <a:bodyPr/>
        <a:lstStyle/>
        <a:p>
          <a:endParaRPr lang="ru-RU"/>
        </a:p>
      </dgm:t>
    </dgm:pt>
    <dgm:pt modelId="{17F5D54C-C45E-4022-BE8E-05C6F8B0F9D1}">
      <dgm:prSet phldrT="[Текст]"/>
      <dgm:spPr/>
      <dgm:t>
        <a:bodyPr/>
        <a:lstStyle/>
        <a:p>
          <a:r>
            <a:rPr lang="ru-RU" b="1" i="0" u="none" dirty="0" smtClean="0">
              <a:latin typeface="Comic Sans MS" pitchFamily="66" charset="0"/>
            </a:rPr>
            <a:t>Цели</a:t>
          </a:r>
          <a:endParaRPr lang="ru-RU" b="1" i="0" u="none" dirty="0">
            <a:latin typeface="Comic Sans MS" pitchFamily="66" charset="0"/>
          </a:endParaRPr>
        </a:p>
      </dgm:t>
    </dgm:pt>
    <dgm:pt modelId="{2CC96A7F-DEC7-4C32-A300-731F01603BE5}" type="parTrans" cxnId="{6D521851-A325-4ABA-8DBE-5EB2EE707E98}">
      <dgm:prSet/>
      <dgm:spPr/>
      <dgm:t>
        <a:bodyPr/>
        <a:lstStyle/>
        <a:p>
          <a:endParaRPr lang="ru-RU" b="0" i="0" u="none">
            <a:latin typeface="Comic Sans MS" pitchFamily="66" charset="0"/>
          </a:endParaRPr>
        </a:p>
      </dgm:t>
    </dgm:pt>
    <dgm:pt modelId="{EE2914C8-FE2E-4C10-B1E0-DDF00F6EA741}" type="sibTrans" cxnId="{6D521851-A325-4ABA-8DBE-5EB2EE707E98}">
      <dgm:prSet/>
      <dgm:spPr/>
      <dgm:t>
        <a:bodyPr/>
        <a:lstStyle/>
        <a:p>
          <a:endParaRPr lang="ru-RU" b="0" i="0" u="none">
            <a:latin typeface="Comic Sans MS" pitchFamily="66" charset="0"/>
          </a:endParaRPr>
        </a:p>
      </dgm:t>
    </dgm:pt>
    <dgm:pt modelId="{D43E693A-181A-4D0B-A7E3-CB962E158DEF}">
      <dgm:prSet custT="1"/>
      <dgm:spPr/>
      <dgm:t>
        <a:bodyPr/>
        <a:lstStyle/>
        <a:p>
          <a:pPr algn="ctr"/>
          <a:r>
            <a:rPr lang="ru-RU" sz="1600" b="0" i="0" u="none" dirty="0" smtClean="0">
              <a:solidFill>
                <a:schemeClr val="accent6">
                  <a:lumMod val="50000"/>
                </a:schemeClr>
              </a:solidFill>
              <a:latin typeface="Comic Sans MS" pitchFamily="66" charset="0"/>
            </a:rPr>
            <a:t>конкретные конечные состояния или желаемый результат, которого стремится добиться группа, работая вместе</a:t>
          </a:r>
          <a:endParaRPr lang="ru-RU" sz="1600" b="0" i="0" u="none" dirty="0">
            <a:solidFill>
              <a:schemeClr val="accent6">
                <a:lumMod val="50000"/>
              </a:schemeClr>
            </a:solidFill>
            <a:latin typeface="Comic Sans MS" pitchFamily="66" charset="0"/>
          </a:endParaRPr>
        </a:p>
      </dgm:t>
    </dgm:pt>
    <dgm:pt modelId="{75500FA1-5253-4AB3-8F6E-24378E7328B1}" type="parTrans" cxnId="{56B67B4A-FA4D-4D8E-B486-98D7495DCE69}">
      <dgm:prSet/>
      <dgm:spPr/>
      <dgm:t>
        <a:bodyPr/>
        <a:lstStyle/>
        <a:p>
          <a:endParaRPr lang="ru-RU" b="0" i="0" u="none">
            <a:latin typeface="Comic Sans MS" pitchFamily="66" charset="0"/>
          </a:endParaRPr>
        </a:p>
      </dgm:t>
    </dgm:pt>
    <dgm:pt modelId="{62124319-211F-4820-8888-C71076B93BFD}" type="sibTrans" cxnId="{56B67B4A-FA4D-4D8E-B486-98D7495DCE69}">
      <dgm:prSet/>
      <dgm:spPr/>
      <dgm:t>
        <a:bodyPr/>
        <a:lstStyle/>
        <a:p>
          <a:endParaRPr lang="ru-RU" b="0" i="0" u="none">
            <a:latin typeface="Comic Sans MS" pitchFamily="66" charset="0"/>
          </a:endParaRPr>
        </a:p>
      </dgm:t>
    </dgm:pt>
    <dgm:pt modelId="{6C6830EC-1B3D-4BA1-8EC7-BA77270F70AB}">
      <dgm:prSet/>
      <dgm:spPr/>
      <dgm:t>
        <a:bodyPr/>
        <a:lstStyle/>
        <a:p>
          <a:r>
            <a:rPr lang="ru-RU" b="1" i="0" u="none" dirty="0" smtClean="0">
              <a:latin typeface="Comic Sans MS" pitchFamily="66" charset="0"/>
            </a:rPr>
            <a:t>Структура</a:t>
          </a:r>
          <a:endParaRPr lang="ru-RU" b="1" i="0" u="none" dirty="0">
            <a:latin typeface="Comic Sans MS" pitchFamily="66" charset="0"/>
          </a:endParaRPr>
        </a:p>
      </dgm:t>
    </dgm:pt>
    <dgm:pt modelId="{978242BD-BCC1-48A0-87FC-8610913B08EE}" type="parTrans" cxnId="{DB9A71C5-F9E0-42D1-AEDB-7AFC754540CE}">
      <dgm:prSet/>
      <dgm:spPr/>
      <dgm:t>
        <a:bodyPr/>
        <a:lstStyle/>
        <a:p>
          <a:endParaRPr lang="ru-RU" b="0" i="0" u="none">
            <a:latin typeface="Comic Sans MS" pitchFamily="66" charset="0"/>
          </a:endParaRPr>
        </a:p>
      </dgm:t>
    </dgm:pt>
    <dgm:pt modelId="{BA42FB1B-DE57-4991-A80D-EFD6436C710F}" type="sibTrans" cxnId="{DB9A71C5-F9E0-42D1-AEDB-7AFC754540CE}">
      <dgm:prSet/>
      <dgm:spPr/>
      <dgm:t>
        <a:bodyPr/>
        <a:lstStyle/>
        <a:p>
          <a:endParaRPr lang="ru-RU" b="0" i="0" u="none">
            <a:latin typeface="Comic Sans MS" pitchFamily="66" charset="0"/>
          </a:endParaRPr>
        </a:p>
      </dgm:t>
    </dgm:pt>
    <dgm:pt modelId="{B3316BE1-3785-4A31-B6C0-767973820717}">
      <dgm:prSet custT="1"/>
      <dgm:spPr/>
      <dgm:t>
        <a:bodyPr/>
        <a:lstStyle/>
        <a:p>
          <a:pPr algn="ctr"/>
          <a:r>
            <a:rPr lang="ru-RU" sz="1300" b="0" i="0" u="none" dirty="0" smtClean="0">
              <a:solidFill>
                <a:schemeClr val="accent6">
                  <a:lumMod val="50000"/>
                </a:schemeClr>
              </a:solidFill>
              <a:latin typeface="Comic Sans MS" pitchFamily="66" charset="0"/>
            </a:rPr>
            <a:t>это логические взаимоотношения уровней управления и функциональных областей, построенные в такой форме, которая позволяет наиболее эффективно достигать целей организации</a:t>
          </a:r>
          <a:endParaRPr lang="ru-RU" sz="1300" b="0" i="0" u="none" dirty="0">
            <a:solidFill>
              <a:schemeClr val="accent6">
                <a:lumMod val="50000"/>
              </a:schemeClr>
            </a:solidFill>
            <a:latin typeface="Comic Sans MS" pitchFamily="66" charset="0"/>
          </a:endParaRPr>
        </a:p>
      </dgm:t>
    </dgm:pt>
    <dgm:pt modelId="{5E6D5DF1-E408-46C6-B7AF-1E935272FACE}" type="parTrans" cxnId="{A9B2CE52-A8AA-4B56-A4F9-A4F1982675B7}">
      <dgm:prSet/>
      <dgm:spPr/>
      <dgm:t>
        <a:bodyPr/>
        <a:lstStyle/>
        <a:p>
          <a:endParaRPr lang="ru-RU" b="0" i="0" u="none">
            <a:latin typeface="Comic Sans MS" pitchFamily="66" charset="0"/>
          </a:endParaRPr>
        </a:p>
      </dgm:t>
    </dgm:pt>
    <dgm:pt modelId="{78F197F1-2EB9-448D-A2EF-2248B312EB07}" type="sibTrans" cxnId="{A9B2CE52-A8AA-4B56-A4F9-A4F1982675B7}">
      <dgm:prSet/>
      <dgm:spPr/>
      <dgm:t>
        <a:bodyPr/>
        <a:lstStyle/>
        <a:p>
          <a:endParaRPr lang="ru-RU" b="0" i="0" u="none">
            <a:latin typeface="Comic Sans MS" pitchFamily="66" charset="0"/>
          </a:endParaRPr>
        </a:p>
      </dgm:t>
    </dgm:pt>
    <dgm:pt modelId="{5571ACC7-A1D0-4B57-B6B1-FC35EB4BEAAE}">
      <dgm:prSet/>
      <dgm:spPr/>
      <dgm:t>
        <a:bodyPr/>
        <a:lstStyle/>
        <a:p>
          <a:r>
            <a:rPr lang="ru-RU" b="1" i="0" u="none" smtClean="0">
              <a:latin typeface="Comic Sans MS" pitchFamily="66" charset="0"/>
            </a:rPr>
            <a:t>Задача</a:t>
          </a:r>
          <a:endParaRPr lang="ru-RU" b="1" i="0" u="none">
            <a:latin typeface="Comic Sans MS" pitchFamily="66" charset="0"/>
          </a:endParaRPr>
        </a:p>
      </dgm:t>
    </dgm:pt>
    <dgm:pt modelId="{0D30E829-E539-4A03-956D-B9169DBF87E7}" type="parTrans" cxnId="{0A737A35-6A59-4AB5-878B-B91623BD6BED}">
      <dgm:prSet/>
      <dgm:spPr/>
      <dgm:t>
        <a:bodyPr/>
        <a:lstStyle/>
        <a:p>
          <a:endParaRPr lang="ru-RU" b="0" i="0" u="none">
            <a:latin typeface="Comic Sans MS" pitchFamily="66" charset="0"/>
          </a:endParaRPr>
        </a:p>
      </dgm:t>
    </dgm:pt>
    <dgm:pt modelId="{8F1BDF51-E3F4-44F5-B761-49146447F903}" type="sibTrans" cxnId="{0A737A35-6A59-4AB5-878B-B91623BD6BED}">
      <dgm:prSet/>
      <dgm:spPr/>
      <dgm:t>
        <a:bodyPr/>
        <a:lstStyle/>
        <a:p>
          <a:endParaRPr lang="ru-RU" b="0" i="0" u="none">
            <a:latin typeface="Comic Sans MS" pitchFamily="66" charset="0"/>
          </a:endParaRPr>
        </a:p>
      </dgm:t>
    </dgm:pt>
    <dgm:pt modelId="{F205B18C-F887-4D8C-9072-421E06F551EF}">
      <dgm:prSet custT="1"/>
      <dgm:spPr/>
      <dgm:t>
        <a:bodyPr/>
        <a:lstStyle/>
        <a:p>
          <a:pPr algn="ctr"/>
          <a:r>
            <a:rPr lang="ru-RU" sz="1200" b="0" i="0" u="none" dirty="0" smtClean="0">
              <a:solidFill>
                <a:schemeClr val="accent6">
                  <a:lumMod val="50000"/>
                </a:schemeClr>
              </a:solidFill>
              <a:latin typeface="Comic Sans MS" pitchFamily="66" charset="0"/>
            </a:rPr>
            <a:t>это предписанная работа, серия работ или часть работы, которая должна быть выполнена заранее установленным способом и в заранее оговоренные сроки. Задачи предписываются не работнику, а его должности</a:t>
          </a:r>
          <a:endParaRPr lang="ru-RU" sz="1200" b="0" i="0" u="none" dirty="0">
            <a:solidFill>
              <a:schemeClr val="accent6">
                <a:lumMod val="50000"/>
              </a:schemeClr>
            </a:solidFill>
            <a:latin typeface="Comic Sans MS" pitchFamily="66" charset="0"/>
          </a:endParaRPr>
        </a:p>
      </dgm:t>
    </dgm:pt>
    <dgm:pt modelId="{4BF5BC51-235B-4349-BB86-978AB7DD671E}" type="parTrans" cxnId="{2E41E081-0D24-40AC-9209-2D210FC5A9A6}">
      <dgm:prSet/>
      <dgm:spPr/>
      <dgm:t>
        <a:bodyPr/>
        <a:lstStyle/>
        <a:p>
          <a:endParaRPr lang="ru-RU" b="0" i="0" u="none">
            <a:latin typeface="Comic Sans MS" pitchFamily="66" charset="0"/>
          </a:endParaRPr>
        </a:p>
      </dgm:t>
    </dgm:pt>
    <dgm:pt modelId="{F5FEE194-8724-49E8-8AC6-DEF595EAD938}" type="sibTrans" cxnId="{2E41E081-0D24-40AC-9209-2D210FC5A9A6}">
      <dgm:prSet/>
      <dgm:spPr/>
      <dgm:t>
        <a:bodyPr/>
        <a:lstStyle/>
        <a:p>
          <a:endParaRPr lang="ru-RU" b="0" i="0" u="none">
            <a:latin typeface="Comic Sans MS" pitchFamily="66" charset="0"/>
          </a:endParaRPr>
        </a:p>
      </dgm:t>
    </dgm:pt>
    <dgm:pt modelId="{C575EBB9-B920-4925-A677-CDFB4A547544}">
      <dgm:prSet/>
      <dgm:spPr/>
      <dgm:t>
        <a:bodyPr/>
        <a:lstStyle/>
        <a:p>
          <a:r>
            <a:rPr lang="ru-RU" b="1" i="0" u="none" smtClean="0">
              <a:latin typeface="Comic Sans MS" pitchFamily="66" charset="0"/>
            </a:rPr>
            <a:t>Люди</a:t>
          </a:r>
          <a:endParaRPr lang="ru-RU" b="1" i="0" u="none">
            <a:latin typeface="Comic Sans MS" pitchFamily="66" charset="0"/>
          </a:endParaRPr>
        </a:p>
      </dgm:t>
    </dgm:pt>
    <dgm:pt modelId="{EEA5011D-C22C-4C80-AD80-90587BA330C1}" type="parTrans" cxnId="{C3E89627-A1E2-4096-83BE-9DFB816BE884}">
      <dgm:prSet/>
      <dgm:spPr/>
      <dgm:t>
        <a:bodyPr/>
        <a:lstStyle/>
        <a:p>
          <a:endParaRPr lang="ru-RU" b="0" i="0" u="none">
            <a:latin typeface="Comic Sans MS" pitchFamily="66" charset="0"/>
          </a:endParaRPr>
        </a:p>
      </dgm:t>
    </dgm:pt>
    <dgm:pt modelId="{D62B883F-62D6-4C14-995C-A1A06A2C53A7}" type="sibTrans" cxnId="{C3E89627-A1E2-4096-83BE-9DFB816BE884}">
      <dgm:prSet/>
      <dgm:spPr/>
      <dgm:t>
        <a:bodyPr/>
        <a:lstStyle/>
        <a:p>
          <a:endParaRPr lang="ru-RU" b="0" i="0" u="none">
            <a:latin typeface="Comic Sans MS" pitchFamily="66" charset="0"/>
          </a:endParaRPr>
        </a:p>
      </dgm:t>
    </dgm:pt>
    <dgm:pt modelId="{93512320-6166-4CA5-8751-F7FBB67FDBE3}">
      <dgm:prSet custT="1"/>
      <dgm:spPr/>
      <dgm:t>
        <a:bodyPr/>
        <a:lstStyle/>
        <a:p>
          <a:pPr algn="ctr"/>
          <a:r>
            <a:rPr lang="ru-RU" sz="1600" b="0" i="0" u="none" dirty="0" smtClean="0">
              <a:solidFill>
                <a:schemeClr val="accent6">
                  <a:lumMod val="50000"/>
                </a:schemeClr>
              </a:solidFill>
              <a:latin typeface="Comic Sans MS" pitchFamily="66" charset="0"/>
            </a:rPr>
            <a:t>являются центральным фактором в любой модели управления, включая и ситуационный подход</a:t>
          </a:r>
          <a:endParaRPr lang="ru-RU" sz="1600" b="0" i="0" u="none" dirty="0">
            <a:solidFill>
              <a:schemeClr val="accent6">
                <a:lumMod val="50000"/>
              </a:schemeClr>
            </a:solidFill>
            <a:latin typeface="Comic Sans MS" pitchFamily="66" charset="0"/>
          </a:endParaRPr>
        </a:p>
      </dgm:t>
    </dgm:pt>
    <dgm:pt modelId="{D114DC9B-FDE2-43A7-998E-62C63B806130}" type="parTrans" cxnId="{0765F82A-0C94-4BF2-97AB-F50C4462AFE6}">
      <dgm:prSet/>
      <dgm:spPr/>
      <dgm:t>
        <a:bodyPr/>
        <a:lstStyle/>
        <a:p>
          <a:endParaRPr lang="ru-RU" b="0" i="0" u="none">
            <a:latin typeface="Comic Sans MS" pitchFamily="66" charset="0"/>
          </a:endParaRPr>
        </a:p>
      </dgm:t>
    </dgm:pt>
    <dgm:pt modelId="{B45BFAB4-E2D6-4D94-8471-4F87CB840657}" type="sibTrans" cxnId="{0765F82A-0C94-4BF2-97AB-F50C4462AFE6}">
      <dgm:prSet/>
      <dgm:spPr/>
      <dgm:t>
        <a:bodyPr/>
        <a:lstStyle/>
        <a:p>
          <a:endParaRPr lang="ru-RU" b="0" i="0" u="none">
            <a:latin typeface="Comic Sans MS" pitchFamily="66" charset="0"/>
          </a:endParaRPr>
        </a:p>
      </dgm:t>
    </dgm:pt>
    <dgm:pt modelId="{EA35F10B-6381-440C-8EC2-EF6A6932C0B2}">
      <dgm:prSet/>
      <dgm:spPr/>
      <dgm:t>
        <a:bodyPr/>
        <a:lstStyle/>
        <a:p>
          <a:r>
            <a:rPr lang="ru-RU" b="1" i="0" u="none" smtClean="0">
              <a:latin typeface="Comic Sans MS" pitchFamily="66" charset="0"/>
            </a:rPr>
            <a:t>Технология</a:t>
          </a:r>
          <a:endParaRPr lang="ru-RU" b="1" i="0" u="none">
            <a:latin typeface="Comic Sans MS" pitchFamily="66" charset="0"/>
          </a:endParaRPr>
        </a:p>
      </dgm:t>
    </dgm:pt>
    <dgm:pt modelId="{840D12D1-6E04-446F-A624-3E1C7B265291}" type="parTrans" cxnId="{87C2234A-4FEE-4DC5-8933-005A3C9946B5}">
      <dgm:prSet/>
      <dgm:spPr/>
      <dgm:t>
        <a:bodyPr/>
        <a:lstStyle/>
        <a:p>
          <a:endParaRPr lang="ru-RU" b="0" i="0" u="none">
            <a:latin typeface="Comic Sans MS" pitchFamily="66" charset="0"/>
          </a:endParaRPr>
        </a:p>
      </dgm:t>
    </dgm:pt>
    <dgm:pt modelId="{D2638D3A-392C-409E-8CA1-87BE57BA01D8}" type="sibTrans" cxnId="{87C2234A-4FEE-4DC5-8933-005A3C9946B5}">
      <dgm:prSet/>
      <dgm:spPr/>
      <dgm:t>
        <a:bodyPr/>
        <a:lstStyle/>
        <a:p>
          <a:endParaRPr lang="ru-RU" b="0" i="0" u="none">
            <a:latin typeface="Comic Sans MS" pitchFamily="66" charset="0"/>
          </a:endParaRPr>
        </a:p>
      </dgm:t>
    </dgm:pt>
    <dgm:pt modelId="{3E14EF64-D830-4DC6-BF76-98C72CD6AA97}">
      <dgm:prSet custT="1"/>
      <dgm:spPr/>
      <dgm:t>
        <a:bodyPr/>
        <a:lstStyle/>
        <a:p>
          <a:pPr algn="ctr"/>
          <a:r>
            <a:rPr lang="ru-RU" sz="1600" b="0" i="0" u="none" dirty="0" smtClean="0">
              <a:solidFill>
                <a:schemeClr val="accent6">
                  <a:lumMod val="50000"/>
                </a:schemeClr>
              </a:solidFill>
              <a:latin typeface="Comic Sans MS" pitchFamily="66" charset="0"/>
            </a:rPr>
            <a:t>это средство преобразования материалов, сырья, энергии и информации в нужный конечный продукт</a:t>
          </a:r>
          <a:endParaRPr lang="ru-RU" sz="1600" b="0" i="0" u="none" dirty="0">
            <a:solidFill>
              <a:schemeClr val="accent6">
                <a:lumMod val="50000"/>
              </a:schemeClr>
            </a:solidFill>
            <a:latin typeface="Comic Sans MS" pitchFamily="66" charset="0"/>
          </a:endParaRPr>
        </a:p>
      </dgm:t>
    </dgm:pt>
    <dgm:pt modelId="{2903B930-8D60-4B0E-BAB2-E6EC090C1D1F}" type="parTrans" cxnId="{F1D412EB-E4C7-4502-8A54-6256BEF78AF4}">
      <dgm:prSet/>
      <dgm:spPr/>
      <dgm:t>
        <a:bodyPr/>
        <a:lstStyle/>
        <a:p>
          <a:endParaRPr lang="ru-RU" b="0" i="0" u="none">
            <a:latin typeface="Comic Sans MS" pitchFamily="66" charset="0"/>
          </a:endParaRPr>
        </a:p>
      </dgm:t>
    </dgm:pt>
    <dgm:pt modelId="{2595DEA8-8AF4-4302-8FC5-BBEC0A7D4678}" type="sibTrans" cxnId="{F1D412EB-E4C7-4502-8A54-6256BEF78AF4}">
      <dgm:prSet/>
      <dgm:spPr/>
      <dgm:t>
        <a:bodyPr/>
        <a:lstStyle/>
        <a:p>
          <a:endParaRPr lang="ru-RU" b="0" i="0" u="none">
            <a:latin typeface="Comic Sans MS" pitchFamily="66" charset="0"/>
          </a:endParaRPr>
        </a:p>
      </dgm:t>
    </dgm:pt>
    <dgm:pt modelId="{3B0EE752-1283-45BF-86D9-FDA6F4FF7306}" type="pres">
      <dgm:prSet presAssocID="{39C0D6BF-D4D2-4726-9EAD-0AEEA91F7586}" presName="Name0" presStyleCnt="0">
        <dgm:presLayoutVars>
          <dgm:dir/>
          <dgm:animLvl val="lvl"/>
          <dgm:resizeHandles/>
        </dgm:presLayoutVars>
      </dgm:prSet>
      <dgm:spPr/>
      <dgm:t>
        <a:bodyPr/>
        <a:lstStyle/>
        <a:p>
          <a:endParaRPr lang="ru-RU"/>
        </a:p>
      </dgm:t>
    </dgm:pt>
    <dgm:pt modelId="{60350C4B-3288-44EC-AA00-F9B0BB0B285F}" type="pres">
      <dgm:prSet presAssocID="{17F5D54C-C45E-4022-BE8E-05C6F8B0F9D1}" presName="linNode" presStyleCnt="0"/>
      <dgm:spPr/>
      <dgm:t>
        <a:bodyPr/>
        <a:lstStyle/>
        <a:p>
          <a:endParaRPr lang="ru-RU"/>
        </a:p>
      </dgm:t>
    </dgm:pt>
    <dgm:pt modelId="{0E545BA6-18DF-4B66-9374-57A519AF63EA}" type="pres">
      <dgm:prSet presAssocID="{17F5D54C-C45E-4022-BE8E-05C6F8B0F9D1}" presName="parentShp" presStyleLbl="node1" presStyleIdx="0" presStyleCnt="5">
        <dgm:presLayoutVars>
          <dgm:bulletEnabled val="1"/>
        </dgm:presLayoutVars>
      </dgm:prSet>
      <dgm:spPr/>
      <dgm:t>
        <a:bodyPr/>
        <a:lstStyle/>
        <a:p>
          <a:endParaRPr lang="ru-RU"/>
        </a:p>
      </dgm:t>
    </dgm:pt>
    <dgm:pt modelId="{CEE6E0A6-0D24-40C0-B013-DCD9AF15BA59}" type="pres">
      <dgm:prSet presAssocID="{17F5D54C-C45E-4022-BE8E-05C6F8B0F9D1}" presName="childShp" presStyleLbl="bgAccFollowNode1" presStyleIdx="0" presStyleCnt="5">
        <dgm:presLayoutVars>
          <dgm:bulletEnabled val="1"/>
        </dgm:presLayoutVars>
      </dgm:prSet>
      <dgm:spPr/>
      <dgm:t>
        <a:bodyPr/>
        <a:lstStyle/>
        <a:p>
          <a:endParaRPr lang="ru-RU"/>
        </a:p>
      </dgm:t>
    </dgm:pt>
    <dgm:pt modelId="{6D0D4532-2A68-45EE-A982-A76341085541}" type="pres">
      <dgm:prSet presAssocID="{EE2914C8-FE2E-4C10-B1E0-DDF00F6EA741}" presName="spacing" presStyleCnt="0"/>
      <dgm:spPr/>
      <dgm:t>
        <a:bodyPr/>
        <a:lstStyle/>
        <a:p>
          <a:endParaRPr lang="ru-RU"/>
        </a:p>
      </dgm:t>
    </dgm:pt>
    <dgm:pt modelId="{CC7216E9-E6B3-4173-9C2C-3E7F27C0936F}" type="pres">
      <dgm:prSet presAssocID="{6C6830EC-1B3D-4BA1-8EC7-BA77270F70AB}" presName="linNode" presStyleCnt="0"/>
      <dgm:spPr/>
      <dgm:t>
        <a:bodyPr/>
        <a:lstStyle/>
        <a:p>
          <a:endParaRPr lang="ru-RU"/>
        </a:p>
      </dgm:t>
    </dgm:pt>
    <dgm:pt modelId="{B89B38E3-D89D-4EC6-8D29-E76B858D6349}" type="pres">
      <dgm:prSet presAssocID="{6C6830EC-1B3D-4BA1-8EC7-BA77270F70AB}" presName="parentShp" presStyleLbl="node1" presStyleIdx="1" presStyleCnt="5">
        <dgm:presLayoutVars>
          <dgm:bulletEnabled val="1"/>
        </dgm:presLayoutVars>
      </dgm:prSet>
      <dgm:spPr/>
      <dgm:t>
        <a:bodyPr/>
        <a:lstStyle/>
        <a:p>
          <a:endParaRPr lang="ru-RU"/>
        </a:p>
      </dgm:t>
    </dgm:pt>
    <dgm:pt modelId="{6D859CD4-1634-4B44-B36D-DF9FE74303EF}" type="pres">
      <dgm:prSet presAssocID="{6C6830EC-1B3D-4BA1-8EC7-BA77270F70AB}" presName="childShp" presStyleLbl="bgAccFollowNode1" presStyleIdx="1" presStyleCnt="5">
        <dgm:presLayoutVars>
          <dgm:bulletEnabled val="1"/>
        </dgm:presLayoutVars>
      </dgm:prSet>
      <dgm:spPr/>
      <dgm:t>
        <a:bodyPr/>
        <a:lstStyle/>
        <a:p>
          <a:endParaRPr lang="ru-RU"/>
        </a:p>
      </dgm:t>
    </dgm:pt>
    <dgm:pt modelId="{72AB86C4-43E7-455A-AB80-E6EADFA890A2}" type="pres">
      <dgm:prSet presAssocID="{BA42FB1B-DE57-4991-A80D-EFD6436C710F}" presName="spacing" presStyleCnt="0"/>
      <dgm:spPr/>
      <dgm:t>
        <a:bodyPr/>
        <a:lstStyle/>
        <a:p>
          <a:endParaRPr lang="ru-RU"/>
        </a:p>
      </dgm:t>
    </dgm:pt>
    <dgm:pt modelId="{8BF2209E-A823-44C4-95DB-2ABABDF43CB1}" type="pres">
      <dgm:prSet presAssocID="{5571ACC7-A1D0-4B57-B6B1-FC35EB4BEAAE}" presName="linNode" presStyleCnt="0"/>
      <dgm:spPr/>
      <dgm:t>
        <a:bodyPr/>
        <a:lstStyle/>
        <a:p>
          <a:endParaRPr lang="ru-RU"/>
        </a:p>
      </dgm:t>
    </dgm:pt>
    <dgm:pt modelId="{FA8FF5D7-70EE-4FF4-A436-2E8A765F817D}" type="pres">
      <dgm:prSet presAssocID="{5571ACC7-A1D0-4B57-B6B1-FC35EB4BEAAE}" presName="parentShp" presStyleLbl="node1" presStyleIdx="2" presStyleCnt="5">
        <dgm:presLayoutVars>
          <dgm:bulletEnabled val="1"/>
        </dgm:presLayoutVars>
      </dgm:prSet>
      <dgm:spPr/>
      <dgm:t>
        <a:bodyPr/>
        <a:lstStyle/>
        <a:p>
          <a:endParaRPr lang="ru-RU"/>
        </a:p>
      </dgm:t>
    </dgm:pt>
    <dgm:pt modelId="{EF4CE439-8FC8-44D4-AEB4-48E334EA7C19}" type="pres">
      <dgm:prSet presAssocID="{5571ACC7-A1D0-4B57-B6B1-FC35EB4BEAAE}" presName="childShp" presStyleLbl="bgAccFollowNode1" presStyleIdx="2" presStyleCnt="5">
        <dgm:presLayoutVars>
          <dgm:bulletEnabled val="1"/>
        </dgm:presLayoutVars>
      </dgm:prSet>
      <dgm:spPr/>
      <dgm:t>
        <a:bodyPr/>
        <a:lstStyle/>
        <a:p>
          <a:endParaRPr lang="ru-RU"/>
        </a:p>
      </dgm:t>
    </dgm:pt>
    <dgm:pt modelId="{4880897F-8F09-44DC-9E5D-6FDD44BED64B}" type="pres">
      <dgm:prSet presAssocID="{8F1BDF51-E3F4-44F5-B761-49146447F903}" presName="spacing" presStyleCnt="0"/>
      <dgm:spPr/>
      <dgm:t>
        <a:bodyPr/>
        <a:lstStyle/>
        <a:p>
          <a:endParaRPr lang="ru-RU"/>
        </a:p>
      </dgm:t>
    </dgm:pt>
    <dgm:pt modelId="{7BCAEEF7-6703-48E3-9CEE-51EBD3FBF43C}" type="pres">
      <dgm:prSet presAssocID="{C575EBB9-B920-4925-A677-CDFB4A547544}" presName="linNode" presStyleCnt="0"/>
      <dgm:spPr/>
      <dgm:t>
        <a:bodyPr/>
        <a:lstStyle/>
        <a:p>
          <a:endParaRPr lang="ru-RU"/>
        </a:p>
      </dgm:t>
    </dgm:pt>
    <dgm:pt modelId="{F8EA7E2A-2878-49A8-BFF5-62D69A5757A7}" type="pres">
      <dgm:prSet presAssocID="{C575EBB9-B920-4925-A677-CDFB4A547544}" presName="parentShp" presStyleLbl="node1" presStyleIdx="3" presStyleCnt="5">
        <dgm:presLayoutVars>
          <dgm:bulletEnabled val="1"/>
        </dgm:presLayoutVars>
      </dgm:prSet>
      <dgm:spPr/>
      <dgm:t>
        <a:bodyPr/>
        <a:lstStyle/>
        <a:p>
          <a:endParaRPr lang="ru-RU"/>
        </a:p>
      </dgm:t>
    </dgm:pt>
    <dgm:pt modelId="{7EA21226-453F-4FC9-B837-827B9ACC2745}" type="pres">
      <dgm:prSet presAssocID="{C575EBB9-B920-4925-A677-CDFB4A547544}" presName="childShp" presStyleLbl="bgAccFollowNode1" presStyleIdx="3" presStyleCnt="5">
        <dgm:presLayoutVars>
          <dgm:bulletEnabled val="1"/>
        </dgm:presLayoutVars>
      </dgm:prSet>
      <dgm:spPr/>
      <dgm:t>
        <a:bodyPr/>
        <a:lstStyle/>
        <a:p>
          <a:endParaRPr lang="ru-RU"/>
        </a:p>
      </dgm:t>
    </dgm:pt>
    <dgm:pt modelId="{FD6CD6CD-F438-4199-B883-65B04DFEAAAA}" type="pres">
      <dgm:prSet presAssocID="{D62B883F-62D6-4C14-995C-A1A06A2C53A7}" presName="spacing" presStyleCnt="0"/>
      <dgm:spPr/>
      <dgm:t>
        <a:bodyPr/>
        <a:lstStyle/>
        <a:p>
          <a:endParaRPr lang="ru-RU"/>
        </a:p>
      </dgm:t>
    </dgm:pt>
    <dgm:pt modelId="{CBB5DE4E-787D-4681-9BD3-CF42987EBF16}" type="pres">
      <dgm:prSet presAssocID="{EA35F10B-6381-440C-8EC2-EF6A6932C0B2}" presName="linNode" presStyleCnt="0"/>
      <dgm:spPr/>
      <dgm:t>
        <a:bodyPr/>
        <a:lstStyle/>
        <a:p>
          <a:endParaRPr lang="ru-RU"/>
        </a:p>
      </dgm:t>
    </dgm:pt>
    <dgm:pt modelId="{01C74673-2C7B-47D8-BB09-30965B9B5482}" type="pres">
      <dgm:prSet presAssocID="{EA35F10B-6381-440C-8EC2-EF6A6932C0B2}" presName="parentShp" presStyleLbl="node1" presStyleIdx="4" presStyleCnt="5">
        <dgm:presLayoutVars>
          <dgm:bulletEnabled val="1"/>
        </dgm:presLayoutVars>
      </dgm:prSet>
      <dgm:spPr/>
      <dgm:t>
        <a:bodyPr/>
        <a:lstStyle/>
        <a:p>
          <a:endParaRPr lang="ru-RU"/>
        </a:p>
      </dgm:t>
    </dgm:pt>
    <dgm:pt modelId="{101E8E0A-0632-4DF6-AD83-E5C0EB9F1801}" type="pres">
      <dgm:prSet presAssocID="{EA35F10B-6381-440C-8EC2-EF6A6932C0B2}" presName="childShp" presStyleLbl="bgAccFollowNode1" presStyleIdx="4" presStyleCnt="5">
        <dgm:presLayoutVars>
          <dgm:bulletEnabled val="1"/>
        </dgm:presLayoutVars>
      </dgm:prSet>
      <dgm:spPr/>
      <dgm:t>
        <a:bodyPr/>
        <a:lstStyle/>
        <a:p>
          <a:endParaRPr lang="ru-RU"/>
        </a:p>
      </dgm:t>
    </dgm:pt>
  </dgm:ptLst>
  <dgm:cxnLst>
    <dgm:cxn modelId="{5AD2E3E0-257D-48F7-9B35-B2C0FD49361A}" type="presOf" srcId="{3E14EF64-D830-4DC6-BF76-98C72CD6AA97}" destId="{101E8E0A-0632-4DF6-AD83-E5C0EB9F1801}" srcOrd="0" destOrd="0" presId="urn:microsoft.com/office/officeart/2005/8/layout/vList6"/>
    <dgm:cxn modelId="{F1D412EB-E4C7-4502-8A54-6256BEF78AF4}" srcId="{EA35F10B-6381-440C-8EC2-EF6A6932C0B2}" destId="{3E14EF64-D830-4DC6-BF76-98C72CD6AA97}" srcOrd="0" destOrd="0" parTransId="{2903B930-8D60-4B0E-BAB2-E6EC090C1D1F}" sibTransId="{2595DEA8-8AF4-4302-8FC5-BBEC0A7D4678}"/>
    <dgm:cxn modelId="{BFDE9AAF-161D-4E45-8E61-713E3485BD91}" type="presOf" srcId="{D43E693A-181A-4D0B-A7E3-CB962E158DEF}" destId="{CEE6E0A6-0D24-40C0-B013-DCD9AF15BA59}" srcOrd="0" destOrd="0" presId="urn:microsoft.com/office/officeart/2005/8/layout/vList6"/>
    <dgm:cxn modelId="{6D521851-A325-4ABA-8DBE-5EB2EE707E98}" srcId="{39C0D6BF-D4D2-4726-9EAD-0AEEA91F7586}" destId="{17F5D54C-C45E-4022-BE8E-05C6F8B0F9D1}" srcOrd="0" destOrd="0" parTransId="{2CC96A7F-DEC7-4C32-A300-731F01603BE5}" sibTransId="{EE2914C8-FE2E-4C10-B1E0-DDF00F6EA741}"/>
    <dgm:cxn modelId="{7338181A-9EEA-478F-AA96-A1DB44C334CD}" type="presOf" srcId="{5571ACC7-A1D0-4B57-B6B1-FC35EB4BEAAE}" destId="{FA8FF5D7-70EE-4FF4-A436-2E8A765F817D}" srcOrd="0" destOrd="0" presId="urn:microsoft.com/office/officeart/2005/8/layout/vList6"/>
    <dgm:cxn modelId="{90F43011-F444-4A43-87E0-58CC91B4218A}" type="presOf" srcId="{B3316BE1-3785-4A31-B6C0-767973820717}" destId="{6D859CD4-1634-4B44-B36D-DF9FE74303EF}" srcOrd="0" destOrd="0" presId="urn:microsoft.com/office/officeart/2005/8/layout/vList6"/>
    <dgm:cxn modelId="{E11D3F07-90C9-4D70-A405-230B80D22F11}" type="presOf" srcId="{EA35F10B-6381-440C-8EC2-EF6A6932C0B2}" destId="{01C74673-2C7B-47D8-BB09-30965B9B5482}" srcOrd="0" destOrd="0" presId="urn:microsoft.com/office/officeart/2005/8/layout/vList6"/>
    <dgm:cxn modelId="{6A712640-E6BE-4093-AF50-DBF4B964A43F}" type="presOf" srcId="{93512320-6166-4CA5-8751-F7FBB67FDBE3}" destId="{7EA21226-453F-4FC9-B837-827B9ACC2745}" srcOrd="0" destOrd="0" presId="urn:microsoft.com/office/officeart/2005/8/layout/vList6"/>
    <dgm:cxn modelId="{3F6D5FBF-4F06-4F02-805D-9D5DB33BA92A}" type="presOf" srcId="{6C6830EC-1B3D-4BA1-8EC7-BA77270F70AB}" destId="{B89B38E3-D89D-4EC6-8D29-E76B858D6349}" srcOrd="0" destOrd="0" presId="urn:microsoft.com/office/officeart/2005/8/layout/vList6"/>
    <dgm:cxn modelId="{2244547F-227C-42E6-BCEE-5D822CD5BB57}" type="presOf" srcId="{C575EBB9-B920-4925-A677-CDFB4A547544}" destId="{F8EA7E2A-2878-49A8-BFF5-62D69A5757A7}" srcOrd="0" destOrd="0" presId="urn:microsoft.com/office/officeart/2005/8/layout/vList6"/>
    <dgm:cxn modelId="{56B67B4A-FA4D-4D8E-B486-98D7495DCE69}" srcId="{17F5D54C-C45E-4022-BE8E-05C6F8B0F9D1}" destId="{D43E693A-181A-4D0B-A7E3-CB962E158DEF}" srcOrd="0" destOrd="0" parTransId="{75500FA1-5253-4AB3-8F6E-24378E7328B1}" sibTransId="{62124319-211F-4820-8888-C71076B93BFD}"/>
    <dgm:cxn modelId="{C3E89627-A1E2-4096-83BE-9DFB816BE884}" srcId="{39C0D6BF-D4D2-4726-9EAD-0AEEA91F7586}" destId="{C575EBB9-B920-4925-A677-CDFB4A547544}" srcOrd="3" destOrd="0" parTransId="{EEA5011D-C22C-4C80-AD80-90587BA330C1}" sibTransId="{D62B883F-62D6-4C14-995C-A1A06A2C53A7}"/>
    <dgm:cxn modelId="{A9B2CE52-A8AA-4B56-A4F9-A4F1982675B7}" srcId="{6C6830EC-1B3D-4BA1-8EC7-BA77270F70AB}" destId="{B3316BE1-3785-4A31-B6C0-767973820717}" srcOrd="0" destOrd="0" parTransId="{5E6D5DF1-E408-46C6-B7AF-1E935272FACE}" sibTransId="{78F197F1-2EB9-448D-A2EF-2248B312EB07}"/>
    <dgm:cxn modelId="{D07B348A-C92D-4A53-A8E5-DEA1EF677251}" type="presOf" srcId="{39C0D6BF-D4D2-4726-9EAD-0AEEA91F7586}" destId="{3B0EE752-1283-45BF-86D9-FDA6F4FF7306}" srcOrd="0" destOrd="0" presId="urn:microsoft.com/office/officeart/2005/8/layout/vList6"/>
    <dgm:cxn modelId="{DB9A71C5-F9E0-42D1-AEDB-7AFC754540CE}" srcId="{39C0D6BF-D4D2-4726-9EAD-0AEEA91F7586}" destId="{6C6830EC-1B3D-4BA1-8EC7-BA77270F70AB}" srcOrd="1" destOrd="0" parTransId="{978242BD-BCC1-48A0-87FC-8610913B08EE}" sibTransId="{BA42FB1B-DE57-4991-A80D-EFD6436C710F}"/>
    <dgm:cxn modelId="{0A737A35-6A59-4AB5-878B-B91623BD6BED}" srcId="{39C0D6BF-D4D2-4726-9EAD-0AEEA91F7586}" destId="{5571ACC7-A1D0-4B57-B6B1-FC35EB4BEAAE}" srcOrd="2" destOrd="0" parTransId="{0D30E829-E539-4A03-956D-B9169DBF87E7}" sibTransId="{8F1BDF51-E3F4-44F5-B761-49146447F903}"/>
    <dgm:cxn modelId="{87C2234A-4FEE-4DC5-8933-005A3C9946B5}" srcId="{39C0D6BF-D4D2-4726-9EAD-0AEEA91F7586}" destId="{EA35F10B-6381-440C-8EC2-EF6A6932C0B2}" srcOrd="4" destOrd="0" parTransId="{840D12D1-6E04-446F-A624-3E1C7B265291}" sibTransId="{D2638D3A-392C-409E-8CA1-87BE57BA01D8}"/>
    <dgm:cxn modelId="{0765F82A-0C94-4BF2-97AB-F50C4462AFE6}" srcId="{C575EBB9-B920-4925-A677-CDFB4A547544}" destId="{93512320-6166-4CA5-8751-F7FBB67FDBE3}" srcOrd="0" destOrd="0" parTransId="{D114DC9B-FDE2-43A7-998E-62C63B806130}" sibTransId="{B45BFAB4-E2D6-4D94-8471-4F87CB840657}"/>
    <dgm:cxn modelId="{2E41E081-0D24-40AC-9209-2D210FC5A9A6}" srcId="{5571ACC7-A1D0-4B57-B6B1-FC35EB4BEAAE}" destId="{F205B18C-F887-4D8C-9072-421E06F551EF}" srcOrd="0" destOrd="0" parTransId="{4BF5BC51-235B-4349-BB86-978AB7DD671E}" sibTransId="{F5FEE194-8724-49E8-8AC6-DEF595EAD938}"/>
    <dgm:cxn modelId="{D49D731E-52A9-400B-BE24-CA2535F5FEF0}" type="presOf" srcId="{17F5D54C-C45E-4022-BE8E-05C6F8B0F9D1}" destId="{0E545BA6-18DF-4B66-9374-57A519AF63EA}" srcOrd="0" destOrd="0" presId="urn:microsoft.com/office/officeart/2005/8/layout/vList6"/>
    <dgm:cxn modelId="{C5A6A593-4F01-49A4-AA14-1ABD338F5041}" type="presOf" srcId="{F205B18C-F887-4D8C-9072-421E06F551EF}" destId="{EF4CE439-8FC8-44D4-AEB4-48E334EA7C19}" srcOrd="0" destOrd="0" presId="urn:microsoft.com/office/officeart/2005/8/layout/vList6"/>
    <dgm:cxn modelId="{6E514DB0-0E4A-4C28-BBEC-118605FA320A}" type="presParOf" srcId="{3B0EE752-1283-45BF-86D9-FDA6F4FF7306}" destId="{60350C4B-3288-44EC-AA00-F9B0BB0B285F}" srcOrd="0" destOrd="0" presId="urn:microsoft.com/office/officeart/2005/8/layout/vList6"/>
    <dgm:cxn modelId="{BADB76BE-16A4-4FAB-8207-51BA278B2A00}" type="presParOf" srcId="{60350C4B-3288-44EC-AA00-F9B0BB0B285F}" destId="{0E545BA6-18DF-4B66-9374-57A519AF63EA}" srcOrd="0" destOrd="0" presId="urn:microsoft.com/office/officeart/2005/8/layout/vList6"/>
    <dgm:cxn modelId="{CB02840B-3CC5-4E18-8C47-5AA78246CBE0}" type="presParOf" srcId="{60350C4B-3288-44EC-AA00-F9B0BB0B285F}" destId="{CEE6E0A6-0D24-40C0-B013-DCD9AF15BA59}" srcOrd="1" destOrd="0" presId="urn:microsoft.com/office/officeart/2005/8/layout/vList6"/>
    <dgm:cxn modelId="{45AD81C5-BABF-4C97-8A5D-2289BBA9CF6A}" type="presParOf" srcId="{3B0EE752-1283-45BF-86D9-FDA6F4FF7306}" destId="{6D0D4532-2A68-45EE-A982-A76341085541}" srcOrd="1" destOrd="0" presId="urn:microsoft.com/office/officeart/2005/8/layout/vList6"/>
    <dgm:cxn modelId="{681C322D-2DA5-4B09-8E07-DA540E7CE13C}" type="presParOf" srcId="{3B0EE752-1283-45BF-86D9-FDA6F4FF7306}" destId="{CC7216E9-E6B3-4173-9C2C-3E7F27C0936F}" srcOrd="2" destOrd="0" presId="urn:microsoft.com/office/officeart/2005/8/layout/vList6"/>
    <dgm:cxn modelId="{9500BA77-91A5-4038-8CBB-F468105E41F9}" type="presParOf" srcId="{CC7216E9-E6B3-4173-9C2C-3E7F27C0936F}" destId="{B89B38E3-D89D-4EC6-8D29-E76B858D6349}" srcOrd="0" destOrd="0" presId="urn:microsoft.com/office/officeart/2005/8/layout/vList6"/>
    <dgm:cxn modelId="{421C71FD-B298-43C8-9240-B4E37D9861EF}" type="presParOf" srcId="{CC7216E9-E6B3-4173-9C2C-3E7F27C0936F}" destId="{6D859CD4-1634-4B44-B36D-DF9FE74303EF}" srcOrd="1" destOrd="0" presId="urn:microsoft.com/office/officeart/2005/8/layout/vList6"/>
    <dgm:cxn modelId="{24E1DF99-A249-4554-8A8F-58D10A563D29}" type="presParOf" srcId="{3B0EE752-1283-45BF-86D9-FDA6F4FF7306}" destId="{72AB86C4-43E7-455A-AB80-E6EADFA890A2}" srcOrd="3" destOrd="0" presId="urn:microsoft.com/office/officeart/2005/8/layout/vList6"/>
    <dgm:cxn modelId="{ED5F574E-F40B-4627-9F40-610CC043E539}" type="presParOf" srcId="{3B0EE752-1283-45BF-86D9-FDA6F4FF7306}" destId="{8BF2209E-A823-44C4-95DB-2ABABDF43CB1}" srcOrd="4" destOrd="0" presId="urn:microsoft.com/office/officeart/2005/8/layout/vList6"/>
    <dgm:cxn modelId="{D2BD8D1F-BC13-4998-8302-731CA57336BC}" type="presParOf" srcId="{8BF2209E-A823-44C4-95DB-2ABABDF43CB1}" destId="{FA8FF5D7-70EE-4FF4-A436-2E8A765F817D}" srcOrd="0" destOrd="0" presId="urn:microsoft.com/office/officeart/2005/8/layout/vList6"/>
    <dgm:cxn modelId="{5418617E-029D-44E3-86D5-D605312F83D4}" type="presParOf" srcId="{8BF2209E-A823-44C4-95DB-2ABABDF43CB1}" destId="{EF4CE439-8FC8-44D4-AEB4-48E334EA7C19}" srcOrd="1" destOrd="0" presId="urn:microsoft.com/office/officeart/2005/8/layout/vList6"/>
    <dgm:cxn modelId="{EC52D88E-E6C9-4275-9240-853D2AD9A76C}" type="presParOf" srcId="{3B0EE752-1283-45BF-86D9-FDA6F4FF7306}" destId="{4880897F-8F09-44DC-9E5D-6FDD44BED64B}" srcOrd="5" destOrd="0" presId="urn:microsoft.com/office/officeart/2005/8/layout/vList6"/>
    <dgm:cxn modelId="{3F7C22A6-4A07-4E38-92B4-2BDC85FE652A}" type="presParOf" srcId="{3B0EE752-1283-45BF-86D9-FDA6F4FF7306}" destId="{7BCAEEF7-6703-48E3-9CEE-51EBD3FBF43C}" srcOrd="6" destOrd="0" presId="urn:microsoft.com/office/officeart/2005/8/layout/vList6"/>
    <dgm:cxn modelId="{99BF0B4A-744C-4F22-A88D-1DEA8C289A0F}" type="presParOf" srcId="{7BCAEEF7-6703-48E3-9CEE-51EBD3FBF43C}" destId="{F8EA7E2A-2878-49A8-BFF5-62D69A5757A7}" srcOrd="0" destOrd="0" presId="urn:microsoft.com/office/officeart/2005/8/layout/vList6"/>
    <dgm:cxn modelId="{12663C04-345D-4BD9-A4DF-CA5EC5E55450}" type="presParOf" srcId="{7BCAEEF7-6703-48E3-9CEE-51EBD3FBF43C}" destId="{7EA21226-453F-4FC9-B837-827B9ACC2745}" srcOrd="1" destOrd="0" presId="urn:microsoft.com/office/officeart/2005/8/layout/vList6"/>
    <dgm:cxn modelId="{25BF1BC2-750B-4736-A92B-6A4D1327C648}" type="presParOf" srcId="{3B0EE752-1283-45BF-86D9-FDA6F4FF7306}" destId="{FD6CD6CD-F438-4199-B883-65B04DFEAAAA}" srcOrd="7" destOrd="0" presId="urn:microsoft.com/office/officeart/2005/8/layout/vList6"/>
    <dgm:cxn modelId="{A88E84DE-9FE7-43D0-AAA4-4BB4880C2706}" type="presParOf" srcId="{3B0EE752-1283-45BF-86D9-FDA6F4FF7306}" destId="{CBB5DE4E-787D-4681-9BD3-CF42987EBF16}" srcOrd="8" destOrd="0" presId="urn:microsoft.com/office/officeart/2005/8/layout/vList6"/>
    <dgm:cxn modelId="{8AA79B8A-6948-48C4-A743-307D3E28BD9D}" type="presParOf" srcId="{CBB5DE4E-787D-4681-9BD3-CF42987EBF16}" destId="{01C74673-2C7B-47D8-BB09-30965B9B5482}" srcOrd="0" destOrd="0" presId="urn:microsoft.com/office/officeart/2005/8/layout/vList6"/>
    <dgm:cxn modelId="{AF0C4097-E12D-4035-A25B-E13E6A0C17A1}" type="presParOf" srcId="{CBB5DE4E-787D-4681-9BD3-CF42987EBF16}" destId="{101E8E0A-0632-4DF6-AD83-E5C0EB9F180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CAB205-0182-443D-A7B7-D451F5304CA9}">
      <dsp:nvSpPr>
        <dsp:cNvPr id="0" name=""/>
        <dsp:cNvSpPr/>
      </dsp:nvSpPr>
      <dsp:spPr>
        <a:xfrm>
          <a:off x="0" y="0"/>
          <a:ext cx="8073386" cy="1011293"/>
        </a:xfrm>
        <a:prstGeom prst="roundRect">
          <a:avLst>
            <a:gd name="adj" fmla="val 10000"/>
          </a:avLst>
        </a:prstGeom>
        <a:gradFill rotWithShape="0">
          <a:gsLst>
            <a:gs pos="0">
              <a:schemeClr val="accent4">
                <a:hueOff val="0"/>
                <a:satOff val="0"/>
                <a:lumOff val="0"/>
                <a:alphaOff val="0"/>
                <a:tint val="60000"/>
                <a:satMod val="160000"/>
              </a:schemeClr>
            </a:gs>
            <a:gs pos="46000">
              <a:schemeClr val="accent4">
                <a:hueOff val="0"/>
                <a:satOff val="0"/>
                <a:lumOff val="0"/>
                <a:alphaOff val="0"/>
                <a:tint val="86000"/>
                <a:satMod val="160000"/>
              </a:schemeClr>
            </a:gs>
            <a:gs pos="100000">
              <a:schemeClr val="accent4">
                <a:hueOff val="0"/>
                <a:satOff val="0"/>
                <a:lumOff val="0"/>
                <a:alphaOff val="0"/>
                <a:shade val="40000"/>
                <a:satMod val="160000"/>
              </a:schemeClr>
            </a:gs>
          </a:gsLst>
          <a:path path="circle">
            <a:fillToRect l="50000" t="155000" r="50000" b="-55000"/>
          </a:path>
        </a:gradFill>
        <a:ln>
          <a:noFill/>
        </a:ln>
        <a:effectLst>
          <a:outerShdw blurRad="50800" dist="38100" dir="14700000" algn="t"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ru-RU" sz="3800" kern="1200" dirty="0" smtClean="0">
              <a:latin typeface="Comic Sans MS" pitchFamily="66" charset="0"/>
            </a:rPr>
            <a:t>Характеристики внешней среды:</a:t>
          </a:r>
          <a:endParaRPr lang="ru-RU" sz="3800" kern="1200" dirty="0">
            <a:latin typeface="Comic Sans MS" pitchFamily="66" charset="0"/>
          </a:endParaRPr>
        </a:p>
      </dsp:txBody>
      <dsp:txXfrm>
        <a:off x="29620" y="29620"/>
        <a:ext cx="8014146" cy="952053"/>
      </dsp:txXfrm>
    </dsp:sp>
    <dsp:sp modelId="{40731E48-C2B5-4F0F-A01A-AEF0D47496D8}">
      <dsp:nvSpPr>
        <dsp:cNvPr id="0" name=""/>
        <dsp:cNvSpPr/>
      </dsp:nvSpPr>
      <dsp:spPr>
        <a:xfrm>
          <a:off x="926" y="1151256"/>
          <a:ext cx="5273786" cy="1011293"/>
        </a:xfrm>
        <a:prstGeom prst="roundRect">
          <a:avLst>
            <a:gd name="adj" fmla="val 10000"/>
          </a:avLst>
        </a:prstGeom>
        <a:gradFill rotWithShape="0">
          <a:gsLst>
            <a:gs pos="0">
              <a:schemeClr val="accent6">
                <a:hueOff val="0"/>
                <a:satOff val="0"/>
                <a:lumOff val="0"/>
                <a:alphaOff val="0"/>
                <a:tint val="60000"/>
                <a:satMod val="160000"/>
              </a:schemeClr>
            </a:gs>
            <a:gs pos="46000">
              <a:schemeClr val="accent6">
                <a:hueOff val="0"/>
                <a:satOff val="0"/>
                <a:lumOff val="0"/>
                <a:alphaOff val="0"/>
                <a:tint val="86000"/>
                <a:satMod val="160000"/>
              </a:schemeClr>
            </a:gs>
            <a:gs pos="100000">
              <a:schemeClr val="accent6">
                <a:hueOff val="0"/>
                <a:satOff val="0"/>
                <a:lumOff val="0"/>
                <a:alphaOff val="0"/>
                <a:shade val="40000"/>
                <a:satMod val="16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kern="1200" dirty="0" smtClean="0">
              <a:latin typeface="Comic Sans MS" pitchFamily="66" charset="0"/>
            </a:rPr>
            <a:t>Взаимосвязанность факторов</a:t>
          </a:r>
          <a:endParaRPr lang="ru-RU" sz="2800" kern="1200" dirty="0">
            <a:latin typeface="Comic Sans MS" pitchFamily="66" charset="0"/>
          </a:endParaRPr>
        </a:p>
      </dsp:txBody>
      <dsp:txXfrm>
        <a:off x="30546" y="1180876"/>
        <a:ext cx="5214546" cy="952053"/>
      </dsp:txXfrm>
    </dsp:sp>
    <dsp:sp modelId="{09D5F17F-FD51-468D-819B-BA659179A9C4}">
      <dsp:nvSpPr>
        <dsp:cNvPr id="0" name=""/>
        <dsp:cNvSpPr/>
      </dsp:nvSpPr>
      <dsp:spPr>
        <a:xfrm>
          <a:off x="0" y="2302513"/>
          <a:ext cx="2582657" cy="1011293"/>
        </a:xfrm>
        <a:prstGeom prst="roundRect">
          <a:avLst>
            <a:gd name="adj" fmla="val 10000"/>
          </a:avLst>
        </a:prstGeom>
        <a:gradFill rotWithShape="0">
          <a:gsLst>
            <a:gs pos="0">
              <a:schemeClr val="accent1">
                <a:hueOff val="0"/>
                <a:satOff val="0"/>
                <a:lumOff val="0"/>
                <a:alphaOff val="0"/>
                <a:tint val="60000"/>
                <a:satMod val="160000"/>
              </a:schemeClr>
            </a:gs>
            <a:gs pos="46000">
              <a:schemeClr val="accent1">
                <a:hueOff val="0"/>
                <a:satOff val="0"/>
                <a:lumOff val="0"/>
                <a:alphaOff val="0"/>
                <a:tint val="86000"/>
                <a:satMod val="160000"/>
              </a:schemeClr>
            </a:gs>
            <a:gs pos="100000">
              <a:schemeClr val="accent1">
                <a:hueOff val="0"/>
                <a:satOff val="0"/>
                <a:lumOff val="0"/>
                <a:alphaOff val="0"/>
                <a:shade val="40000"/>
                <a:satMod val="16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latin typeface="Comic Sans MS" pitchFamily="66" charset="0"/>
            </a:rPr>
            <a:t>Неопределенность</a:t>
          </a:r>
          <a:endParaRPr lang="ru-RU" sz="1900" kern="1200" dirty="0">
            <a:latin typeface="Comic Sans MS" pitchFamily="66" charset="0"/>
          </a:endParaRPr>
        </a:p>
      </dsp:txBody>
      <dsp:txXfrm>
        <a:off x="29620" y="2332133"/>
        <a:ext cx="2523417" cy="952053"/>
      </dsp:txXfrm>
    </dsp:sp>
    <dsp:sp modelId="{E280E4E9-D6D9-4529-B59C-AE95F9C7008F}">
      <dsp:nvSpPr>
        <dsp:cNvPr id="0" name=""/>
        <dsp:cNvSpPr/>
      </dsp:nvSpPr>
      <dsp:spPr>
        <a:xfrm>
          <a:off x="2664291" y="2302513"/>
          <a:ext cx="2582657" cy="1011293"/>
        </a:xfrm>
        <a:prstGeom prst="roundRect">
          <a:avLst>
            <a:gd name="adj" fmla="val 10000"/>
          </a:avLst>
        </a:prstGeom>
        <a:gradFill rotWithShape="0">
          <a:gsLst>
            <a:gs pos="0">
              <a:schemeClr val="accent1">
                <a:hueOff val="0"/>
                <a:satOff val="0"/>
                <a:lumOff val="0"/>
                <a:alphaOff val="0"/>
                <a:tint val="60000"/>
                <a:satMod val="160000"/>
              </a:schemeClr>
            </a:gs>
            <a:gs pos="46000">
              <a:schemeClr val="accent1">
                <a:hueOff val="0"/>
                <a:satOff val="0"/>
                <a:lumOff val="0"/>
                <a:alphaOff val="0"/>
                <a:tint val="86000"/>
                <a:satMod val="160000"/>
              </a:schemeClr>
            </a:gs>
            <a:gs pos="100000">
              <a:schemeClr val="accent1">
                <a:hueOff val="0"/>
                <a:satOff val="0"/>
                <a:lumOff val="0"/>
                <a:alphaOff val="0"/>
                <a:shade val="40000"/>
                <a:satMod val="16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latin typeface="Comic Sans MS" pitchFamily="66" charset="0"/>
            </a:rPr>
            <a:t>Подвижность</a:t>
          </a:r>
          <a:endParaRPr lang="ru-RU" sz="1900" kern="1200" dirty="0">
            <a:latin typeface="Comic Sans MS" pitchFamily="66" charset="0"/>
          </a:endParaRPr>
        </a:p>
      </dsp:txBody>
      <dsp:txXfrm>
        <a:off x="2693911" y="2332133"/>
        <a:ext cx="2523417" cy="952053"/>
      </dsp:txXfrm>
    </dsp:sp>
    <dsp:sp modelId="{27E71CA8-B49F-4875-8B7F-6B0136D0CB51}">
      <dsp:nvSpPr>
        <dsp:cNvPr id="0" name=""/>
        <dsp:cNvSpPr/>
      </dsp:nvSpPr>
      <dsp:spPr>
        <a:xfrm>
          <a:off x="5491656" y="1151256"/>
          <a:ext cx="2582657" cy="1011293"/>
        </a:xfrm>
        <a:prstGeom prst="roundRect">
          <a:avLst>
            <a:gd name="adj" fmla="val 10000"/>
          </a:avLst>
        </a:prstGeom>
        <a:gradFill rotWithShape="0">
          <a:gsLst>
            <a:gs pos="0">
              <a:schemeClr val="accent6">
                <a:hueOff val="0"/>
                <a:satOff val="0"/>
                <a:lumOff val="0"/>
                <a:alphaOff val="0"/>
                <a:tint val="60000"/>
                <a:satMod val="160000"/>
              </a:schemeClr>
            </a:gs>
            <a:gs pos="46000">
              <a:schemeClr val="accent6">
                <a:hueOff val="0"/>
                <a:satOff val="0"/>
                <a:lumOff val="0"/>
                <a:alphaOff val="0"/>
                <a:tint val="86000"/>
                <a:satMod val="160000"/>
              </a:schemeClr>
            </a:gs>
            <a:gs pos="100000">
              <a:schemeClr val="accent6">
                <a:hueOff val="0"/>
                <a:satOff val="0"/>
                <a:lumOff val="0"/>
                <a:alphaOff val="0"/>
                <a:shade val="40000"/>
                <a:satMod val="16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kern="1200" dirty="0" smtClean="0">
              <a:latin typeface="Comic Sans MS" pitchFamily="66" charset="0"/>
            </a:rPr>
            <a:t>Сложность</a:t>
          </a:r>
          <a:endParaRPr lang="ru-RU" sz="2800" kern="1200" dirty="0">
            <a:latin typeface="Comic Sans MS" pitchFamily="66" charset="0"/>
          </a:endParaRPr>
        </a:p>
      </dsp:txBody>
      <dsp:txXfrm>
        <a:off x="5521276" y="1180876"/>
        <a:ext cx="2523417" cy="9520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37CB03-6872-456B-919C-06D72FCB0385}">
      <dsp:nvSpPr>
        <dsp:cNvPr id="0" name=""/>
        <dsp:cNvSpPr/>
      </dsp:nvSpPr>
      <dsp:spPr>
        <a:xfrm>
          <a:off x="3440048" y="1070540"/>
          <a:ext cx="1028667" cy="489552"/>
        </a:xfrm>
        <a:custGeom>
          <a:avLst/>
          <a:gdLst/>
          <a:ahLst/>
          <a:cxnLst/>
          <a:rect l="0" t="0" r="0" b="0"/>
          <a:pathLst>
            <a:path>
              <a:moveTo>
                <a:pt x="0" y="0"/>
              </a:moveTo>
              <a:lnTo>
                <a:pt x="0" y="333615"/>
              </a:lnTo>
              <a:lnTo>
                <a:pt x="1028667" y="333615"/>
              </a:lnTo>
              <a:lnTo>
                <a:pt x="1028667" y="489552"/>
              </a:lnTo>
            </a:path>
          </a:pathLst>
        </a:custGeom>
        <a:noFill/>
        <a:ln w="25400" cap="flat" cmpd="sng"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98CC447E-D56E-45E6-A1D8-79EC64181E0F}">
      <dsp:nvSpPr>
        <dsp:cNvPr id="0" name=""/>
        <dsp:cNvSpPr/>
      </dsp:nvSpPr>
      <dsp:spPr>
        <a:xfrm>
          <a:off x="2411381" y="1070540"/>
          <a:ext cx="1028667" cy="489552"/>
        </a:xfrm>
        <a:custGeom>
          <a:avLst/>
          <a:gdLst/>
          <a:ahLst/>
          <a:cxnLst/>
          <a:rect l="0" t="0" r="0" b="0"/>
          <a:pathLst>
            <a:path>
              <a:moveTo>
                <a:pt x="1028667" y="0"/>
              </a:moveTo>
              <a:lnTo>
                <a:pt x="1028667" y="333615"/>
              </a:lnTo>
              <a:lnTo>
                <a:pt x="0" y="333615"/>
              </a:lnTo>
              <a:lnTo>
                <a:pt x="0" y="489552"/>
              </a:lnTo>
            </a:path>
          </a:pathLst>
        </a:custGeom>
        <a:noFill/>
        <a:ln w="25400" cap="flat" cmpd="sng"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A8FEF3C0-9F69-4CA5-B716-22D4E04C97E0}">
      <dsp:nvSpPr>
        <dsp:cNvPr id="0" name=""/>
        <dsp:cNvSpPr/>
      </dsp:nvSpPr>
      <dsp:spPr>
        <a:xfrm>
          <a:off x="2598411" y="1661"/>
          <a:ext cx="1683273" cy="1068878"/>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3FCD6EC-1458-44A9-A744-78539E9465D4}">
      <dsp:nvSpPr>
        <dsp:cNvPr id="0" name=""/>
        <dsp:cNvSpPr/>
      </dsp:nvSpPr>
      <dsp:spPr>
        <a:xfrm>
          <a:off x="2785442" y="179340"/>
          <a:ext cx="1683273" cy="106887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b="1" kern="1200" dirty="0" smtClean="0">
              <a:solidFill>
                <a:schemeClr val="accent6">
                  <a:lumMod val="75000"/>
                </a:schemeClr>
              </a:solidFill>
              <a:latin typeface="Comic Sans MS" pitchFamily="66" charset="0"/>
            </a:rPr>
            <a:t>Внешние факторы</a:t>
          </a:r>
          <a:endParaRPr lang="ru-RU" sz="1900" b="1" kern="1200" dirty="0">
            <a:solidFill>
              <a:schemeClr val="accent6">
                <a:lumMod val="75000"/>
              </a:schemeClr>
            </a:solidFill>
            <a:latin typeface="Comic Sans MS" pitchFamily="66" charset="0"/>
          </a:endParaRPr>
        </a:p>
      </dsp:txBody>
      <dsp:txXfrm>
        <a:off x="2816748" y="210646"/>
        <a:ext cx="1620661" cy="1006266"/>
      </dsp:txXfrm>
    </dsp:sp>
    <dsp:sp modelId="{F8532042-01A9-46B3-8653-A86BC31A0E4D}">
      <dsp:nvSpPr>
        <dsp:cNvPr id="0" name=""/>
        <dsp:cNvSpPr/>
      </dsp:nvSpPr>
      <dsp:spPr>
        <a:xfrm>
          <a:off x="1569744" y="1560092"/>
          <a:ext cx="1683273" cy="1068878"/>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13BA855F-049D-4BDC-ADB2-DAEBA5725081}">
      <dsp:nvSpPr>
        <dsp:cNvPr id="0" name=""/>
        <dsp:cNvSpPr/>
      </dsp:nvSpPr>
      <dsp:spPr>
        <a:xfrm>
          <a:off x="1756774" y="1737771"/>
          <a:ext cx="1683273" cy="106887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solidFill>
                <a:schemeClr val="accent6">
                  <a:lumMod val="75000"/>
                </a:schemeClr>
              </a:solidFill>
              <a:latin typeface="Comic Sans MS" pitchFamily="66" charset="0"/>
            </a:rPr>
            <a:t>Прямого воздействия</a:t>
          </a:r>
          <a:endParaRPr lang="ru-RU" sz="1900" kern="1200" dirty="0">
            <a:solidFill>
              <a:schemeClr val="accent6">
                <a:lumMod val="75000"/>
              </a:schemeClr>
            </a:solidFill>
            <a:latin typeface="Comic Sans MS" pitchFamily="66" charset="0"/>
          </a:endParaRPr>
        </a:p>
      </dsp:txBody>
      <dsp:txXfrm>
        <a:off x="1788080" y="1769077"/>
        <a:ext cx="1620661" cy="1006266"/>
      </dsp:txXfrm>
    </dsp:sp>
    <dsp:sp modelId="{4E2E8A48-29C6-49B4-8484-51B29F9CCA75}">
      <dsp:nvSpPr>
        <dsp:cNvPr id="0" name=""/>
        <dsp:cNvSpPr/>
      </dsp:nvSpPr>
      <dsp:spPr>
        <a:xfrm>
          <a:off x="3627079" y="1560092"/>
          <a:ext cx="1683273" cy="1068878"/>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B0EAC1FB-13C6-400A-952F-422C1BF6C885}">
      <dsp:nvSpPr>
        <dsp:cNvPr id="0" name=""/>
        <dsp:cNvSpPr/>
      </dsp:nvSpPr>
      <dsp:spPr>
        <a:xfrm>
          <a:off x="3814109" y="1737771"/>
          <a:ext cx="1683273" cy="106887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solidFill>
                <a:schemeClr val="accent6">
                  <a:lumMod val="75000"/>
                </a:schemeClr>
              </a:solidFill>
              <a:latin typeface="Comic Sans MS" pitchFamily="66" charset="0"/>
            </a:rPr>
            <a:t>Косвенного воздействия</a:t>
          </a:r>
          <a:endParaRPr lang="ru-RU" sz="1900" kern="1200" dirty="0">
            <a:solidFill>
              <a:schemeClr val="accent6">
                <a:lumMod val="75000"/>
              </a:schemeClr>
            </a:solidFill>
            <a:latin typeface="Comic Sans MS" pitchFamily="66" charset="0"/>
          </a:endParaRPr>
        </a:p>
      </dsp:txBody>
      <dsp:txXfrm>
        <a:off x="3845415" y="1769077"/>
        <a:ext cx="1620661" cy="10062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C9482C-CF87-4828-8223-B14623D92DA9}" type="datetimeFigureOut">
              <a:rPr lang="ru-RU" smtClean="0"/>
              <a:pPr/>
              <a:t>12.12.2013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09F35F-4ED0-4068-BC7D-79B6DF9A9CCF}" type="slidenum">
              <a:rPr lang="ru-RU" smtClean="0"/>
              <a:pPr/>
              <a:t>‹#›</a:t>
            </a:fld>
            <a:endParaRPr lang="ru-RU"/>
          </a:p>
        </p:txBody>
      </p:sp>
    </p:spTree>
    <p:extLst>
      <p:ext uri="{BB962C8B-B14F-4D97-AF65-F5344CB8AC3E}">
        <p14:creationId xmlns:p14="http://schemas.microsoft.com/office/powerpoint/2010/main" val="1771408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A09F35F-4ED0-4068-BC7D-79B6DF9A9CCF}" type="slidenum">
              <a:rPr lang="ru-RU" smtClean="0"/>
              <a:pPr/>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5B106E36-FD25-4E2D-B0AA-010F637433A0}" type="datetimeFigureOut">
              <a:rPr lang="ru-RU" smtClean="0"/>
              <a:pPr/>
              <a:t>12.12.2013</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25C68B6-61C2-468F-89AB-4B9F7531AA68}" type="slidenum">
              <a:rPr lang="ru-RU" smtClean="0"/>
              <a:pPr/>
              <a:t>‹#›</a:t>
            </a:fld>
            <a:endParaRPr lang="ru-RU"/>
          </a:p>
        </p:txBody>
      </p:sp>
    </p:spTree>
  </p:cSld>
  <p:clrMapOvr>
    <a:masterClrMapping/>
  </p:clrMapOvr>
  <p:transition spd="slow">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5B106E36-FD25-4E2D-B0AA-010F637433A0}" type="datetimeFigureOut">
              <a:rPr lang="ru-RU" smtClean="0"/>
              <a:pPr/>
              <a:t>12.12.2013</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5B106E36-FD25-4E2D-B0AA-010F637433A0}" type="datetimeFigureOut">
              <a:rPr lang="ru-RU" smtClean="0"/>
              <a:pPr/>
              <a:t>12.12.2013</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725C68B6-61C2-468F-89AB-4B9F7531AA68}" type="slidenum">
              <a:rPr lang="ru-RU" smtClean="0"/>
              <a:pPr/>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masterClrMapping/>
  </p:clrMapOvr>
  <p:transition spd="slow">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5B106E36-FD25-4E2D-B0AA-010F637433A0}" type="datetimeFigureOut">
              <a:rPr lang="ru-RU" smtClean="0"/>
              <a:pPr/>
              <a:t>12.12.2013</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725C68B6-61C2-468F-89AB-4B9F7531AA68}" type="slidenum">
              <a:rPr lang="ru-RU" smtClean="0"/>
              <a:pPr/>
              <a:t>‹#›</a:t>
            </a:fld>
            <a:endParaRPr lang="ru-RU"/>
          </a:p>
        </p:txBody>
      </p:sp>
    </p:spTree>
  </p:cSld>
  <p:clrMapOvr>
    <a:masterClrMapping/>
  </p:clrMapOvr>
  <p:transition spd="slow">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5B106E36-FD25-4E2D-B0AA-010F637433A0}" type="datetimeFigureOut">
              <a:rPr lang="ru-RU" smtClean="0"/>
              <a:pPr/>
              <a:t>12.12.2013</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725C68B6-61C2-468F-89AB-4B9F7531AA68}" type="slidenum">
              <a:rPr lang="ru-RU" smtClean="0"/>
              <a:pPr/>
              <a:t>‹#›</a:t>
            </a:fld>
            <a:endParaRPr lang="ru-RU"/>
          </a:p>
        </p:txBody>
      </p:sp>
    </p:spTree>
  </p:cSld>
  <p:clrMapOvr>
    <a:masterClrMapping/>
  </p:clrMapOvr>
  <p:transition spd="slow">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12.12.2013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5B106E36-FD25-4E2D-B0AA-010F637433A0}" type="datetimeFigureOut">
              <a:rPr lang="ru-RU" smtClean="0"/>
              <a:pPr/>
              <a:t>12.12.2013</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725C68B6-61C2-468F-89AB-4B9F7531AA68}" type="slidenum">
              <a:rPr lang="ru-RU" smtClean="0"/>
              <a:pPr/>
              <a:t>‹#›</a:t>
            </a:fld>
            <a:endParaRPr lang="ru-RU"/>
          </a:p>
        </p:txBody>
      </p:sp>
    </p:spTree>
  </p:cSld>
  <p:clrMapOvr>
    <a:masterClrMapping/>
  </p:clrMapOvr>
  <p:transition spd="slow">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5B106E36-FD25-4E2D-B0AA-010F637433A0}" type="datetimeFigureOut">
              <a:rPr lang="ru-RU" smtClean="0"/>
              <a:pPr/>
              <a:t>12.12.2013</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725C68B6-61C2-468F-89AB-4B9F7531AA68}" type="slidenum">
              <a:rPr lang="ru-RU" smtClean="0"/>
              <a:pPr/>
              <a:t>‹#›</a:t>
            </a:fld>
            <a:endParaRPr lang="ru-RU"/>
          </a:p>
        </p:txBody>
      </p:sp>
    </p:spTree>
  </p:cSld>
  <p:clrMapOvr>
    <a:masterClrMapping/>
  </p:clrMapOvr>
  <p:transition spd="slow">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5B106E36-FD25-4E2D-B0AA-010F637433A0}" type="datetimeFigureOut">
              <a:rPr lang="ru-RU" smtClean="0"/>
              <a:pPr/>
              <a:t>12.12.2013</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725C68B6-61C2-468F-89AB-4B9F7531AA68}" type="slidenum">
              <a:rPr lang="ru-RU" smtClean="0"/>
              <a:pPr/>
              <a:t>‹#›</a:t>
            </a:fld>
            <a:endParaRPr lang="ru-RU"/>
          </a:p>
        </p:txBody>
      </p:sp>
    </p:spTree>
  </p:cSld>
  <p:clrMapOvr>
    <a:masterClrMapping/>
  </p:clrMapOvr>
  <p:transition spd="slow">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B106E36-FD25-4E2D-B0AA-010F637433A0}" type="datetimeFigureOut">
              <a:rPr lang="ru-RU" smtClean="0"/>
              <a:pPr/>
              <a:t>12.12.2013</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newsflash/>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ВНЕШНЯЯ И ВНУТРЕННЯЯ СРЕДА </a:t>
            </a:r>
            <a:r>
              <a:rPr lang="ru-RU" b="1" cap="all"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ОРГАнИЗАЦИИ</a:t>
            </a:r>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67544" y="260648"/>
            <a:ext cx="581024" cy="3017520"/>
          </a:xfrm>
          <a:noFill/>
        </p:spPr>
        <p:style>
          <a:lnRef idx="2">
            <a:schemeClr val="accent1"/>
          </a:lnRef>
          <a:fillRef idx="1">
            <a:schemeClr val="lt1"/>
          </a:fillRef>
          <a:effectRef idx="0">
            <a:schemeClr val="accent1"/>
          </a:effectRef>
          <a:fontRef idx="minor">
            <a:schemeClr val="dk1"/>
          </a:fontRef>
        </p:style>
        <p:txBody>
          <a:bodyPr>
            <a:normAutofit/>
          </a:bodyPr>
          <a:lstStyle/>
          <a:p>
            <a:r>
              <a:rPr lang="ru-RU" sz="1800" b="1" dirty="0" smtClean="0">
                <a:solidFill>
                  <a:schemeClr val="accent6">
                    <a:lumMod val="75000"/>
                  </a:schemeClr>
                </a:solidFill>
                <a:latin typeface="Comic Sans MS" pitchFamily="66" charset="0"/>
              </a:rPr>
              <a:t>Политические факторы</a:t>
            </a:r>
            <a:endParaRPr lang="ru-RU" sz="1800" b="1" dirty="0">
              <a:solidFill>
                <a:schemeClr val="accent6">
                  <a:lumMod val="75000"/>
                </a:schemeClr>
              </a:solidFill>
              <a:latin typeface="Comic Sans MS" pitchFamily="66" charset="0"/>
            </a:endParaRPr>
          </a:p>
        </p:txBody>
      </p:sp>
      <p:sp>
        <p:nvSpPr>
          <p:cNvPr id="4" name="Текст 3"/>
          <p:cNvSpPr>
            <a:spLocks noGrp="1"/>
          </p:cNvSpPr>
          <p:nvPr>
            <p:ph type="body" sz="half" idx="3"/>
          </p:nvPr>
        </p:nvSpPr>
        <p:spPr>
          <a:xfrm>
            <a:off x="467544" y="3429000"/>
            <a:ext cx="581024" cy="3017520"/>
          </a:xfrm>
          <a:noFill/>
        </p:spPr>
        <p:style>
          <a:lnRef idx="2">
            <a:schemeClr val="accent1"/>
          </a:lnRef>
          <a:fillRef idx="1">
            <a:schemeClr val="lt1"/>
          </a:fillRef>
          <a:effectRef idx="0">
            <a:schemeClr val="accent1"/>
          </a:effectRef>
          <a:fontRef idx="minor">
            <a:schemeClr val="dk1"/>
          </a:fontRef>
        </p:style>
        <p:txBody>
          <a:bodyPr>
            <a:normAutofit/>
          </a:bodyPr>
          <a:lstStyle/>
          <a:p>
            <a:r>
              <a:rPr lang="ru-RU" sz="1800" b="1" dirty="0" smtClean="0">
                <a:solidFill>
                  <a:schemeClr val="accent6">
                    <a:lumMod val="75000"/>
                  </a:schemeClr>
                </a:solidFill>
                <a:latin typeface="Comic Sans MS" pitchFamily="66" charset="0"/>
              </a:rPr>
              <a:t>Экономические факторы</a:t>
            </a:r>
            <a:endParaRPr lang="ru-RU" sz="1800" b="1" dirty="0">
              <a:solidFill>
                <a:schemeClr val="accent6">
                  <a:lumMod val="75000"/>
                </a:schemeClr>
              </a:solidFill>
              <a:latin typeface="Comic Sans MS" pitchFamily="66" charset="0"/>
            </a:endParaRPr>
          </a:p>
        </p:txBody>
      </p:sp>
      <p:sp>
        <p:nvSpPr>
          <p:cNvPr id="5" name="Содержимое 4"/>
          <p:cNvSpPr>
            <a:spLocks noGrp="1"/>
          </p:cNvSpPr>
          <p:nvPr>
            <p:ph sz="quarter" idx="2"/>
          </p:nvPr>
        </p:nvSpPr>
        <p:spPr>
          <a:xfrm>
            <a:off x="1187624" y="260648"/>
            <a:ext cx="7344816" cy="3017520"/>
          </a:xfrm>
          <a:noFill/>
        </p:spPr>
        <p:style>
          <a:lnRef idx="2">
            <a:schemeClr val="accent1"/>
          </a:lnRef>
          <a:fillRef idx="1">
            <a:schemeClr val="lt1"/>
          </a:fillRef>
          <a:effectRef idx="0">
            <a:schemeClr val="accent1"/>
          </a:effectRef>
          <a:fontRef idx="minor">
            <a:schemeClr val="dk1"/>
          </a:fontRef>
        </p:style>
        <p:txBody>
          <a:bodyPr>
            <a:normAutofit/>
          </a:bodyPr>
          <a:lstStyle/>
          <a:p>
            <a:pPr algn="ctr">
              <a:buNone/>
            </a:pPr>
            <a:r>
              <a:rPr lang="ru-RU" dirty="0" smtClean="0">
                <a:solidFill>
                  <a:schemeClr val="accent6">
                    <a:lumMod val="75000"/>
                  </a:schemeClr>
                </a:solidFill>
                <a:latin typeface="Comic Sans MS" pitchFamily="66" charset="0"/>
              </a:rPr>
              <a:t>	основные направления государственной политики и методы ее реализации; возможные изменения в законодательной и нормативно-технической базе; международные соглашения, заключаемые правительством в области тарифов и торговли и т.д.</a:t>
            </a:r>
            <a:endParaRPr lang="ru-RU" dirty="0">
              <a:solidFill>
                <a:schemeClr val="accent6">
                  <a:lumMod val="75000"/>
                </a:schemeClr>
              </a:solidFill>
              <a:latin typeface="Comic Sans MS" pitchFamily="66" charset="0"/>
            </a:endParaRPr>
          </a:p>
        </p:txBody>
      </p:sp>
      <p:sp>
        <p:nvSpPr>
          <p:cNvPr id="6" name="Содержимое 5"/>
          <p:cNvSpPr>
            <a:spLocks noGrp="1"/>
          </p:cNvSpPr>
          <p:nvPr>
            <p:ph sz="quarter" idx="4"/>
          </p:nvPr>
        </p:nvSpPr>
        <p:spPr>
          <a:xfrm>
            <a:off x="1187624" y="3429000"/>
            <a:ext cx="7344816" cy="3017520"/>
          </a:xfrm>
          <a:noFill/>
        </p:spPr>
        <p:style>
          <a:lnRef idx="2">
            <a:schemeClr val="accent1"/>
          </a:lnRef>
          <a:fillRef idx="1">
            <a:schemeClr val="lt1"/>
          </a:fillRef>
          <a:effectRef idx="0">
            <a:schemeClr val="accent1"/>
          </a:effectRef>
          <a:fontRef idx="minor">
            <a:schemeClr val="dk1"/>
          </a:fontRef>
        </p:style>
        <p:txBody>
          <a:bodyPr>
            <a:normAutofit/>
          </a:bodyPr>
          <a:lstStyle/>
          <a:p>
            <a:pPr algn="ctr">
              <a:buNone/>
            </a:pPr>
            <a:r>
              <a:rPr lang="ru-RU" dirty="0" smtClean="0">
                <a:solidFill>
                  <a:schemeClr val="accent6">
                    <a:lumMod val="75000"/>
                  </a:schemeClr>
                </a:solidFill>
                <a:latin typeface="Comic Sans MS" pitchFamily="66" charset="0"/>
              </a:rPr>
              <a:t>	темпы инфляции; уровень занятости трудовых ресурсов; международный платежный баланс; процентные и налоговые ставки; величина и динамика ВВП; производительность труда и т.д.</a:t>
            </a:r>
            <a:endParaRPr lang="ru-RU" dirty="0">
              <a:solidFill>
                <a:schemeClr val="accent6">
                  <a:lumMod val="75000"/>
                </a:schemeClr>
              </a:solidFill>
              <a:latin typeface="Comic Sans MS" pitchFamily="66"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Scale>
                                      <p:cBhvr>
                                        <p:cTn id="7" dur="1000" decel="50000" fill="hold">
                                          <p:stCondLst>
                                            <p:cond delay="0"/>
                                          </p:stCondLst>
                                        </p:cTn>
                                        <p:tgtEl>
                                          <p:spTgt spid="3">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bg/>
                                          </p:spTgt>
                                        </p:tgtEl>
                                        <p:attrNameLst>
                                          <p:attrName>ppt_x</p:attrName>
                                          <p:attrName>ppt_y</p:attrName>
                                        </p:attrNameLst>
                                      </p:cBhvr>
                                    </p:animMotion>
                                    <p:animEffect transition="in" filter="fade">
                                      <p:cBhvr>
                                        <p:cTn id="9" dur="1000"/>
                                        <p:tgtEl>
                                          <p:spTgt spid="3">
                                            <p:bg/>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5">
                                            <p:bg/>
                                          </p:spTgt>
                                        </p:tgtEl>
                                        <p:attrNameLst>
                                          <p:attrName>style.visibility</p:attrName>
                                        </p:attrNameLst>
                                      </p:cBhvr>
                                      <p:to>
                                        <p:strVal val="visible"/>
                                      </p:to>
                                    </p:set>
                                    <p:animScale>
                                      <p:cBhvr>
                                        <p:cTn id="17" dur="1000" decel="50000" fill="hold">
                                          <p:stCondLst>
                                            <p:cond delay="0"/>
                                          </p:stCondLst>
                                        </p:cTn>
                                        <p:tgtEl>
                                          <p:spTgt spid="5">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5">
                                            <p:bg/>
                                          </p:spTgt>
                                        </p:tgtEl>
                                        <p:attrNameLst>
                                          <p:attrName>ppt_x</p:attrName>
                                          <p:attrName>ppt_y</p:attrName>
                                        </p:attrNameLst>
                                      </p:cBhvr>
                                    </p:animMotion>
                                    <p:animEffect transition="in" filter="fade">
                                      <p:cBhvr>
                                        <p:cTn id="19" dur="1000"/>
                                        <p:tgtEl>
                                          <p:spTgt spid="5">
                                            <p:bg/>
                                          </p:spTgt>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Scale>
                                      <p:cBhvr>
                                        <p:cTn id="22"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5">
                                            <p:txEl>
                                              <p:pRg st="0" end="0"/>
                                            </p:txEl>
                                          </p:spTgt>
                                        </p:tgtEl>
                                        <p:attrNameLst>
                                          <p:attrName>ppt_x</p:attrName>
                                          <p:attrName>ppt_y</p:attrName>
                                        </p:attrNameLst>
                                      </p:cBhvr>
                                    </p:animMotion>
                                    <p:animEffect transition="in" filter="fade">
                                      <p:cBhvr>
                                        <p:cTn id="24" dur="1000"/>
                                        <p:tgtEl>
                                          <p:spTgt spid="5">
                                            <p:txEl>
                                              <p:pRg st="0" end="0"/>
                                            </p:txEl>
                                          </p:spTgt>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4">
                                            <p:bg/>
                                          </p:spTgt>
                                        </p:tgtEl>
                                        <p:attrNameLst>
                                          <p:attrName>style.visibility</p:attrName>
                                        </p:attrNameLst>
                                      </p:cBhvr>
                                      <p:to>
                                        <p:strVal val="visible"/>
                                      </p:to>
                                    </p:set>
                                    <p:animScale>
                                      <p:cBhvr>
                                        <p:cTn id="27" dur="1000" decel="50000" fill="hold">
                                          <p:stCondLst>
                                            <p:cond delay="0"/>
                                          </p:stCondLst>
                                        </p:cTn>
                                        <p:tgtEl>
                                          <p:spTgt spid="4">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4">
                                            <p:bg/>
                                          </p:spTgt>
                                        </p:tgtEl>
                                        <p:attrNameLst>
                                          <p:attrName>ppt_x</p:attrName>
                                          <p:attrName>ppt_y</p:attrName>
                                        </p:attrNameLst>
                                      </p:cBhvr>
                                    </p:animMotion>
                                    <p:animEffect transition="in" filter="fade">
                                      <p:cBhvr>
                                        <p:cTn id="29" dur="1000"/>
                                        <p:tgtEl>
                                          <p:spTgt spid="4">
                                            <p:bg/>
                                          </p:spTgt>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4">
                                            <p:txEl>
                                              <p:pRg st="0" end="0"/>
                                            </p:txEl>
                                          </p:spTgt>
                                        </p:tgtEl>
                                        <p:attrNameLst>
                                          <p:attrName>style.visibility</p:attrName>
                                        </p:attrNameLst>
                                      </p:cBhvr>
                                      <p:to>
                                        <p:strVal val="visible"/>
                                      </p:to>
                                    </p:set>
                                    <p:animScale>
                                      <p:cBhvr>
                                        <p:cTn id="32"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4">
                                            <p:txEl>
                                              <p:pRg st="0" end="0"/>
                                            </p:txEl>
                                          </p:spTgt>
                                        </p:tgtEl>
                                        <p:attrNameLst>
                                          <p:attrName>ppt_x</p:attrName>
                                          <p:attrName>ppt_y</p:attrName>
                                        </p:attrNameLst>
                                      </p:cBhvr>
                                    </p:animMotion>
                                    <p:animEffect transition="in" filter="fade">
                                      <p:cBhvr>
                                        <p:cTn id="34" dur="1000"/>
                                        <p:tgtEl>
                                          <p:spTgt spid="4">
                                            <p:txEl>
                                              <p:pRg st="0" end="0"/>
                                            </p:txEl>
                                          </p:spTgt>
                                        </p:tgtEl>
                                      </p:cBhvr>
                                    </p:animEffect>
                                  </p:childTnLst>
                                </p:cTn>
                              </p:par>
                              <p:par>
                                <p:cTn id="35" presetID="52" presetClass="entr" presetSubtype="0" fill="hold" grpId="0" nodeType="withEffect">
                                  <p:stCondLst>
                                    <p:cond delay="0"/>
                                  </p:stCondLst>
                                  <p:childTnLst>
                                    <p:set>
                                      <p:cBhvr>
                                        <p:cTn id="36" dur="1" fill="hold">
                                          <p:stCondLst>
                                            <p:cond delay="0"/>
                                          </p:stCondLst>
                                        </p:cTn>
                                        <p:tgtEl>
                                          <p:spTgt spid="6">
                                            <p:bg/>
                                          </p:spTgt>
                                        </p:tgtEl>
                                        <p:attrNameLst>
                                          <p:attrName>style.visibility</p:attrName>
                                        </p:attrNameLst>
                                      </p:cBhvr>
                                      <p:to>
                                        <p:strVal val="visible"/>
                                      </p:to>
                                    </p:set>
                                    <p:animScale>
                                      <p:cBhvr>
                                        <p:cTn id="37" dur="1000" decel="50000" fill="hold">
                                          <p:stCondLst>
                                            <p:cond delay="0"/>
                                          </p:stCondLst>
                                        </p:cTn>
                                        <p:tgtEl>
                                          <p:spTgt spid="6">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6">
                                            <p:bg/>
                                          </p:spTgt>
                                        </p:tgtEl>
                                        <p:attrNameLst>
                                          <p:attrName>ppt_x</p:attrName>
                                          <p:attrName>ppt_y</p:attrName>
                                        </p:attrNameLst>
                                      </p:cBhvr>
                                    </p:animMotion>
                                    <p:animEffect transition="in" filter="fade">
                                      <p:cBhvr>
                                        <p:cTn id="39" dur="1000"/>
                                        <p:tgtEl>
                                          <p:spTgt spid="6">
                                            <p:bg/>
                                          </p:spTgt>
                                        </p:tgtEl>
                                      </p:cBhvr>
                                    </p:animEffect>
                                  </p:childTnLst>
                                </p:cTn>
                              </p:par>
                              <p:par>
                                <p:cTn id="40" presetID="52" presetClass="entr" presetSubtype="0" fill="hold" grpId="0" nodeType="with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Scale>
                                      <p:cBhvr>
                                        <p:cTn id="42" dur="1000" decel="50000" fill="hold">
                                          <p:stCondLst>
                                            <p:cond delay="0"/>
                                          </p:stCondLst>
                                        </p:cTn>
                                        <p:tgtEl>
                                          <p:spTgt spid="6">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6">
                                            <p:txEl>
                                              <p:pRg st="0" end="0"/>
                                            </p:txEl>
                                          </p:spTgt>
                                        </p:tgtEl>
                                        <p:attrNameLst>
                                          <p:attrName>ppt_x</p:attrName>
                                          <p:attrName>ppt_y</p:attrName>
                                        </p:attrNameLst>
                                      </p:cBhvr>
                                    </p:animMotion>
                                    <p:animEffect transition="in" filter="fade">
                                      <p:cBhvr>
                                        <p:cTn id="44"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P spid="5" grpId="0" build="p" animBg="1"/>
      <p:bldP spid="6"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67544" y="260648"/>
            <a:ext cx="581024" cy="3017520"/>
          </a:xfrm>
          <a:noFill/>
        </p:spPr>
        <p:style>
          <a:lnRef idx="2">
            <a:schemeClr val="accent1"/>
          </a:lnRef>
          <a:fillRef idx="1">
            <a:schemeClr val="lt1"/>
          </a:fillRef>
          <a:effectRef idx="0">
            <a:schemeClr val="accent1"/>
          </a:effectRef>
          <a:fontRef idx="minor">
            <a:schemeClr val="dk1"/>
          </a:fontRef>
        </p:style>
        <p:txBody>
          <a:bodyPr>
            <a:noAutofit/>
          </a:bodyPr>
          <a:lstStyle/>
          <a:p>
            <a:r>
              <a:rPr lang="ru-RU" sz="1800" b="1" dirty="0" smtClean="0">
                <a:solidFill>
                  <a:schemeClr val="accent6">
                    <a:lumMod val="75000"/>
                  </a:schemeClr>
                </a:solidFill>
                <a:latin typeface="Comic Sans MS" pitchFamily="66" charset="0"/>
              </a:rPr>
              <a:t>Социальные факторы внешней среды</a:t>
            </a:r>
            <a:endParaRPr lang="ru-RU" sz="1800" b="1" dirty="0">
              <a:solidFill>
                <a:schemeClr val="accent6">
                  <a:lumMod val="75000"/>
                </a:schemeClr>
              </a:solidFill>
              <a:latin typeface="Comic Sans MS" pitchFamily="66" charset="0"/>
            </a:endParaRPr>
          </a:p>
        </p:txBody>
      </p:sp>
      <p:sp>
        <p:nvSpPr>
          <p:cNvPr id="4" name="Текст 3"/>
          <p:cNvSpPr>
            <a:spLocks noGrp="1"/>
          </p:cNvSpPr>
          <p:nvPr>
            <p:ph type="body" sz="half" idx="3"/>
          </p:nvPr>
        </p:nvSpPr>
        <p:spPr>
          <a:xfrm>
            <a:off x="467544" y="3429000"/>
            <a:ext cx="581024" cy="3017520"/>
          </a:xfrm>
          <a:noFill/>
        </p:spPr>
        <p:style>
          <a:lnRef idx="2">
            <a:schemeClr val="accent1"/>
          </a:lnRef>
          <a:fillRef idx="1">
            <a:schemeClr val="lt1"/>
          </a:fillRef>
          <a:effectRef idx="0">
            <a:schemeClr val="accent1"/>
          </a:effectRef>
          <a:fontRef idx="minor">
            <a:schemeClr val="dk1"/>
          </a:fontRef>
        </p:style>
        <p:txBody>
          <a:bodyPr>
            <a:noAutofit/>
          </a:bodyPr>
          <a:lstStyle/>
          <a:p>
            <a:r>
              <a:rPr lang="ru-RU" sz="1800" b="1" dirty="0" smtClean="0">
                <a:solidFill>
                  <a:schemeClr val="accent6">
                    <a:lumMod val="75000"/>
                  </a:schemeClr>
                </a:solidFill>
                <a:latin typeface="Comic Sans MS" pitchFamily="66" charset="0"/>
              </a:rPr>
              <a:t>Технологические факторы</a:t>
            </a:r>
            <a:endParaRPr lang="ru-RU" sz="1800" b="1" dirty="0">
              <a:solidFill>
                <a:schemeClr val="accent6">
                  <a:lumMod val="75000"/>
                </a:schemeClr>
              </a:solidFill>
              <a:latin typeface="Comic Sans MS" pitchFamily="66" charset="0"/>
            </a:endParaRPr>
          </a:p>
        </p:txBody>
      </p:sp>
      <p:sp>
        <p:nvSpPr>
          <p:cNvPr id="5" name="Содержимое 4"/>
          <p:cNvSpPr>
            <a:spLocks noGrp="1"/>
          </p:cNvSpPr>
          <p:nvPr>
            <p:ph sz="quarter" idx="2"/>
          </p:nvPr>
        </p:nvSpPr>
        <p:spPr>
          <a:xfrm>
            <a:off x="1187624" y="260648"/>
            <a:ext cx="7344816" cy="3017520"/>
          </a:xfrm>
          <a:noFill/>
        </p:spPr>
        <p:style>
          <a:lnRef idx="2">
            <a:schemeClr val="accent1"/>
          </a:lnRef>
          <a:fillRef idx="1">
            <a:schemeClr val="lt1"/>
          </a:fillRef>
          <a:effectRef idx="0">
            <a:schemeClr val="accent1"/>
          </a:effectRef>
          <a:fontRef idx="minor">
            <a:schemeClr val="dk1"/>
          </a:fontRef>
        </p:style>
        <p:txBody>
          <a:bodyPr>
            <a:normAutofit/>
          </a:bodyPr>
          <a:lstStyle/>
          <a:p>
            <a:pPr algn="ctr">
              <a:buNone/>
            </a:pPr>
            <a:r>
              <a:rPr lang="ru-RU" dirty="0" smtClean="0">
                <a:latin typeface="Comic Sans MS" pitchFamily="66" charset="0"/>
              </a:rPr>
              <a:t>	</a:t>
            </a:r>
            <a:r>
              <a:rPr lang="ru-RU" dirty="0" smtClean="0">
                <a:solidFill>
                  <a:schemeClr val="accent6">
                    <a:lumMod val="75000"/>
                  </a:schemeClr>
                </a:solidFill>
                <a:latin typeface="Comic Sans MS" pitchFamily="66" charset="0"/>
              </a:rPr>
              <a:t>отношение населения к работе и качеству жизни; обычаи и традиции, существующие в обществе; менталитет общества; уровень образования и т.п.</a:t>
            </a:r>
            <a:endParaRPr lang="ru-RU" dirty="0">
              <a:solidFill>
                <a:schemeClr val="accent6">
                  <a:lumMod val="75000"/>
                </a:schemeClr>
              </a:solidFill>
              <a:latin typeface="Comic Sans MS" pitchFamily="66" charset="0"/>
            </a:endParaRPr>
          </a:p>
        </p:txBody>
      </p:sp>
      <p:sp>
        <p:nvSpPr>
          <p:cNvPr id="6" name="Содержимое 5"/>
          <p:cNvSpPr>
            <a:spLocks noGrp="1"/>
          </p:cNvSpPr>
          <p:nvPr>
            <p:ph sz="quarter" idx="4"/>
          </p:nvPr>
        </p:nvSpPr>
        <p:spPr>
          <a:xfrm>
            <a:off x="1187624" y="3429000"/>
            <a:ext cx="7344816" cy="3017520"/>
          </a:xfrm>
          <a:noFill/>
        </p:spPr>
        <p:style>
          <a:lnRef idx="2">
            <a:schemeClr val="accent1"/>
          </a:lnRef>
          <a:fillRef idx="1">
            <a:schemeClr val="lt1"/>
          </a:fillRef>
          <a:effectRef idx="0">
            <a:schemeClr val="accent1"/>
          </a:effectRef>
          <a:fontRef idx="minor">
            <a:schemeClr val="dk1"/>
          </a:fontRef>
        </p:style>
        <p:txBody>
          <a:bodyPr>
            <a:normAutofit/>
          </a:bodyPr>
          <a:lstStyle/>
          <a:p>
            <a:pPr algn="ctr">
              <a:buNone/>
            </a:pPr>
            <a:r>
              <a:rPr lang="ru-RU" dirty="0" smtClean="0">
                <a:latin typeface="Comic Sans MS" pitchFamily="66" charset="0"/>
              </a:rPr>
              <a:t>	</a:t>
            </a:r>
            <a:r>
              <a:rPr lang="ru-RU" dirty="0" smtClean="0">
                <a:solidFill>
                  <a:schemeClr val="accent6">
                    <a:lumMod val="75000"/>
                  </a:schemeClr>
                </a:solidFill>
                <a:latin typeface="Comic Sans MS" pitchFamily="66" charset="0"/>
              </a:rPr>
              <a:t>возможности, связанные с развитием науки и техники, которые позволяют оперативно перестроиться на производство и реализацию технологически перспективного продукта, спрогнозировать момент отказа от используемой технологии</a:t>
            </a:r>
            <a:endParaRPr lang="ru-RU" dirty="0">
              <a:solidFill>
                <a:schemeClr val="accent6">
                  <a:lumMod val="75000"/>
                </a:schemeClr>
              </a:solidFill>
              <a:latin typeface="Comic Sans MS" pitchFamily="66"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Scale>
                                      <p:cBhvr>
                                        <p:cTn id="7" dur="1000" decel="50000" fill="hold">
                                          <p:stCondLst>
                                            <p:cond delay="0"/>
                                          </p:stCondLst>
                                        </p:cTn>
                                        <p:tgtEl>
                                          <p:spTgt spid="3">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bg/>
                                          </p:spTgt>
                                        </p:tgtEl>
                                        <p:attrNameLst>
                                          <p:attrName>ppt_x</p:attrName>
                                          <p:attrName>ppt_y</p:attrName>
                                        </p:attrNameLst>
                                      </p:cBhvr>
                                    </p:animMotion>
                                    <p:animEffect transition="in" filter="fade">
                                      <p:cBhvr>
                                        <p:cTn id="9" dur="1000"/>
                                        <p:tgtEl>
                                          <p:spTgt spid="3">
                                            <p:bg/>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5">
                                            <p:bg/>
                                          </p:spTgt>
                                        </p:tgtEl>
                                        <p:attrNameLst>
                                          <p:attrName>style.visibility</p:attrName>
                                        </p:attrNameLst>
                                      </p:cBhvr>
                                      <p:to>
                                        <p:strVal val="visible"/>
                                      </p:to>
                                    </p:set>
                                    <p:animScale>
                                      <p:cBhvr>
                                        <p:cTn id="17" dur="1000" decel="50000" fill="hold">
                                          <p:stCondLst>
                                            <p:cond delay="0"/>
                                          </p:stCondLst>
                                        </p:cTn>
                                        <p:tgtEl>
                                          <p:spTgt spid="5">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5">
                                            <p:bg/>
                                          </p:spTgt>
                                        </p:tgtEl>
                                        <p:attrNameLst>
                                          <p:attrName>ppt_x</p:attrName>
                                          <p:attrName>ppt_y</p:attrName>
                                        </p:attrNameLst>
                                      </p:cBhvr>
                                    </p:animMotion>
                                    <p:animEffect transition="in" filter="fade">
                                      <p:cBhvr>
                                        <p:cTn id="19" dur="1000"/>
                                        <p:tgtEl>
                                          <p:spTgt spid="5">
                                            <p:bg/>
                                          </p:spTgt>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Scale>
                                      <p:cBhvr>
                                        <p:cTn id="22"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5">
                                            <p:txEl>
                                              <p:pRg st="0" end="0"/>
                                            </p:txEl>
                                          </p:spTgt>
                                        </p:tgtEl>
                                        <p:attrNameLst>
                                          <p:attrName>ppt_x</p:attrName>
                                          <p:attrName>ppt_y</p:attrName>
                                        </p:attrNameLst>
                                      </p:cBhvr>
                                    </p:animMotion>
                                    <p:animEffect transition="in" filter="fade">
                                      <p:cBhvr>
                                        <p:cTn id="24" dur="1000"/>
                                        <p:tgtEl>
                                          <p:spTgt spid="5">
                                            <p:txEl>
                                              <p:pRg st="0" end="0"/>
                                            </p:txEl>
                                          </p:spTgt>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4">
                                            <p:bg/>
                                          </p:spTgt>
                                        </p:tgtEl>
                                        <p:attrNameLst>
                                          <p:attrName>style.visibility</p:attrName>
                                        </p:attrNameLst>
                                      </p:cBhvr>
                                      <p:to>
                                        <p:strVal val="visible"/>
                                      </p:to>
                                    </p:set>
                                    <p:animScale>
                                      <p:cBhvr>
                                        <p:cTn id="27" dur="1000" decel="50000" fill="hold">
                                          <p:stCondLst>
                                            <p:cond delay="0"/>
                                          </p:stCondLst>
                                        </p:cTn>
                                        <p:tgtEl>
                                          <p:spTgt spid="4">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4">
                                            <p:bg/>
                                          </p:spTgt>
                                        </p:tgtEl>
                                        <p:attrNameLst>
                                          <p:attrName>ppt_x</p:attrName>
                                          <p:attrName>ppt_y</p:attrName>
                                        </p:attrNameLst>
                                      </p:cBhvr>
                                    </p:animMotion>
                                    <p:animEffect transition="in" filter="fade">
                                      <p:cBhvr>
                                        <p:cTn id="29" dur="1000"/>
                                        <p:tgtEl>
                                          <p:spTgt spid="4">
                                            <p:bg/>
                                          </p:spTgt>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4">
                                            <p:txEl>
                                              <p:pRg st="0" end="0"/>
                                            </p:txEl>
                                          </p:spTgt>
                                        </p:tgtEl>
                                        <p:attrNameLst>
                                          <p:attrName>style.visibility</p:attrName>
                                        </p:attrNameLst>
                                      </p:cBhvr>
                                      <p:to>
                                        <p:strVal val="visible"/>
                                      </p:to>
                                    </p:set>
                                    <p:animScale>
                                      <p:cBhvr>
                                        <p:cTn id="32"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4">
                                            <p:txEl>
                                              <p:pRg st="0" end="0"/>
                                            </p:txEl>
                                          </p:spTgt>
                                        </p:tgtEl>
                                        <p:attrNameLst>
                                          <p:attrName>ppt_x</p:attrName>
                                          <p:attrName>ppt_y</p:attrName>
                                        </p:attrNameLst>
                                      </p:cBhvr>
                                    </p:animMotion>
                                    <p:animEffect transition="in" filter="fade">
                                      <p:cBhvr>
                                        <p:cTn id="34" dur="1000"/>
                                        <p:tgtEl>
                                          <p:spTgt spid="4">
                                            <p:txEl>
                                              <p:pRg st="0" end="0"/>
                                            </p:txEl>
                                          </p:spTgt>
                                        </p:tgtEl>
                                      </p:cBhvr>
                                    </p:animEffect>
                                  </p:childTnLst>
                                </p:cTn>
                              </p:par>
                              <p:par>
                                <p:cTn id="35" presetID="52" presetClass="entr" presetSubtype="0" fill="hold" grpId="0" nodeType="withEffect">
                                  <p:stCondLst>
                                    <p:cond delay="0"/>
                                  </p:stCondLst>
                                  <p:childTnLst>
                                    <p:set>
                                      <p:cBhvr>
                                        <p:cTn id="36" dur="1" fill="hold">
                                          <p:stCondLst>
                                            <p:cond delay="0"/>
                                          </p:stCondLst>
                                        </p:cTn>
                                        <p:tgtEl>
                                          <p:spTgt spid="6">
                                            <p:bg/>
                                          </p:spTgt>
                                        </p:tgtEl>
                                        <p:attrNameLst>
                                          <p:attrName>style.visibility</p:attrName>
                                        </p:attrNameLst>
                                      </p:cBhvr>
                                      <p:to>
                                        <p:strVal val="visible"/>
                                      </p:to>
                                    </p:set>
                                    <p:animScale>
                                      <p:cBhvr>
                                        <p:cTn id="37" dur="1000" decel="50000" fill="hold">
                                          <p:stCondLst>
                                            <p:cond delay="0"/>
                                          </p:stCondLst>
                                        </p:cTn>
                                        <p:tgtEl>
                                          <p:spTgt spid="6">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6">
                                            <p:bg/>
                                          </p:spTgt>
                                        </p:tgtEl>
                                        <p:attrNameLst>
                                          <p:attrName>ppt_x</p:attrName>
                                          <p:attrName>ppt_y</p:attrName>
                                        </p:attrNameLst>
                                      </p:cBhvr>
                                    </p:animMotion>
                                    <p:animEffect transition="in" filter="fade">
                                      <p:cBhvr>
                                        <p:cTn id="39" dur="1000"/>
                                        <p:tgtEl>
                                          <p:spTgt spid="6">
                                            <p:bg/>
                                          </p:spTgt>
                                        </p:tgtEl>
                                      </p:cBhvr>
                                    </p:animEffect>
                                  </p:childTnLst>
                                </p:cTn>
                              </p:par>
                              <p:par>
                                <p:cTn id="40" presetID="52" presetClass="entr" presetSubtype="0" fill="hold" grpId="0" nodeType="with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Scale>
                                      <p:cBhvr>
                                        <p:cTn id="42" dur="1000" decel="50000" fill="hold">
                                          <p:stCondLst>
                                            <p:cond delay="0"/>
                                          </p:stCondLst>
                                        </p:cTn>
                                        <p:tgtEl>
                                          <p:spTgt spid="6">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6">
                                            <p:txEl>
                                              <p:pRg st="0" end="0"/>
                                            </p:txEl>
                                          </p:spTgt>
                                        </p:tgtEl>
                                        <p:attrNameLst>
                                          <p:attrName>ppt_x</p:attrName>
                                          <p:attrName>ppt_y</p:attrName>
                                        </p:attrNameLst>
                                      </p:cBhvr>
                                    </p:animMotion>
                                    <p:animEffect transition="in" filter="fade">
                                      <p:cBhvr>
                                        <p:cTn id="44"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P spid="5" grpId="0" build="p" animBg="1"/>
      <p:bldP spid="6"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Анализ внешней среды</a:t>
            </a:r>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endParaRPr>
          </a:p>
        </p:txBody>
      </p:sp>
      <p:sp>
        <p:nvSpPr>
          <p:cNvPr id="3" name="Содержимое 2"/>
          <p:cNvSpPr>
            <a:spLocks noGrp="1"/>
          </p:cNvSpPr>
          <p:nvPr>
            <p:ph idx="1"/>
          </p:nvPr>
        </p:nvSpPr>
        <p:spPr/>
        <p:txBody>
          <a:bodyPr>
            <a:normAutofit lnSpcReduction="10000"/>
          </a:bodyPr>
          <a:lstStyle/>
          <a:p>
            <a:pPr algn="ctr">
              <a:buNone/>
            </a:pPr>
            <a:r>
              <a:rPr lang="ru-RU" dirty="0" smtClean="0"/>
              <a:t>	</a:t>
            </a:r>
            <a:r>
              <a:rPr lang="ru-RU" dirty="0" smtClean="0">
                <a:solidFill>
                  <a:schemeClr val="accent6">
                    <a:lumMod val="75000"/>
                  </a:schemeClr>
                </a:solidFill>
                <a:latin typeface="Comic Sans MS" pitchFamily="66" charset="0"/>
              </a:rPr>
              <a:t>это инструмент для контроля внешних факторов и средство предвидения потенциальных угроз и вновь открывающихся возможностей. Анализ внешней среды дает возможность разработать ситуационные планы на случай возникновения непредвиденных обстоятельств и позволяет организации превратить потенциальные угрозы в выгодные возможности</a:t>
            </a:r>
          </a:p>
          <a:p>
            <a:endParaRPr lang="ru-RU"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ВНУТРЕННЯЯ </a:t>
            </a:r>
            <a:b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br>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СРЕДА ОРГАНИЗАЦИИ</a:t>
            </a:r>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endParaRPr>
          </a:p>
        </p:txBody>
      </p:sp>
      <p:sp>
        <p:nvSpPr>
          <p:cNvPr id="3" name="Содержимое 2"/>
          <p:cNvSpPr>
            <a:spLocks noGrp="1"/>
          </p:cNvSpPr>
          <p:nvPr>
            <p:ph idx="1"/>
          </p:nvPr>
        </p:nvSpPr>
        <p:spPr/>
        <p:txBody>
          <a:bodyPr>
            <a:normAutofit fontScale="92500" lnSpcReduction="20000"/>
          </a:bodyPr>
          <a:lstStyle/>
          <a:p>
            <a:pPr algn="ctr">
              <a:buNone/>
            </a:pPr>
            <a:r>
              <a:rPr lang="ru-RU" dirty="0" smtClean="0"/>
              <a:t> 	</a:t>
            </a:r>
            <a:r>
              <a:rPr lang="ru-RU" dirty="0" smtClean="0">
                <a:solidFill>
                  <a:schemeClr val="accent6">
                    <a:lumMod val="75000"/>
                  </a:schemeClr>
                </a:solidFill>
                <a:latin typeface="Comic Sans MS" pitchFamily="66" charset="0"/>
              </a:rPr>
              <a:t>это среда, которая определяет технические и организационные условия работы организации и является результатом управленческих решений. Организация анализирует внутреннюю среду с целью выявления слабых и сильных сторон ее деятельности. Это необходимо потому, что организация не может воспользоваться внешними возможностями без наличия определенного внутреннего потенциала. При этом ей необходимо знать свои слабые места, которые могут усугубить внешнюю угрозу и опасность</a:t>
            </a:r>
            <a:endParaRPr lang="ru-RU" dirty="0">
              <a:solidFill>
                <a:schemeClr val="accent6">
                  <a:lumMod val="75000"/>
                </a:schemeClr>
              </a:solidFill>
              <a:latin typeface="Comic Sans MS" pitchFamily="66"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399032"/>
          </a:xfrm>
        </p:spPr>
        <p:txBody>
          <a:bodyPr>
            <a:normAutofit/>
          </a:bodyPr>
          <a:lstStyle/>
          <a:p>
            <a:pPr algn="ctr"/>
            <a:r>
              <a:rPr lang="ru-RU"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Внутренняя среда</a:t>
            </a:r>
            <a:br>
              <a:rPr lang="ru-RU"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br>
            <a:r>
              <a:rPr lang="ru-RU"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 организаций включает в себя следующие основные переменные:</a:t>
            </a:r>
            <a:endParaRPr lang="ru-RU" sz="2400" dirty="0"/>
          </a:p>
        </p:txBody>
      </p:sp>
      <p:graphicFrame>
        <p:nvGraphicFramePr>
          <p:cNvPr id="4" name="Содержимое 3"/>
          <p:cNvGraphicFramePr>
            <a:graphicFrameLocks noGrp="1"/>
          </p:cNvGraphicFramePr>
          <p:nvPr>
            <p:ph idx="1"/>
          </p:nvPr>
        </p:nvGraphicFramePr>
        <p:xfrm>
          <a:off x="0" y="1484784"/>
          <a:ext cx="9144000" cy="5373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Scale>
                                      <p:cBhvr>
                                        <p:cTn id="12"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4"/>
                                        </p:tgtEl>
                                        <p:attrNameLst>
                                          <p:attrName>ppt_x</p:attrName>
                                          <p:attrName>ppt_y</p:attrName>
                                        </p:attrNameLst>
                                      </p:cBhvr>
                                    </p:animMotion>
                                    <p:animEffect transition="in" filter="fade">
                                      <p:cBhvr>
                                        <p:cTn id="1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548680"/>
            <a:ext cx="4038600" cy="5699721"/>
          </a:xfrm>
          <a:noFill/>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lgn="ctr">
              <a:buNone/>
            </a:pP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Производство: </a:t>
            </a:r>
          </a:p>
          <a:p>
            <a:pPr>
              <a:buNone/>
            </a:pPr>
            <a:endParaRPr lang="ru-RU" dirty="0" smtClean="0"/>
          </a:p>
          <a:p>
            <a:pPr algn="ctr"/>
            <a:r>
              <a:rPr lang="ru-RU" dirty="0" smtClean="0">
                <a:solidFill>
                  <a:schemeClr val="accent6">
                    <a:lumMod val="75000"/>
                  </a:schemeClr>
                </a:solidFill>
                <a:latin typeface="Comic Sans MS" pitchFamily="66" charset="0"/>
              </a:rPr>
              <a:t>объем, структура, темпы производства; номенклатура продукции; </a:t>
            </a:r>
          </a:p>
          <a:p>
            <a:pPr algn="ctr"/>
            <a:r>
              <a:rPr lang="ru-RU" dirty="0" smtClean="0">
                <a:solidFill>
                  <a:schemeClr val="accent6">
                    <a:lumMod val="75000"/>
                  </a:schemeClr>
                </a:solidFill>
                <a:latin typeface="Comic Sans MS" pitchFamily="66" charset="0"/>
              </a:rPr>
              <a:t>обеспеченность сырьем и материалами, уровень запасов, скорость их использования; </a:t>
            </a:r>
          </a:p>
          <a:p>
            <a:pPr algn="ctr"/>
            <a:r>
              <a:rPr lang="ru-RU" dirty="0" smtClean="0">
                <a:solidFill>
                  <a:schemeClr val="accent6">
                    <a:lumMod val="75000"/>
                  </a:schemeClr>
                </a:solidFill>
                <a:latin typeface="Comic Sans MS" pitchFamily="66" charset="0"/>
              </a:rPr>
              <a:t>наличный парк оборудования и степень его использования, резервные мощности;</a:t>
            </a:r>
          </a:p>
          <a:p>
            <a:pPr algn="ctr"/>
            <a:r>
              <a:rPr lang="ru-RU" dirty="0" smtClean="0">
                <a:solidFill>
                  <a:schemeClr val="accent6">
                    <a:lumMod val="75000"/>
                  </a:schemeClr>
                </a:solidFill>
                <a:latin typeface="Comic Sans MS" pitchFamily="66" charset="0"/>
              </a:rPr>
              <a:t> экология производства; контроль качества; </a:t>
            </a:r>
          </a:p>
          <a:p>
            <a:pPr algn="ctr"/>
            <a:r>
              <a:rPr lang="ru-RU" dirty="0" smtClean="0">
                <a:solidFill>
                  <a:schemeClr val="accent6">
                    <a:lumMod val="75000"/>
                  </a:schemeClr>
                </a:solidFill>
                <a:latin typeface="Comic Sans MS" pitchFamily="66" charset="0"/>
              </a:rPr>
              <a:t>патенты, торговые марки и т.д.</a:t>
            </a:r>
            <a:r>
              <a:rPr lang="ru-RU" dirty="0" smtClean="0"/>
              <a:t/>
            </a:r>
            <a:br>
              <a:rPr lang="ru-RU" dirty="0" smtClean="0"/>
            </a:br>
            <a:endParaRPr lang="ru-RU" dirty="0"/>
          </a:p>
        </p:txBody>
      </p:sp>
      <p:sp>
        <p:nvSpPr>
          <p:cNvPr id="4" name="Содержимое 3"/>
          <p:cNvSpPr>
            <a:spLocks noGrp="1"/>
          </p:cNvSpPr>
          <p:nvPr>
            <p:ph sz="half" idx="2"/>
          </p:nvPr>
        </p:nvSpPr>
        <p:spPr>
          <a:xfrm>
            <a:off x="4648200" y="548681"/>
            <a:ext cx="4038600" cy="5699720"/>
          </a:xfrm>
          <a:noFill/>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lgn="ctr">
              <a:buNone/>
            </a:pP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Персонал: </a:t>
            </a:r>
          </a:p>
          <a:p>
            <a:pPr>
              <a:buNone/>
            </a:pPr>
            <a:endParaRPr lang="ru-RU" dirty="0" smtClean="0"/>
          </a:p>
          <a:p>
            <a:pPr algn="ctr"/>
            <a:r>
              <a:rPr lang="ru-RU" dirty="0" smtClean="0">
                <a:solidFill>
                  <a:schemeClr val="accent6">
                    <a:lumMod val="75000"/>
                  </a:schemeClr>
                </a:solidFill>
                <a:latin typeface="Comic Sans MS" pitchFamily="66" charset="0"/>
              </a:rPr>
              <a:t>структура;</a:t>
            </a:r>
          </a:p>
          <a:p>
            <a:pPr algn="ctr"/>
            <a:r>
              <a:rPr lang="ru-RU" dirty="0" smtClean="0">
                <a:solidFill>
                  <a:schemeClr val="accent6">
                    <a:lumMod val="75000"/>
                  </a:schemeClr>
                </a:solidFill>
                <a:latin typeface="Comic Sans MS" pitchFamily="66" charset="0"/>
              </a:rPr>
              <a:t>квалификация, количественный состав работников;</a:t>
            </a:r>
          </a:p>
          <a:p>
            <a:pPr algn="ctr"/>
            <a:r>
              <a:rPr lang="ru-RU" dirty="0" smtClean="0">
                <a:solidFill>
                  <a:schemeClr val="accent6">
                    <a:lumMod val="75000"/>
                  </a:schemeClr>
                </a:solidFill>
                <a:latin typeface="Comic Sans MS" pitchFamily="66" charset="0"/>
              </a:rPr>
              <a:t>производительность труда;</a:t>
            </a:r>
          </a:p>
          <a:p>
            <a:pPr algn="ctr"/>
            <a:r>
              <a:rPr lang="ru-RU" dirty="0" smtClean="0">
                <a:solidFill>
                  <a:schemeClr val="accent6">
                    <a:lumMod val="75000"/>
                  </a:schemeClr>
                </a:solidFill>
                <a:latin typeface="Comic Sans MS" pitchFamily="66" charset="0"/>
              </a:rPr>
              <a:t>текучесть кадров, стоимость рабочей силы; </a:t>
            </a:r>
          </a:p>
          <a:p>
            <a:pPr algn="ctr"/>
            <a:r>
              <a:rPr lang="ru-RU" dirty="0" smtClean="0">
                <a:solidFill>
                  <a:schemeClr val="accent6">
                    <a:lumMod val="75000"/>
                  </a:schemeClr>
                </a:solidFill>
                <a:latin typeface="Comic Sans MS" pitchFamily="66" charset="0"/>
              </a:rPr>
              <a:t>интересы и потребности работников</a:t>
            </a:r>
            <a:r>
              <a:rPr lang="ru-RU" dirty="0" smtClean="0"/>
              <a:t/>
            </a:r>
            <a:br>
              <a:rPr lang="ru-RU" dirty="0" smtClean="0"/>
            </a:br>
            <a:endParaRPr lang="ru-RU"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Scale>
                                      <p:cBhvr>
                                        <p:cTn id="7" dur="1000" decel="50000" fill="hold">
                                          <p:stCondLst>
                                            <p:cond delay="0"/>
                                          </p:stCondLst>
                                        </p:cTn>
                                        <p:tgtEl>
                                          <p:spTgt spid="3">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bg/>
                                          </p:spTgt>
                                        </p:tgtEl>
                                        <p:attrNameLst>
                                          <p:attrName>ppt_x</p:attrName>
                                          <p:attrName>ppt_y</p:attrName>
                                        </p:attrNameLst>
                                      </p:cBhvr>
                                    </p:animMotion>
                                    <p:animEffect transition="in" filter="fade">
                                      <p:cBhvr>
                                        <p:cTn id="9" dur="1000"/>
                                        <p:tgtEl>
                                          <p:spTgt spid="3">
                                            <p:bg/>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Scale>
                                      <p:cBhvr>
                                        <p:cTn id="1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2" end="2"/>
                                            </p:txEl>
                                          </p:spTgt>
                                        </p:tgtEl>
                                        <p:attrNameLst>
                                          <p:attrName>ppt_x</p:attrName>
                                          <p:attrName>ppt_y</p:attrName>
                                        </p:attrNameLst>
                                      </p:cBhvr>
                                    </p:animMotion>
                                    <p:animEffect transition="in" filter="fade">
                                      <p:cBhvr>
                                        <p:cTn id="19" dur="1000"/>
                                        <p:tgtEl>
                                          <p:spTgt spid="3">
                                            <p:txEl>
                                              <p:pRg st="2" end="2"/>
                                            </p:txEl>
                                          </p:spTgt>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Scale>
                                      <p:cBhvr>
                                        <p:cTn id="22"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3" end="3"/>
                                            </p:txEl>
                                          </p:spTgt>
                                        </p:tgtEl>
                                        <p:attrNameLst>
                                          <p:attrName>ppt_x</p:attrName>
                                          <p:attrName>ppt_y</p:attrName>
                                        </p:attrNameLst>
                                      </p:cBhvr>
                                    </p:animMotion>
                                    <p:animEffect transition="in" filter="fade">
                                      <p:cBhvr>
                                        <p:cTn id="24" dur="1000"/>
                                        <p:tgtEl>
                                          <p:spTgt spid="3">
                                            <p:txEl>
                                              <p:pRg st="3" end="3"/>
                                            </p:txEl>
                                          </p:spTgt>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Scale>
                                      <p:cBhvr>
                                        <p:cTn id="27"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3">
                                            <p:txEl>
                                              <p:pRg st="4" end="4"/>
                                            </p:txEl>
                                          </p:spTgt>
                                        </p:tgtEl>
                                        <p:attrNameLst>
                                          <p:attrName>ppt_x</p:attrName>
                                          <p:attrName>ppt_y</p:attrName>
                                        </p:attrNameLst>
                                      </p:cBhvr>
                                    </p:animMotion>
                                    <p:animEffect transition="in" filter="fade">
                                      <p:cBhvr>
                                        <p:cTn id="29" dur="1000"/>
                                        <p:tgtEl>
                                          <p:spTgt spid="3">
                                            <p:txEl>
                                              <p:pRg st="4" end="4"/>
                                            </p:txEl>
                                          </p:spTgt>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Scale>
                                      <p:cBhvr>
                                        <p:cTn id="3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3">
                                            <p:txEl>
                                              <p:pRg st="5" end="5"/>
                                            </p:txEl>
                                          </p:spTgt>
                                        </p:tgtEl>
                                        <p:attrNameLst>
                                          <p:attrName>ppt_x</p:attrName>
                                          <p:attrName>ppt_y</p:attrName>
                                        </p:attrNameLst>
                                      </p:cBhvr>
                                    </p:animMotion>
                                    <p:animEffect transition="in" filter="fade">
                                      <p:cBhvr>
                                        <p:cTn id="34" dur="1000"/>
                                        <p:tgtEl>
                                          <p:spTgt spid="3">
                                            <p:txEl>
                                              <p:pRg st="5" end="5"/>
                                            </p:txEl>
                                          </p:spTgt>
                                        </p:tgtEl>
                                      </p:cBhvr>
                                    </p:animEffect>
                                  </p:childTnLst>
                                </p:cTn>
                              </p:par>
                              <p:par>
                                <p:cTn id="35" presetID="52"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Scale>
                                      <p:cBhvr>
                                        <p:cTn id="37"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3">
                                            <p:txEl>
                                              <p:pRg st="6" end="6"/>
                                            </p:txEl>
                                          </p:spTgt>
                                        </p:tgtEl>
                                        <p:attrNameLst>
                                          <p:attrName>ppt_x</p:attrName>
                                          <p:attrName>ppt_y</p:attrName>
                                        </p:attrNameLst>
                                      </p:cBhvr>
                                    </p:animMotion>
                                    <p:animEffect transition="in" filter="fade">
                                      <p:cBhvr>
                                        <p:cTn id="39" dur="1000"/>
                                        <p:tgtEl>
                                          <p:spTgt spid="3">
                                            <p:txEl>
                                              <p:pRg st="6" end="6"/>
                                            </p:txEl>
                                          </p:spTgt>
                                        </p:tgtEl>
                                      </p:cBhvr>
                                    </p:animEffect>
                                  </p:childTnLst>
                                </p:cTn>
                              </p:par>
                              <p:par>
                                <p:cTn id="40" presetID="52" presetClass="entr" presetSubtype="0" fill="hold" grpId="0" nodeType="withEffect">
                                  <p:stCondLst>
                                    <p:cond delay="0"/>
                                  </p:stCondLst>
                                  <p:childTnLst>
                                    <p:set>
                                      <p:cBhvr>
                                        <p:cTn id="41" dur="1" fill="hold">
                                          <p:stCondLst>
                                            <p:cond delay="0"/>
                                          </p:stCondLst>
                                        </p:cTn>
                                        <p:tgtEl>
                                          <p:spTgt spid="4">
                                            <p:bg/>
                                          </p:spTgt>
                                        </p:tgtEl>
                                        <p:attrNameLst>
                                          <p:attrName>style.visibility</p:attrName>
                                        </p:attrNameLst>
                                      </p:cBhvr>
                                      <p:to>
                                        <p:strVal val="visible"/>
                                      </p:to>
                                    </p:set>
                                    <p:animScale>
                                      <p:cBhvr>
                                        <p:cTn id="42" dur="1000" decel="50000" fill="hold">
                                          <p:stCondLst>
                                            <p:cond delay="0"/>
                                          </p:stCondLst>
                                        </p:cTn>
                                        <p:tgtEl>
                                          <p:spTgt spid="4">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4">
                                            <p:bg/>
                                          </p:spTgt>
                                        </p:tgtEl>
                                        <p:attrNameLst>
                                          <p:attrName>ppt_x</p:attrName>
                                          <p:attrName>ppt_y</p:attrName>
                                        </p:attrNameLst>
                                      </p:cBhvr>
                                    </p:animMotion>
                                    <p:animEffect transition="in" filter="fade">
                                      <p:cBhvr>
                                        <p:cTn id="44" dur="1000"/>
                                        <p:tgtEl>
                                          <p:spTgt spid="4">
                                            <p:bg/>
                                          </p:spTgt>
                                        </p:tgtEl>
                                      </p:cBhvr>
                                    </p:animEffect>
                                  </p:childTnLst>
                                </p:cTn>
                              </p:par>
                              <p:par>
                                <p:cTn id="45" presetID="52" presetClass="entr" presetSubtype="0" fill="hold" grpId="0" nodeType="withEffect">
                                  <p:stCondLst>
                                    <p:cond delay="0"/>
                                  </p:stCondLst>
                                  <p:childTnLst>
                                    <p:set>
                                      <p:cBhvr>
                                        <p:cTn id="46" dur="1" fill="hold">
                                          <p:stCondLst>
                                            <p:cond delay="0"/>
                                          </p:stCondLst>
                                        </p:cTn>
                                        <p:tgtEl>
                                          <p:spTgt spid="4">
                                            <p:txEl>
                                              <p:pRg st="0" end="0"/>
                                            </p:txEl>
                                          </p:spTgt>
                                        </p:tgtEl>
                                        <p:attrNameLst>
                                          <p:attrName>style.visibility</p:attrName>
                                        </p:attrNameLst>
                                      </p:cBhvr>
                                      <p:to>
                                        <p:strVal val="visible"/>
                                      </p:to>
                                    </p:set>
                                    <p:animScale>
                                      <p:cBhvr>
                                        <p:cTn id="47"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4">
                                            <p:txEl>
                                              <p:pRg st="0" end="0"/>
                                            </p:txEl>
                                          </p:spTgt>
                                        </p:tgtEl>
                                        <p:attrNameLst>
                                          <p:attrName>ppt_x</p:attrName>
                                          <p:attrName>ppt_y</p:attrName>
                                        </p:attrNameLst>
                                      </p:cBhvr>
                                    </p:animMotion>
                                    <p:animEffect transition="in" filter="fade">
                                      <p:cBhvr>
                                        <p:cTn id="49" dur="1000"/>
                                        <p:tgtEl>
                                          <p:spTgt spid="4">
                                            <p:txEl>
                                              <p:pRg st="0" end="0"/>
                                            </p:txEl>
                                          </p:spTgt>
                                        </p:tgtEl>
                                      </p:cBhvr>
                                    </p:animEffect>
                                  </p:childTnLst>
                                </p:cTn>
                              </p:par>
                              <p:par>
                                <p:cTn id="50" presetID="52" presetClass="entr" presetSubtype="0" fill="hold" grpId="0" nodeType="withEffect">
                                  <p:stCondLst>
                                    <p:cond delay="0"/>
                                  </p:stCondLst>
                                  <p:childTnLst>
                                    <p:set>
                                      <p:cBhvr>
                                        <p:cTn id="51" dur="1" fill="hold">
                                          <p:stCondLst>
                                            <p:cond delay="0"/>
                                          </p:stCondLst>
                                        </p:cTn>
                                        <p:tgtEl>
                                          <p:spTgt spid="4">
                                            <p:txEl>
                                              <p:pRg st="2" end="2"/>
                                            </p:txEl>
                                          </p:spTgt>
                                        </p:tgtEl>
                                        <p:attrNameLst>
                                          <p:attrName>style.visibility</p:attrName>
                                        </p:attrNameLst>
                                      </p:cBhvr>
                                      <p:to>
                                        <p:strVal val="visible"/>
                                      </p:to>
                                    </p:set>
                                    <p:animScale>
                                      <p:cBhvr>
                                        <p:cTn id="52" dur="1000" decel="50000" fill="hold">
                                          <p:stCondLst>
                                            <p:cond delay="0"/>
                                          </p:stCondLst>
                                        </p:cTn>
                                        <p:tgtEl>
                                          <p:spTgt spid="4">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3" dur="1000" decel="50000" fill="hold">
                                          <p:stCondLst>
                                            <p:cond delay="0"/>
                                          </p:stCondLst>
                                        </p:cTn>
                                        <p:tgtEl>
                                          <p:spTgt spid="4">
                                            <p:txEl>
                                              <p:pRg st="2" end="2"/>
                                            </p:txEl>
                                          </p:spTgt>
                                        </p:tgtEl>
                                        <p:attrNameLst>
                                          <p:attrName>ppt_x</p:attrName>
                                          <p:attrName>ppt_y</p:attrName>
                                        </p:attrNameLst>
                                      </p:cBhvr>
                                    </p:animMotion>
                                    <p:animEffect transition="in" filter="fade">
                                      <p:cBhvr>
                                        <p:cTn id="54" dur="1000"/>
                                        <p:tgtEl>
                                          <p:spTgt spid="4">
                                            <p:txEl>
                                              <p:pRg st="2" end="2"/>
                                            </p:txEl>
                                          </p:spTgt>
                                        </p:tgtEl>
                                      </p:cBhvr>
                                    </p:animEffect>
                                  </p:childTnLst>
                                </p:cTn>
                              </p:par>
                              <p:par>
                                <p:cTn id="55" presetID="52" presetClass="entr" presetSubtype="0" fill="hold" grpId="0" nodeType="with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animScale>
                                      <p:cBhvr>
                                        <p:cTn id="57" dur="1000" decel="50000" fill="hold">
                                          <p:stCondLst>
                                            <p:cond delay="0"/>
                                          </p:stCondLst>
                                        </p:cTn>
                                        <p:tgtEl>
                                          <p:spTgt spid="4">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8" dur="1000" decel="50000" fill="hold">
                                          <p:stCondLst>
                                            <p:cond delay="0"/>
                                          </p:stCondLst>
                                        </p:cTn>
                                        <p:tgtEl>
                                          <p:spTgt spid="4">
                                            <p:txEl>
                                              <p:pRg st="3" end="3"/>
                                            </p:txEl>
                                          </p:spTgt>
                                        </p:tgtEl>
                                        <p:attrNameLst>
                                          <p:attrName>ppt_x</p:attrName>
                                          <p:attrName>ppt_y</p:attrName>
                                        </p:attrNameLst>
                                      </p:cBhvr>
                                    </p:animMotion>
                                    <p:animEffect transition="in" filter="fade">
                                      <p:cBhvr>
                                        <p:cTn id="59" dur="1000"/>
                                        <p:tgtEl>
                                          <p:spTgt spid="4">
                                            <p:txEl>
                                              <p:pRg st="3" end="3"/>
                                            </p:txEl>
                                          </p:spTgt>
                                        </p:tgtEl>
                                      </p:cBhvr>
                                    </p:animEffect>
                                  </p:childTnLst>
                                </p:cTn>
                              </p:par>
                              <p:par>
                                <p:cTn id="60" presetID="52" presetClass="entr" presetSubtype="0" fill="hold" grpId="0" nodeType="withEffect">
                                  <p:stCondLst>
                                    <p:cond delay="0"/>
                                  </p:stCondLst>
                                  <p:childTnLst>
                                    <p:set>
                                      <p:cBhvr>
                                        <p:cTn id="61" dur="1" fill="hold">
                                          <p:stCondLst>
                                            <p:cond delay="0"/>
                                          </p:stCondLst>
                                        </p:cTn>
                                        <p:tgtEl>
                                          <p:spTgt spid="4">
                                            <p:txEl>
                                              <p:pRg st="4" end="4"/>
                                            </p:txEl>
                                          </p:spTgt>
                                        </p:tgtEl>
                                        <p:attrNameLst>
                                          <p:attrName>style.visibility</p:attrName>
                                        </p:attrNameLst>
                                      </p:cBhvr>
                                      <p:to>
                                        <p:strVal val="visible"/>
                                      </p:to>
                                    </p:set>
                                    <p:animScale>
                                      <p:cBhvr>
                                        <p:cTn id="62" dur="1000" decel="50000" fill="hold">
                                          <p:stCondLst>
                                            <p:cond delay="0"/>
                                          </p:stCondLst>
                                        </p:cTn>
                                        <p:tgtEl>
                                          <p:spTgt spid="4">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3" dur="1000" decel="50000" fill="hold">
                                          <p:stCondLst>
                                            <p:cond delay="0"/>
                                          </p:stCondLst>
                                        </p:cTn>
                                        <p:tgtEl>
                                          <p:spTgt spid="4">
                                            <p:txEl>
                                              <p:pRg st="4" end="4"/>
                                            </p:txEl>
                                          </p:spTgt>
                                        </p:tgtEl>
                                        <p:attrNameLst>
                                          <p:attrName>ppt_x</p:attrName>
                                          <p:attrName>ppt_y</p:attrName>
                                        </p:attrNameLst>
                                      </p:cBhvr>
                                    </p:animMotion>
                                    <p:animEffect transition="in" filter="fade">
                                      <p:cBhvr>
                                        <p:cTn id="64" dur="1000"/>
                                        <p:tgtEl>
                                          <p:spTgt spid="4">
                                            <p:txEl>
                                              <p:pRg st="4" end="4"/>
                                            </p:txEl>
                                          </p:spTgt>
                                        </p:tgtEl>
                                      </p:cBhvr>
                                    </p:animEffect>
                                  </p:childTnLst>
                                </p:cTn>
                              </p:par>
                              <p:par>
                                <p:cTn id="65" presetID="52" presetClass="entr" presetSubtype="0" fill="hold" grpId="0" nodeType="withEffect">
                                  <p:stCondLst>
                                    <p:cond delay="0"/>
                                  </p:stCondLst>
                                  <p:childTnLst>
                                    <p:set>
                                      <p:cBhvr>
                                        <p:cTn id="66" dur="1" fill="hold">
                                          <p:stCondLst>
                                            <p:cond delay="0"/>
                                          </p:stCondLst>
                                        </p:cTn>
                                        <p:tgtEl>
                                          <p:spTgt spid="4">
                                            <p:txEl>
                                              <p:pRg st="5" end="5"/>
                                            </p:txEl>
                                          </p:spTgt>
                                        </p:tgtEl>
                                        <p:attrNameLst>
                                          <p:attrName>style.visibility</p:attrName>
                                        </p:attrNameLst>
                                      </p:cBhvr>
                                      <p:to>
                                        <p:strVal val="visible"/>
                                      </p:to>
                                    </p:set>
                                    <p:animScale>
                                      <p:cBhvr>
                                        <p:cTn id="67" dur="1000" decel="50000" fill="hold">
                                          <p:stCondLst>
                                            <p:cond delay="0"/>
                                          </p:stCondLst>
                                        </p:cTn>
                                        <p:tgtEl>
                                          <p:spTgt spid="4">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8" dur="1000" decel="50000" fill="hold">
                                          <p:stCondLst>
                                            <p:cond delay="0"/>
                                          </p:stCondLst>
                                        </p:cTn>
                                        <p:tgtEl>
                                          <p:spTgt spid="4">
                                            <p:txEl>
                                              <p:pRg st="5" end="5"/>
                                            </p:txEl>
                                          </p:spTgt>
                                        </p:tgtEl>
                                        <p:attrNameLst>
                                          <p:attrName>ppt_x</p:attrName>
                                          <p:attrName>ppt_y</p:attrName>
                                        </p:attrNameLst>
                                      </p:cBhvr>
                                    </p:animMotion>
                                    <p:animEffect transition="in" filter="fade">
                                      <p:cBhvr>
                                        <p:cTn id="69" dur="1000"/>
                                        <p:tgtEl>
                                          <p:spTgt spid="4">
                                            <p:txEl>
                                              <p:pRg st="5" end="5"/>
                                            </p:txEl>
                                          </p:spTgt>
                                        </p:tgtEl>
                                      </p:cBhvr>
                                    </p:animEffect>
                                  </p:childTnLst>
                                </p:cTn>
                              </p:par>
                              <p:par>
                                <p:cTn id="70" presetID="52" presetClass="entr" presetSubtype="0" fill="hold" grpId="0" nodeType="withEffect">
                                  <p:stCondLst>
                                    <p:cond delay="0"/>
                                  </p:stCondLst>
                                  <p:childTnLst>
                                    <p:set>
                                      <p:cBhvr>
                                        <p:cTn id="71" dur="1" fill="hold">
                                          <p:stCondLst>
                                            <p:cond delay="0"/>
                                          </p:stCondLst>
                                        </p:cTn>
                                        <p:tgtEl>
                                          <p:spTgt spid="4">
                                            <p:txEl>
                                              <p:pRg st="6" end="6"/>
                                            </p:txEl>
                                          </p:spTgt>
                                        </p:tgtEl>
                                        <p:attrNameLst>
                                          <p:attrName>style.visibility</p:attrName>
                                        </p:attrNameLst>
                                      </p:cBhvr>
                                      <p:to>
                                        <p:strVal val="visible"/>
                                      </p:to>
                                    </p:set>
                                    <p:animScale>
                                      <p:cBhvr>
                                        <p:cTn id="72" dur="1000" decel="50000" fill="hold">
                                          <p:stCondLst>
                                            <p:cond delay="0"/>
                                          </p:stCondLst>
                                        </p:cTn>
                                        <p:tgtEl>
                                          <p:spTgt spid="4">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3" dur="1000" decel="50000" fill="hold">
                                          <p:stCondLst>
                                            <p:cond delay="0"/>
                                          </p:stCondLst>
                                        </p:cTn>
                                        <p:tgtEl>
                                          <p:spTgt spid="4">
                                            <p:txEl>
                                              <p:pRg st="6" end="6"/>
                                            </p:txEl>
                                          </p:spTgt>
                                        </p:tgtEl>
                                        <p:attrNameLst>
                                          <p:attrName>ppt_x</p:attrName>
                                          <p:attrName>ppt_y</p:attrName>
                                        </p:attrNameLst>
                                      </p:cBhvr>
                                    </p:animMotion>
                                    <p:animEffect transition="in" filter="fade">
                                      <p:cBhvr>
                                        <p:cTn id="74" dur="1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548680"/>
            <a:ext cx="4038600" cy="5699721"/>
          </a:xfrm>
          <a:noFill/>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algn="ctr">
              <a:buNone/>
            </a:pP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Организация управления:</a:t>
            </a:r>
          </a:p>
          <a:p>
            <a:pPr>
              <a:buNone/>
            </a:pPr>
            <a:endParaRPr lang="ru-RU" dirty="0" smtClean="0">
              <a:solidFill>
                <a:schemeClr val="accent6">
                  <a:lumMod val="75000"/>
                </a:schemeClr>
              </a:solidFill>
              <a:latin typeface="Comic Sans MS" pitchFamily="66" charset="0"/>
            </a:endParaRPr>
          </a:p>
          <a:p>
            <a:pPr algn="ctr"/>
            <a:r>
              <a:rPr lang="ru-RU" dirty="0" smtClean="0">
                <a:solidFill>
                  <a:schemeClr val="accent6">
                    <a:lumMod val="75000"/>
                  </a:schemeClr>
                </a:solidFill>
                <a:latin typeface="Comic Sans MS" pitchFamily="66" charset="0"/>
              </a:rPr>
              <a:t>организационная структура; </a:t>
            </a:r>
          </a:p>
          <a:p>
            <a:pPr algn="ctr"/>
            <a:r>
              <a:rPr lang="ru-RU" dirty="0" smtClean="0">
                <a:solidFill>
                  <a:schemeClr val="accent6">
                    <a:lumMod val="75000"/>
                  </a:schemeClr>
                </a:solidFill>
                <a:latin typeface="Comic Sans MS" pitchFamily="66" charset="0"/>
              </a:rPr>
              <a:t>методы управления;</a:t>
            </a:r>
          </a:p>
          <a:p>
            <a:pPr algn="ctr"/>
            <a:r>
              <a:rPr lang="ru-RU" dirty="0" smtClean="0">
                <a:solidFill>
                  <a:schemeClr val="accent6">
                    <a:lumMod val="75000"/>
                  </a:schemeClr>
                </a:solidFill>
                <a:latin typeface="Comic Sans MS" pitchFamily="66" charset="0"/>
              </a:rPr>
              <a:t> уровень менеджмента;</a:t>
            </a:r>
          </a:p>
          <a:p>
            <a:pPr algn="ctr"/>
            <a:r>
              <a:rPr lang="ru-RU" dirty="0" smtClean="0">
                <a:solidFill>
                  <a:schemeClr val="accent6">
                    <a:lumMod val="75000"/>
                  </a:schemeClr>
                </a:solidFill>
                <a:latin typeface="Comic Sans MS" pitchFamily="66" charset="0"/>
              </a:rPr>
              <a:t> квалификация; </a:t>
            </a:r>
          </a:p>
          <a:p>
            <a:pPr algn="ctr"/>
            <a:r>
              <a:rPr lang="ru-RU" dirty="0" smtClean="0">
                <a:solidFill>
                  <a:schemeClr val="accent6">
                    <a:lumMod val="75000"/>
                  </a:schemeClr>
                </a:solidFill>
                <a:latin typeface="Comic Sans MS" pitchFamily="66" charset="0"/>
              </a:rPr>
              <a:t>способности и интересы высшего руководства;</a:t>
            </a:r>
          </a:p>
          <a:p>
            <a:pPr algn="ctr"/>
            <a:r>
              <a:rPr lang="ru-RU" dirty="0" smtClean="0">
                <a:solidFill>
                  <a:schemeClr val="accent6">
                    <a:lumMod val="75000"/>
                  </a:schemeClr>
                </a:solidFill>
                <a:latin typeface="Comic Sans MS" pitchFamily="66" charset="0"/>
              </a:rPr>
              <a:t> престиж и имидж предприятия</a:t>
            </a:r>
            <a:endParaRPr lang="ru-RU" dirty="0">
              <a:solidFill>
                <a:schemeClr val="accent6">
                  <a:lumMod val="75000"/>
                </a:schemeClr>
              </a:solidFill>
              <a:latin typeface="Comic Sans MS" pitchFamily="66" charset="0"/>
            </a:endParaRPr>
          </a:p>
        </p:txBody>
      </p:sp>
      <p:sp>
        <p:nvSpPr>
          <p:cNvPr id="4" name="Содержимое 3"/>
          <p:cNvSpPr>
            <a:spLocks noGrp="1"/>
          </p:cNvSpPr>
          <p:nvPr>
            <p:ph sz="half" idx="2"/>
          </p:nvPr>
        </p:nvSpPr>
        <p:spPr>
          <a:xfrm>
            <a:off x="4648200" y="548681"/>
            <a:ext cx="4038600" cy="5699720"/>
          </a:xfrm>
          <a:noFill/>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algn="ctr">
              <a:buNone/>
            </a:pP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Маркетинг:</a:t>
            </a:r>
          </a:p>
          <a:p>
            <a:pPr>
              <a:buNone/>
            </a:pPr>
            <a:endParaRPr lang="ru-RU" dirty="0" smtClean="0">
              <a:solidFill>
                <a:schemeClr val="accent6">
                  <a:lumMod val="75000"/>
                </a:schemeClr>
              </a:solidFill>
              <a:latin typeface="Comic Sans MS" pitchFamily="66" charset="0"/>
            </a:endParaRPr>
          </a:p>
          <a:p>
            <a:pPr algn="ctr">
              <a:buNone/>
            </a:pPr>
            <a:r>
              <a:rPr lang="ru-RU" dirty="0" smtClean="0">
                <a:solidFill>
                  <a:schemeClr val="accent6">
                    <a:lumMod val="75000"/>
                  </a:schemeClr>
                </a:solidFill>
                <a:latin typeface="Comic Sans MS" pitchFamily="66" charset="0"/>
              </a:rPr>
              <a:t>охватывает все процессы, связанные с планированием производства и реализацией продукции, такие как: </a:t>
            </a:r>
          </a:p>
          <a:p>
            <a:pPr algn="ctr"/>
            <a:r>
              <a:rPr lang="ru-RU" dirty="0" smtClean="0">
                <a:solidFill>
                  <a:schemeClr val="accent6">
                    <a:lumMod val="75000"/>
                  </a:schemeClr>
                </a:solidFill>
                <a:latin typeface="Comic Sans MS" pitchFamily="66" charset="0"/>
              </a:rPr>
              <a:t>производимые товары;</a:t>
            </a:r>
          </a:p>
          <a:p>
            <a:pPr algn="ctr"/>
            <a:r>
              <a:rPr lang="ru-RU" dirty="0" smtClean="0">
                <a:solidFill>
                  <a:schemeClr val="accent6">
                    <a:lumMod val="75000"/>
                  </a:schemeClr>
                </a:solidFill>
                <a:latin typeface="Comic Sans MS" pitchFamily="66" charset="0"/>
              </a:rPr>
              <a:t> доля рынка; </a:t>
            </a:r>
          </a:p>
          <a:p>
            <a:pPr algn="ctr"/>
            <a:r>
              <a:rPr lang="ru-RU" dirty="0" smtClean="0">
                <a:solidFill>
                  <a:schemeClr val="accent6">
                    <a:lumMod val="75000"/>
                  </a:schemeClr>
                </a:solidFill>
                <a:latin typeface="Comic Sans MS" pitchFamily="66" charset="0"/>
              </a:rPr>
              <a:t>каналы распределения и сбыта продукции; </a:t>
            </a:r>
          </a:p>
          <a:p>
            <a:pPr algn="ctr"/>
            <a:r>
              <a:rPr lang="ru-RU" dirty="0" smtClean="0">
                <a:solidFill>
                  <a:schemeClr val="accent6">
                    <a:lumMod val="75000"/>
                  </a:schemeClr>
                </a:solidFill>
                <a:latin typeface="Comic Sans MS" pitchFamily="66" charset="0"/>
              </a:rPr>
              <a:t>маркетинговый бюджет и его исполнение; </a:t>
            </a:r>
          </a:p>
          <a:p>
            <a:pPr algn="ctr"/>
            <a:r>
              <a:rPr lang="ru-RU" dirty="0" smtClean="0">
                <a:solidFill>
                  <a:schemeClr val="accent6">
                    <a:lumMod val="75000"/>
                  </a:schemeClr>
                </a:solidFill>
                <a:latin typeface="Comic Sans MS" pitchFamily="66" charset="0"/>
              </a:rPr>
              <a:t>маркетинговые планы и программы; </a:t>
            </a:r>
          </a:p>
          <a:p>
            <a:pPr algn="ctr"/>
            <a:r>
              <a:rPr lang="ru-RU" dirty="0" smtClean="0">
                <a:solidFill>
                  <a:schemeClr val="accent6">
                    <a:lumMod val="75000"/>
                  </a:schemeClr>
                </a:solidFill>
                <a:latin typeface="Comic Sans MS" pitchFamily="66" charset="0"/>
              </a:rPr>
              <a:t>стимулирование сбыта;</a:t>
            </a:r>
          </a:p>
          <a:p>
            <a:pPr algn="ctr"/>
            <a:r>
              <a:rPr lang="ru-RU" dirty="0" smtClean="0">
                <a:solidFill>
                  <a:schemeClr val="accent6">
                    <a:lumMod val="75000"/>
                  </a:schemeClr>
                </a:solidFill>
                <a:latin typeface="Comic Sans MS" pitchFamily="66" charset="0"/>
              </a:rPr>
              <a:t> реклама;</a:t>
            </a:r>
          </a:p>
          <a:p>
            <a:pPr algn="ctr"/>
            <a:r>
              <a:rPr lang="ru-RU" dirty="0" smtClean="0">
                <a:solidFill>
                  <a:schemeClr val="accent6">
                    <a:lumMod val="75000"/>
                  </a:schemeClr>
                </a:solidFill>
                <a:latin typeface="Comic Sans MS" pitchFamily="66" charset="0"/>
              </a:rPr>
              <a:t> ценообразование</a:t>
            </a:r>
            <a:r>
              <a:rPr lang="ru-RU" dirty="0" smtClean="0"/>
              <a:t/>
            </a:r>
            <a:br>
              <a:rPr lang="ru-RU" dirty="0" smtClean="0"/>
            </a:br>
            <a:endParaRPr lang="ru-RU"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Scale>
                                      <p:cBhvr>
                                        <p:cTn id="7" dur="1000" decel="50000" fill="hold">
                                          <p:stCondLst>
                                            <p:cond delay="0"/>
                                          </p:stCondLst>
                                        </p:cTn>
                                        <p:tgtEl>
                                          <p:spTgt spid="3">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bg/>
                                          </p:spTgt>
                                        </p:tgtEl>
                                        <p:attrNameLst>
                                          <p:attrName>ppt_x</p:attrName>
                                          <p:attrName>ppt_y</p:attrName>
                                        </p:attrNameLst>
                                      </p:cBhvr>
                                    </p:animMotion>
                                    <p:animEffect transition="in" filter="fade">
                                      <p:cBhvr>
                                        <p:cTn id="9" dur="1000"/>
                                        <p:tgtEl>
                                          <p:spTgt spid="3">
                                            <p:bg/>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Scale>
                                      <p:cBhvr>
                                        <p:cTn id="1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2" end="2"/>
                                            </p:txEl>
                                          </p:spTgt>
                                        </p:tgtEl>
                                        <p:attrNameLst>
                                          <p:attrName>ppt_x</p:attrName>
                                          <p:attrName>ppt_y</p:attrName>
                                        </p:attrNameLst>
                                      </p:cBhvr>
                                    </p:animMotion>
                                    <p:animEffect transition="in" filter="fade">
                                      <p:cBhvr>
                                        <p:cTn id="19" dur="1000"/>
                                        <p:tgtEl>
                                          <p:spTgt spid="3">
                                            <p:txEl>
                                              <p:pRg st="2" end="2"/>
                                            </p:txEl>
                                          </p:spTgt>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Scale>
                                      <p:cBhvr>
                                        <p:cTn id="22"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3" end="3"/>
                                            </p:txEl>
                                          </p:spTgt>
                                        </p:tgtEl>
                                        <p:attrNameLst>
                                          <p:attrName>ppt_x</p:attrName>
                                          <p:attrName>ppt_y</p:attrName>
                                        </p:attrNameLst>
                                      </p:cBhvr>
                                    </p:animMotion>
                                    <p:animEffect transition="in" filter="fade">
                                      <p:cBhvr>
                                        <p:cTn id="24" dur="1000"/>
                                        <p:tgtEl>
                                          <p:spTgt spid="3">
                                            <p:txEl>
                                              <p:pRg st="3" end="3"/>
                                            </p:txEl>
                                          </p:spTgt>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Scale>
                                      <p:cBhvr>
                                        <p:cTn id="27"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3">
                                            <p:txEl>
                                              <p:pRg st="4" end="4"/>
                                            </p:txEl>
                                          </p:spTgt>
                                        </p:tgtEl>
                                        <p:attrNameLst>
                                          <p:attrName>ppt_x</p:attrName>
                                          <p:attrName>ppt_y</p:attrName>
                                        </p:attrNameLst>
                                      </p:cBhvr>
                                    </p:animMotion>
                                    <p:animEffect transition="in" filter="fade">
                                      <p:cBhvr>
                                        <p:cTn id="29" dur="1000"/>
                                        <p:tgtEl>
                                          <p:spTgt spid="3">
                                            <p:txEl>
                                              <p:pRg st="4" end="4"/>
                                            </p:txEl>
                                          </p:spTgt>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Scale>
                                      <p:cBhvr>
                                        <p:cTn id="3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3">
                                            <p:txEl>
                                              <p:pRg st="5" end="5"/>
                                            </p:txEl>
                                          </p:spTgt>
                                        </p:tgtEl>
                                        <p:attrNameLst>
                                          <p:attrName>ppt_x</p:attrName>
                                          <p:attrName>ppt_y</p:attrName>
                                        </p:attrNameLst>
                                      </p:cBhvr>
                                    </p:animMotion>
                                    <p:animEffect transition="in" filter="fade">
                                      <p:cBhvr>
                                        <p:cTn id="34" dur="1000"/>
                                        <p:tgtEl>
                                          <p:spTgt spid="3">
                                            <p:txEl>
                                              <p:pRg st="5" end="5"/>
                                            </p:txEl>
                                          </p:spTgt>
                                        </p:tgtEl>
                                      </p:cBhvr>
                                    </p:animEffect>
                                  </p:childTnLst>
                                </p:cTn>
                              </p:par>
                              <p:par>
                                <p:cTn id="35" presetID="52"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Scale>
                                      <p:cBhvr>
                                        <p:cTn id="37"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3">
                                            <p:txEl>
                                              <p:pRg st="6" end="6"/>
                                            </p:txEl>
                                          </p:spTgt>
                                        </p:tgtEl>
                                        <p:attrNameLst>
                                          <p:attrName>ppt_x</p:attrName>
                                          <p:attrName>ppt_y</p:attrName>
                                        </p:attrNameLst>
                                      </p:cBhvr>
                                    </p:animMotion>
                                    <p:animEffect transition="in" filter="fade">
                                      <p:cBhvr>
                                        <p:cTn id="39" dur="1000"/>
                                        <p:tgtEl>
                                          <p:spTgt spid="3">
                                            <p:txEl>
                                              <p:pRg st="6" end="6"/>
                                            </p:txEl>
                                          </p:spTgt>
                                        </p:tgtEl>
                                      </p:cBhvr>
                                    </p:animEffect>
                                  </p:childTnLst>
                                </p:cTn>
                              </p:par>
                              <p:par>
                                <p:cTn id="40" presetID="52" presetClass="entr" presetSubtype="0" fill="hold" grpId="0"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Scale>
                                      <p:cBhvr>
                                        <p:cTn id="42" dur="1000" decel="50000" fill="hold">
                                          <p:stCondLst>
                                            <p:cond delay="0"/>
                                          </p:stCondLst>
                                        </p:cTn>
                                        <p:tgtEl>
                                          <p:spTgt spid="3">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7" end="7"/>
                                            </p:txEl>
                                          </p:spTgt>
                                        </p:tgtEl>
                                        <p:attrNameLst>
                                          <p:attrName>ppt_x</p:attrName>
                                          <p:attrName>ppt_y</p:attrName>
                                        </p:attrNameLst>
                                      </p:cBhvr>
                                    </p:animMotion>
                                    <p:animEffect transition="in" filter="fade">
                                      <p:cBhvr>
                                        <p:cTn id="44" dur="1000"/>
                                        <p:tgtEl>
                                          <p:spTgt spid="3">
                                            <p:txEl>
                                              <p:pRg st="7" end="7"/>
                                            </p:txEl>
                                          </p:spTgt>
                                        </p:tgtEl>
                                      </p:cBhvr>
                                    </p:animEffect>
                                  </p:childTnLst>
                                </p:cTn>
                              </p:par>
                              <p:par>
                                <p:cTn id="45" presetID="52" presetClass="entr" presetSubtype="0" fill="hold" grpId="0" nodeType="withEffect">
                                  <p:stCondLst>
                                    <p:cond delay="0"/>
                                  </p:stCondLst>
                                  <p:childTnLst>
                                    <p:set>
                                      <p:cBhvr>
                                        <p:cTn id="46" dur="1" fill="hold">
                                          <p:stCondLst>
                                            <p:cond delay="0"/>
                                          </p:stCondLst>
                                        </p:cTn>
                                        <p:tgtEl>
                                          <p:spTgt spid="4">
                                            <p:bg/>
                                          </p:spTgt>
                                        </p:tgtEl>
                                        <p:attrNameLst>
                                          <p:attrName>style.visibility</p:attrName>
                                        </p:attrNameLst>
                                      </p:cBhvr>
                                      <p:to>
                                        <p:strVal val="visible"/>
                                      </p:to>
                                    </p:set>
                                    <p:animScale>
                                      <p:cBhvr>
                                        <p:cTn id="47" dur="1000" decel="50000" fill="hold">
                                          <p:stCondLst>
                                            <p:cond delay="0"/>
                                          </p:stCondLst>
                                        </p:cTn>
                                        <p:tgtEl>
                                          <p:spTgt spid="4">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4">
                                            <p:bg/>
                                          </p:spTgt>
                                        </p:tgtEl>
                                        <p:attrNameLst>
                                          <p:attrName>ppt_x</p:attrName>
                                          <p:attrName>ppt_y</p:attrName>
                                        </p:attrNameLst>
                                      </p:cBhvr>
                                    </p:animMotion>
                                    <p:animEffect transition="in" filter="fade">
                                      <p:cBhvr>
                                        <p:cTn id="49" dur="1000"/>
                                        <p:tgtEl>
                                          <p:spTgt spid="4">
                                            <p:bg/>
                                          </p:spTgt>
                                        </p:tgtEl>
                                      </p:cBhvr>
                                    </p:animEffect>
                                  </p:childTnLst>
                                </p:cTn>
                              </p:par>
                              <p:par>
                                <p:cTn id="50" presetID="52" presetClass="entr" presetSubtype="0" fill="hold" grpId="0" nodeType="withEffect">
                                  <p:stCondLst>
                                    <p:cond delay="0"/>
                                  </p:stCondLst>
                                  <p:childTnLst>
                                    <p:set>
                                      <p:cBhvr>
                                        <p:cTn id="51" dur="1" fill="hold">
                                          <p:stCondLst>
                                            <p:cond delay="0"/>
                                          </p:stCondLst>
                                        </p:cTn>
                                        <p:tgtEl>
                                          <p:spTgt spid="4">
                                            <p:txEl>
                                              <p:pRg st="0" end="0"/>
                                            </p:txEl>
                                          </p:spTgt>
                                        </p:tgtEl>
                                        <p:attrNameLst>
                                          <p:attrName>style.visibility</p:attrName>
                                        </p:attrNameLst>
                                      </p:cBhvr>
                                      <p:to>
                                        <p:strVal val="visible"/>
                                      </p:to>
                                    </p:set>
                                    <p:animScale>
                                      <p:cBhvr>
                                        <p:cTn id="52"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3" dur="1000" decel="50000" fill="hold">
                                          <p:stCondLst>
                                            <p:cond delay="0"/>
                                          </p:stCondLst>
                                        </p:cTn>
                                        <p:tgtEl>
                                          <p:spTgt spid="4">
                                            <p:txEl>
                                              <p:pRg st="0" end="0"/>
                                            </p:txEl>
                                          </p:spTgt>
                                        </p:tgtEl>
                                        <p:attrNameLst>
                                          <p:attrName>ppt_x</p:attrName>
                                          <p:attrName>ppt_y</p:attrName>
                                        </p:attrNameLst>
                                      </p:cBhvr>
                                    </p:animMotion>
                                    <p:animEffect transition="in" filter="fade">
                                      <p:cBhvr>
                                        <p:cTn id="54" dur="1000"/>
                                        <p:tgtEl>
                                          <p:spTgt spid="4">
                                            <p:txEl>
                                              <p:pRg st="0" end="0"/>
                                            </p:txEl>
                                          </p:spTgt>
                                        </p:tgtEl>
                                      </p:cBhvr>
                                    </p:animEffect>
                                  </p:childTnLst>
                                </p:cTn>
                              </p:par>
                              <p:par>
                                <p:cTn id="55" presetID="52" presetClass="entr" presetSubtype="0" fill="hold" grpId="0" nodeType="withEffect">
                                  <p:stCondLst>
                                    <p:cond delay="0"/>
                                  </p:stCondLst>
                                  <p:childTnLst>
                                    <p:set>
                                      <p:cBhvr>
                                        <p:cTn id="56" dur="1" fill="hold">
                                          <p:stCondLst>
                                            <p:cond delay="0"/>
                                          </p:stCondLst>
                                        </p:cTn>
                                        <p:tgtEl>
                                          <p:spTgt spid="4">
                                            <p:txEl>
                                              <p:pRg st="2" end="2"/>
                                            </p:txEl>
                                          </p:spTgt>
                                        </p:tgtEl>
                                        <p:attrNameLst>
                                          <p:attrName>style.visibility</p:attrName>
                                        </p:attrNameLst>
                                      </p:cBhvr>
                                      <p:to>
                                        <p:strVal val="visible"/>
                                      </p:to>
                                    </p:set>
                                    <p:animScale>
                                      <p:cBhvr>
                                        <p:cTn id="57" dur="1000" decel="50000" fill="hold">
                                          <p:stCondLst>
                                            <p:cond delay="0"/>
                                          </p:stCondLst>
                                        </p:cTn>
                                        <p:tgtEl>
                                          <p:spTgt spid="4">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8" dur="1000" decel="50000" fill="hold">
                                          <p:stCondLst>
                                            <p:cond delay="0"/>
                                          </p:stCondLst>
                                        </p:cTn>
                                        <p:tgtEl>
                                          <p:spTgt spid="4">
                                            <p:txEl>
                                              <p:pRg st="2" end="2"/>
                                            </p:txEl>
                                          </p:spTgt>
                                        </p:tgtEl>
                                        <p:attrNameLst>
                                          <p:attrName>ppt_x</p:attrName>
                                          <p:attrName>ppt_y</p:attrName>
                                        </p:attrNameLst>
                                      </p:cBhvr>
                                    </p:animMotion>
                                    <p:animEffect transition="in" filter="fade">
                                      <p:cBhvr>
                                        <p:cTn id="59" dur="1000"/>
                                        <p:tgtEl>
                                          <p:spTgt spid="4">
                                            <p:txEl>
                                              <p:pRg st="2" end="2"/>
                                            </p:txEl>
                                          </p:spTgt>
                                        </p:tgtEl>
                                      </p:cBhvr>
                                    </p:animEffect>
                                  </p:childTnLst>
                                </p:cTn>
                              </p:par>
                              <p:par>
                                <p:cTn id="60" presetID="52" presetClass="entr" presetSubtype="0" fill="hold" grpId="0" nodeType="withEffect">
                                  <p:stCondLst>
                                    <p:cond delay="0"/>
                                  </p:stCondLst>
                                  <p:childTnLst>
                                    <p:set>
                                      <p:cBhvr>
                                        <p:cTn id="61" dur="1" fill="hold">
                                          <p:stCondLst>
                                            <p:cond delay="0"/>
                                          </p:stCondLst>
                                        </p:cTn>
                                        <p:tgtEl>
                                          <p:spTgt spid="4">
                                            <p:txEl>
                                              <p:pRg st="3" end="3"/>
                                            </p:txEl>
                                          </p:spTgt>
                                        </p:tgtEl>
                                        <p:attrNameLst>
                                          <p:attrName>style.visibility</p:attrName>
                                        </p:attrNameLst>
                                      </p:cBhvr>
                                      <p:to>
                                        <p:strVal val="visible"/>
                                      </p:to>
                                    </p:set>
                                    <p:animScale>
                                      <p:cBhvr>
                                        <p:cTn id="62" dur="1000" decel="50000" fill="hold">
                                          <p:stCondLst>
                                            <p:cond delay="0"/>
                                          </p:stCondLst>
                                        </p:cTn>
                                        <p:tgtEl>
                                          <p:spTgt spid="4">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3" dur="1000" decel="50000" fill="hold">
                                          <p:stCondLst>
                                            <p:cond delay="0"/>
                                          </p:stCondLst>
                                        </p:cTn>
                                        <p:tgtEl>
                                          <p:spTgt spid="4">
                                            <p:txEl>
                                              <p:pRg st="3" end="3"/>
                                            </p:txEl>
                                          </p:spTgt>
                                        </p:tgtEl>
                                        <p:attrNameLst>
                                          <p:attrName>ppt_x</p:attrName>
                                          <p:attrName>ppt_y</p:attrName>
                                        </p:attrNameLst>
                                      </p:cBhvr>
                                    </p:animMotion>
                                    <p:animEffect transition="in" filter="fade">
                                      <p:cBhvr>
                                        <p:cTn id="64" dur="1000"/>
                                        <p:tgtEl>
                                          <p:spTgt spid="4">
                                            <p:txEl>
                                              <p:pRg st="3" end="3"/>
                                            </p:txEl>
                                          </p:spTgt>
                                        </p:tgtEl>
                                      </p:cBhvr>
                                    </p:animEffect>
                                  </p:childTnLst>
                                </p:cTn>
                              </p:par>
                              <p:par>
                                <p:cTn id="65" presetID="52" presetClass="entr" presetSubtype="0" fill="hold" grpId="0" nodeType="withEffect">
                                  <p:stCondLst>
                                    <p:cond delay="0"/>
                                  </p:stCondLst>
                                  <p:childTnLst>
                                    <p:set>
                                      <p:cBhvr>
                                        <p:cTn id="66" dur="1" fill="hold">
                                          <p:stCondLst>
                                            <p:cond delay="0"/>
                                          </p:stCondLst>
                                        </p:cTn>
                                        <p:tgtEl>
                                          <p:spTgt spid="4">
                                            <p:txEl>
                                              <p:pRg st="4" end="4"/>
                                            </p:txEl>
                                          </p:spTgt>
                                        </p:tgtEl>
                                        <p:attrNameLst>
                                          <p:attrName>style.visibility</p:attrName>
                                        </p:attrNameLst>
                                      </p:cBhvr>
                                      <p:to>
                                        <p:strVal val="visible"/>
                                      </p:to>
                                    </p:set>
                                    <p:animScale>
                                      <p:cBhvr>
                                        <p:cTn id="67" dur="1000" decel="50000" fill="hold">
                                          <p:stCondLst>
                                            <p:cond delay="0"/>
                                          </p:stCondLst>
                                        </p:cTn>
                                        <p:tgtEl>
                                          <p:spTgt spid="4">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8" dur="1000" decel="50000" fill="hold">
                                          <p:stCondLst>
                                            <p:cond delay="0"/>
                                          </p:stCondLst>
                                        </p:cTn>
                                        <p:tgtEl>
                                          <p:spTgt spid="4">
                                            <p:txEl>
                                              <p:pRg st="4" end="4"/>
                                            </p:txEl>
                                          </p:spTgt>
                                        </p:tgtEl>
                                        <p:attrNameLst>
                                          <p:attrName>ppt_x</p:attrName>
                                          <p:attrName>ppt_y</p:attrName>
                                        </p:attrNameLst>
                                      </p:cBhvr>
                                    </p:animMotion>
                                    <p:animEffect transition="in" filter="fade">
                                      <p:cBhvr>
                                        <p:cTn id="69" dur="1000"/>
                                        <p:tgtEl>
                                          <p:spTgt spid="4">
                                            <p:txEl>
                                              <p:pRg st="4" end="4"/>
                                            </p:txEl>
                                          </p:spTgt>
                                        </p:tgtEl>
                                      </p:cBhvr>
                                    </p:animEffect>
                                  </p:childTnLst>
                                </p:cTn>
                              </p:par>
                              <p:par>
                                <p:cTn id="70" presetID="52" presetClass="entr" presetSubtype="0" fill="hold" grpId="0" nodeType="withEffect">
                                  <p:stCondLst>
                                    <p:cond delay="0"/>
                                  </p:stCondLst>
                                  <p:childTnLst>
                                    <p:set>
                                      <p:cBhvr>
                                        <p:cTn id="71" dur="1" fill="hold">
                                          <p:stCondLst>
                                            <p:cond delay="0"/>
                                          </p:stCondLst>
                                        </p:cTn>
                                        <p:tgtEl>
                                          <p:spTgt spid="4">
                                            <p:txEl>
                                              <p:pRg st="5" end="5"/>
                                            </p:txEl>
                                          </p:spTgt>
                                        </p:tgtEl>
                                        <p:attrNameLst>
                                          <p:attrName>style.visibility</p:attrName>
                                        </p:attrNameLst>
                                      </p:cBhvr>
                                      <p:to>
                                        <p:strVal val="visible"/>
                                      </p:to>
                                    </p:set>
                                    <p:animScale>
                                      <p:cBhvr>
                                        <p:cTn id="72" dur="1000" decel="50000" fill="hold">
                                          <p:stCondLst>
                                            <p:cond delay="0"/>
                                          </p:stCondLst>
                                        </p:cTn>
                                        <p:tgtEl>
                                          <p:spTgt spid="4">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3" dur="1000" decel="50000" fill="hold">
                                          <p:stCondLst>
                                            <p:cond delay="0"/>
                                          </p:stCondLst>
                                        </p:cTn>
                                        <p:tgtEl>
                                          <p:spTgt spid="4">
                                            <p:txEl>
                                              <p:pRg st="5" end="5"/>
                                            </p:txEl>
                                          </p:spTgt>
                                        </p:tgtEl>
                                        <p:attrNameLst>
                                          <p:attrName>ppt_x</p:attrName>
                                          <p:attrName>ppt_y</p:attrName>
                                        </p:attrNameLst>
                                      </p:cBhvr>
                                    </p:animMotion>
                                    <p:animEffect transition="in" filter="fade">
                                      <p:cBhvr>
                                        <p:cTn id="74" dur="1000"/>
                                        <p:tgtEl>
                                          <p:spTgt spid="4">
                                            <p:txEl>
                                              <p:pRg st="5" end="5"/>
                                            </p:txEl>
                                          </p:spTgt>
                                        </p:tgtEl>
                                      </p:cBhvr>
                                    </p:animEffect>
                                  </p:childTnLst>
                                </p:cTn>
                              </p:par>
                              <p:par>
                                <p:cTn id="75" presetID="52" presetClass="entr" presetSubtype="0" fill="hold" grpId="0" nodeType="withEffect">
                                  <p:stCondLst>
                                    <p:cond delay="0"/>
                                  </p:stCondLst>
                                  <p:childTnLst>
                                    <p:set>
                                      <p:cBhvr>
                                        <p:cTn id="76" dur="1" fill="hold">
                                          <p:stCondLst>
                                            <p:cond delay="0"/>
                                          </p:stCondLst>
                                        </p:cTn>
                                        <p:tgtEl>
                                          <p:spTgt spid="4">
                                            <p:txEl>
                                              <p:pRg st="6" end="6"/>
                                            </p:txEl>
                                          </p:spTgt>
                                        </p:tgtEl>
                                        <p:attrNameLst>
                                          <p:attrName>style.visibility</p:attrName>
                                        </p:attrNameLst>
                                      </p:cBhvr>
                                      <p:to>
                                        <p:strVal val="visible"/>
                                      </p:to>
                                    </p:set>
                                    <p:animScale>
                                      <p:cBhvr>
                                        <p:cTn id="77" dur="1000" decel="50000" fill="hold">
                                          <p:stCondLst>
                                            <p:cond delay="0"/>
                                          </p:stCondLst>
                                        </p:cTn>
                                        <p:tgtEl>
                                          <p:spTgt spid="4">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8" dur="1000" decel="50000" fill="hold">
                                          <p:stCondLst>
                                            <p:cond delay="0"/>
                                          </p:stCondLst>
                                        </p:cTn>
                                        <p:tgtEl>
                                          <p:spTgt spid="4">
                                            <p:txEl>
                                              <p:pRg st="6" end="6"/>
                                            </p:txEl>
                                          </p:spTgt>
                                        </p:tgtEl>
                                        <p:attrNameLst>
                                          <p:attrName>ppt_x</p:attrName>
                                          <p:attrName>ppt_y</p:attrName>
                                        </p:attrNameLst>
                                      </p:cBhvr>
                                    </p:animMotion>
                                    <p:animEffect transition="in" filter="fade">
                                      <p:cBhvr>
                                        <p:cTn id="79" dur="1000"/>
                                        <p:tgtEl>
                                          <p:spTgt spid="4">
                                            <p:txEl>
                                              <p:pRg st="6" end="6"/>
                                            </p:txEl>
                                          </p:spTgt>
                                        </p:tgtEl>
                                      </p:cBhvr>
                                    </p:animEffect>
                                  </p:childTnLst>
                                </p:cTn>
                              </p:par>
                              <p:par>
                                <p:cTn id="80" presetID="52" presetClass="entr" presetSubtype="0" fill="hold" grpId="0" nodeType="withEffect">
                                  <p:stCondLst>
                                    <p:cond delay="0"/>
                                  </p:stCondLst>
                                  <p:childTnLst>
                                    <p:set>
                                      <p:cBhvr>
                                        <p:cTn id="81" dur="1" fill="hold">
                                          <p:stCondLst>
                                            <p:cond delay="0"/>
                                          </p:stCondLst>
                                        </p:cTn>
                                        <p:tgtEl>
                                          <p:spTgt spid="4">
                                            <p:txEl>
                                              <p:pRg st="7" end="7"/>
                                            </p:txEl>
                                          </p:spTgt>
                                        </p:tgtEl>
                                        <p:attrNameLst>
                                          <p:attrName>style.visibility</p:attrName>
                                        </p:attrNameLst>
                                      </p:cBhvr>
                                      <p:to>
                                        <p:strVal val="visible"/>
                                      </p:to>
                                    </p:set>
                                    <p:animScale>
                                      <p:cBhvr>
                                        <p:cTn id="82" dur="1000" decel="50000" fill="hold">
                                          <p:stCondLst>
                                            <p:cond delay="0"/>
                                          </p:stCondLst>
                                        </p:cTn>
                                        <p:tgtEl>
                                          <p:spTgt spid="4">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3" dur="1000" decel="50000" fill="hold">
                                          <p:stCondLst>
                                            <p:cond delay="0"/>
                                          </p:stCondLst>
                                        </p:cTn>
                                        <p:tgtEl>
                                          <p:spTgt spid="4">
                                            <p:txEl>
                                              <p:pRg st="7" end="7"/>
                                            </p:txEl>
                                          </p:spTgt>
                                        </p:tgtEl>
                                        <p:attrNameLst>
                                          <p:attrName>ppt_x</p:attrName>
                                          <p:attrName>ppt_y</p:attrName>
                                        </p:attrNameLst>
                                      </p:cBhvr>
                                    </p:animMotion>
                                    <p:animEffect transition="in" filter="fade">
                                      <p:cBhvr>
                                        <p:cTn id="84" dur="1000"/>
                                        <p:tgtEl>
                                          <p:spTgt spid="4">
                                            <p:txEl>
                                              <p:pRg st="7" end="7"/>
                                            </p:txEl>
                                          </p:spTgt>
                                        </p:tgtEl>
                                      </p:cBhvr>
                                    </p:animEffect>
                                  </p:childTnLst>
                                </p:cTn>
                              </p:par>
                              <p:par>
                                <p:cTn id="85" presetID="52" presetClass="entr" presetSubtype="0" fill="hold" grpId="0" nodeType="withEffect">
                                  <p:stCondLst>
                                    <p:cond delay="0"/>
                                  </p:stCondLst>
                                  <p:childTnLst>
                                    <p:set>
                                      <p:cBhvr>
                                        <p:cTn id="86" dur="1" fill="hold">
                                          <p:stCondLst>
                                            <p:cond delay="0"/>
                                          </p:stCondLst>
                                        </p:cTn>
                                        <p:tgtEl>
                                          <p:spTgt spid="4">
                                            <p:txEl>
                                              <p:pRg st="8" end="8"/>
                                            </p:txEl>
                                          </p:spTgt>
                                        </p:tgtEl>
                                        <p:attrNameLst>
                                          <p:attrName>style.visibility</p:attrName>
                                        </p:attrNameLst>
                                      </p:cBhvr>
                                      <p:to>
                                        <p:strVal val="visible"/>
                                      </p:to>
                                    </p:set>
                                    <p:animScale>
                                      <p:cBhvr>
                                        <p:cTn id="87" dur="1000" decel="50000" fill="hold">
                                          <p:stCondLst>
                                            <p:cond delay="0"/>
                                          </p:stCondLst>
                                        </p:cTn>
                                        <p:tgtEl>
                                          <p:spTgt spid="4">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8" dur="1000" decel="50000" fill="hold">
                                          <p:stCondLst>
                                            <p:cond delay="0"/>
                                          </p:stCondLst>
                                        </p:cTn>
                                        <p:tgtEl>
                                          <p:spTgt spid="4">
                                            <p:txEl>
                                              <p:pRg st="8" end="8"/>
                                            </p:txEl>
                                          </p:spTgt>
                                        </p:tgtEl>
                                        <p:attrNameLst>
                                          <p:attrName>ppt_x</p:attrName>
                                          <p:attrName>ppt_y</p:attrName>
                                        </p:attrNameLst>
                                      </p:cBhvr>
                                    </p:animMotion>
                                    <p:animEffect transition="in" filter="fade">
                                      <p:cBhvr>
                                        <p:cTn id="89" dur="1000"/>
                                        <p:tgtEl>
                                          <p:spTgt spid="4">
                                            <p:txEl>
                                              <p:pRg st="8" end="8"/>
                                            </p:txEl>
                                          </p:spTgt>
                                        </p:tgtEl>
                                      </p:cBhvr>
                                    </p:animEffect>
                                  </p:childTnLst>
                                </p:cTn>
                              </p:par>
                              <p:par>
                                <p:cTn id="90" presetID="52" presetClass="entr" presetSubtype="0" fill="hold" grpId="0" nodeType="withEffect">
                                  <p:stCondLst>
                                    <p:cond delay="0"/>
                                  </p:stCondLst>
                                  <p:childTnLst>
                                    <p:set>
                                      <p:cBhvr>
                                        <p:cTn id="91" dur="1" fill="hold">
                                          <p:stCondLst>
                                            <p:cond delay="0"/>
                                          </p:stCondLst>
                                        </p:cTn>
                                        <p:tgtEl>
                                          <p:spTgt spid="4">
                                            <p:txEl>
                                              <p:pRg st="9" end="9"/>
                                            </p:txEl>
                                          </p:spTgt>
                                        </p:tgtEl>
                                        <p:attrNameLst>
                                          <p:attrName>style.visibility</p:attrName>
                                        </p:attrNameLst>
                                      </p:cBhvr>
                                      <p:to>
                                        <p:strVal val="visible"/>
                                      </p:to>
                                    </p:set>
                                    <p:animScale>
                                      <p:cBhvr>
                                        <p:cTn id="92" dur="1000" decel="50000" fill="hold">
                                          <p:stCondLst>
                                            <p:cond delay="0"/>
                                          </p:stCondLst>
                                        </p:cTn>
                                        <p:tgtEl>
                                          <p:spTgt spid="4">
                                            <p:txEl>
                                              <p:pRg st="9" end="9"/>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93" dur="1000" decel="50000" fill="hold">
                                          <p:stCondLst>
                                            <p:cond delay="0"/>
                                          </p:stCondLst>
                                        </p:cTn>
                                        <p:tgtEl>
                                          <p:spTgt spid="4">
                                            <p:txEl>
                                              <p:pRg st="9" end="9"/>
                                            </p:txEl>
                                          </p:spTgt>
                                        </p:tgtEl>
                                        <p:attrNameLst>
                                          <p:attrName>ppt_x</p:attrName>
                                          <p:attrName>ppt_y</p:attrName>
                                        </p:attrNameLst>
                                      </p:cBhvr>
                                    </p:animMotion>
                                    <p:animEffect transition="in" filter="fade">
                                      <p:cBhvr>
                                        <p:cTn id="94" dur="1000"/>
                                        <p:tgtEl>
                                          <p:spTgt spid="4">
                                            <p:txEl>
                                              <p:pRg st="9" end="9"/>
                                            </p:txEl>
                                          </p:spTgt>
                                        </p:tgtEl>
                                      </p:cBhvr>
                                    </p:animEffect>
                                  </p:childTnLst>
                                </p:cTn>
                              </p:par>
                              <p:par>
                                <p:cTn id="95" presetID="52" presetClass="entr" presetSubtype="0" fill="hold" grpId="0" nodeType="withEffect">
                                  <p:stCondLst>
                                    <p:cond delay="0"/>
                                  </p:stCondLst>
                                  <p:childTnLst>
                                    <p:set>
                                      <p:cBhvr>
                                        <p:cTn id="96" dur="1" fill="hold">
                                          <p:stCondLst>
                                            <p:cond delay="0"/>
                                          </p:stCondLst>
                                        </p:cTn>
                                        <p:tgtEl>
                                          <p:spTgt spid="4">
                                            <p:txEl>
                                              <p:pRg st="10" end="10"/>
                                            </p:txEl>
                                          </p:spTgt>
                                        </p:tgtEl>
                                        <p:attrNameLst>
                                          <p:attrName>style.visibility</p:attrName>
                                        </p:attrNameLst>
                                      </p:cBhvr>
                                      <p:to>
                                        <p:strVal val="visible"/>
                                      </p:to>
                                    </p:set>
                                    <p:animScale>
                                      <p:cBhvr>
                                        <p:cTn id="97" dur="1000" decel="50000" fill="hold">
                                          <p:stCondLst>
                                            <p:cond delay="0"/>
                                          </p:stCondLst>
                                        </p:cTn>
                                        <p:tgtEl>
                                          <p:spTgt spid="4">
                                            <p:txEl>
                                              <p:pRg st="10" end="1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98" dur="1000" decel="50000" fill="hold">
                                          <p:stCondLst>
                                            <p:cond delay="0"/>
                                          </p:stCondLst>
                                        </p:cTn>
                                        <p:tgtEl>
                                          <p:spTgt spid="4">
                                            <p:txEl>
                                              <p:pRg st="10" end="10"/>
                                            </p:txEl>
                                          </p:spTgt>
                                        </p:tgtEl>
                                        <p:attrNameLst>
                                          <p:attrName>ppt_x</p:attrName>
                                          <p:attrName>ppt_y</p:attrName>
                                        </p:attrNameLst>
                                      </p:cBhvr>
                                    </p:animMotion>
                                    <p:animEffect transition="in" filter="fade">
                                      <p:cBhvr>
                                        <p:cTn id="99" dur="10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548680"/>
            <a:ext cx="4038600" cy="5699721"/>
          </a:xfrm>
          <a:noFill/>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ctr">
              <a:buNone/>
            </a:pPr>
            <a:r>
              <a:rPr lang="ru-RU" dirty="0" smtClean="0">
                <a:latin typeface="Comic Sans MS" pitchFamily="66" charset="0"/>
              </a:rPr>
              <a:t>	</a:t>
            </a: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Финансы: </a:t>
            </a:r>
            <a:endParaRPr lang="ru-RU" dirty="0" smtClean="0">
              <a:latin typeface="Comic Sans MS" pitchFamily="66" charset="0"/>
            </a:endParaRPr>
          </a:p>
          <a:p>
            <a:pPr>
              <a:buNone/>
            </a:pPr>
            <a:endParaRPr lang="ru-RU" dirty="0" smtClean="0">
              <a:latin typeface="Comic Sans MS" pitchFamily="66" charset="0"/>
            </a:endParaRPr>
          </a:p>
          <a:p>
            <a:pPr algn="ctr">
              <a:buNone/>
            </a:pPr>
            <a:r>
              <a:rPr lang="ru-RU" dirty="0" smtClean="0">
                <a:latin typeface="Comic Sans MS" pitchFamily="66" charset="0"/>
              </a:rPr>
              <a:t>	</a:t>
            </a:r>
            <a:r>
              <a:rPr lang="ru-RU" dirty="0" smtClean="0">
                <a:solidFill>
                  <a:schemeClr val="accent6">
                    <a:lumMod val="75000"/>
                  </a:schemeClr>
                </a:solidFill>
                <a:latin typeface="Comic Sans MS" pitchFamily="66" charset="0"/>
              </a:rPr>
              <a:t>это показатель, который позволяет увидеть всю производственно-хозяйственную деятельность предприятия. Финансовый анализ позволяет вскрыть и оценить источники проблем на качественном и количественном уровне</a:t>
            </a:r>
            <a:r>
              <a:rPr lang="ru-RU" dirty="0" smtClean="0"/>
              <a:t/>
            </a:r>
            <a:br>
              <a:rPr lang="ru-RU" dirty="0" smtClean="0"/>
            </a:br>
            <a:endParaRPr lang="ru-RU" dirty="0"/>
          </a:p>
        </p:txBody>
      </p:sp>
      <p:sp>
        <p:nvSpPr>
          <p:cNvPr id="4" name="Содержимое 3"/>
          <p:cNvSpPr>
            <a:spLocks noGrp="1"/>
          </p:cNvSpPr>
          <p:nvPr>
            <p:ph sz="half" idx="2"/>
          </p:nvPr>
        </p:nvSpPr>
        <p:spPr>
          <a:xfrm>
            <a:off x="4648200" y="548681"/>
            <a:ext cx="4038600" cy="5699720"/>
          </a:xfrm>
          <a:noFill/>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ctr">
              <a:buNone/>
            </a:pPr>
            <a:r>
              <a:rPr lang="ru-RU"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Культура и имидж предприятия: </a:t>
            </a:r>
          </a:p>
          <a:p>
            <a:pPr>
              <a:buNone/>
            </a:pPr>
            <a:endParaRPr lang="ru-RU" dirty="0" smtClean="0">
              <a:latin typeface="Comic Sans MS" pitchFamily="66" charset="0"/>
            </a:endParaRPr>
          </a:p>
          <a:p>
            <a:pPr algn="ctr">
              <a:buNone/>
            </a:pPr>
            <a:r>
              <a:rPr lang="ru-RU" dirty="0" smtClean="0">
                <a:latin typeface="Comic Sans MS" pitchFamily="66" charset="0"/>
              </a:rPr>
              <a:t>	</a:t>
            </a:r>
            <a:r>
              <a:rPr lang="ru-RU" dirty="0" smtClean="0">
                <a:solidFill>
                  <a:schemeClr val="accent6">
                    <a:lumMod val="75000"/>
                  </a:schemeClr>
                </a:solidFill>
                <a:latin typeface="Comic Sans MS" pitchFamily="66" charset="0"/>
              </a:rPr>
              <a:t>факторы, которые создают образ предприятия. Высокий имидж предприятия позволяет привлечь работников высокой квалификации, стимулировать потребителей к покупке товаров и т.п.</a:t>
            </a:r>
            <a:r>
              <a:rPr lang="ru-RU" dirty="0" smtClean="0"/>
              <a:t/>
            </a:r>
            <a:br>
              <a:rPr lang="ru-RU" dirty="0" smtClean="0"/>
            </a:br>
            <a:endParaRPr lang="ru-RU"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Scale>
                                      <p:cBhvr>
                                        <p:cTn id="7" dur="1000" decel="50000" fill="hold">
                                          <p:stCondLst>
                                            <p:cond delay="0"/>
                                          </p:stCondLst>
                                        </p:cTn>
                                        <p:tgtEl>
                                          <p:spTgt spid="3">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bg/>
                                          </p:spTgt>
                                        </p:tgtEl>
                                        <p:attrNameLst>
                                          <p:attrName>ppt_x</p:attrName>
                                          <p:attrName>ppt_y</p:attrName>
                                        </p:attrNameLst>
                                      </p:cBhvr>
                                    </p:animMotion>
                                    <p:animEffect transition="in" filter="fade">
                                      <p:cBhvr>
                                        <p:cTn id="9" dur="1000"/>
                                        <p:tgtEl>
                                          <p:spTgt spid="3">
                                            <p:bg/>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Scale>
                                      <p:cBhvr>
                                        <p:cTn id="1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2" end="2"/>
                                            </p:txEl>
                                          </p:spTgt>
                                        </p:tgtEl>
                                        <p:attrNameLst>
                                          <p:attrName>ppt_x</p:attrName>
                                          <p:attrName>ppt_y</p:attrName>
                                        </p:attrNameLst>
                                      </p:cBhvr>
                                    </p:animMotion>
                                    <p:animEffect transition="in" filter="fade">
                                      <p:cBhvr>
                                        <p:cTn id="19" dur="1000"/>
                                        <p:tgtEl>
                                          <p:spTgt spid="3">
                                            <p:txEl>
                                              <p:pRg st="2" end="2"/>
                                            </p:txEl>
                                          </p:spTgt>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4">
                                            <p:bg/>
                                          </p:spTgt>
                                        </p:tgtEl>
                                        <p:attrNameLst>
                                          <p:attrName>style.visibility</p:attrName>
                                        </p:attrNameLst>
                                      </p:cBhvr>
                                      <p:to>
                                        <p:strVal val="visible"/>
                                      </p:to>
                                    </p:set>
                                    <p:animScale>
                                      <p:cBhvr>
                                        <p:cTn id="22" dur="1000" decel="50000" fill="hold">
                                          <p:stCondLst>
                                            <p:cond delay="0"/>
                                          </p:stCondLst>
                                        </p:cTn>
                                        <p:tgtEl>
                                          <p:spTgt spid="4">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4">
                                            <p:bg/>
                                          </p:spTgt>
                                        </p:tgtEl>
                                        <p:attrNameLst>
                                          <p:attrName>ppt_x</p:attrName>
                                          <p:attrName>ppt_y</p:attrName>
                                        </p:attrNameLst>
                                      </p:cBhvr>
                                    </p:animMotion>
                                    <p:animEffect transition="in" filter="fade">
                                      <p:cBhvr>
                                        <p:cTn id="24" dur="1000"/>
                                        <p:tgtEl>
                                          <p:spTgt spid="4">
                                            <p:bg/>
                                          </p:spTgt>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Scale>
                                      <p:cBhvr>
                                        <p:cTn id="27"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4">
                                            <p:txEl>
                                              <p:pRg st="0" end="0"/>
                                            </p:txEl>
                                          </p:spTgt>
                                        </p:tgtEl>
                                        <p:attrNameLst>
                                          <p:attrName>ppt_x</p:attrName>
                                          <p:attrName>ppt_y</p:attrName>
                                        </p:attrNameLst>
                                      </p:cBhvr>
                                    </p:animMotion>
                                    <p:animEffect transition="in" filter="fade">
                                      <p:cBhvr>
                                        <p:cTn id="29" dur="1000"/>
                                        <p:tgtEl>
                                          <p:spTgt spid="4">
                                            <p:txEl>
                                              <p:pRg st="0" end="0"/>
                                            </p:txEl>
                                          </p:spTgt>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Scale>
                                      <p:cBhvr>
                                        <p:cTn id="32" dur="1000" decel="50000" fill="hold">
                                          <p:stCondLst>
                                            <p:cond delay="0"/>
                                          </p:stCondLst>
                                        </p:cTn>
                                        <p:tgtEl>
                                          <p:spTgt spid="4">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4">
                                            <p:txEl>
                                              <p:pRg st="2" end="2"/>
                                            </p:txEl>
                                          </p:spTgt>
                                        </p:tgtEl>
                                        <p:attrNameLst>
                                          <p:attrName>ppt_x</p:attrName>
                                          <p:attrName>ppt_y</p:attrName>
                                        </p:attrNameLst>
                                      </p:cBhvr>
                                    </p:animMotion>
                                    <p:animEffect transition="in" filter="fade">
                                      <p:cBhvr>
                                        <p:cTn id="34"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399032"/>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Взаимосвязанность внутренних переменных </a:t>
            </a:r>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endParaRPr>
          </a:p>
        </p:txBody>
      </p:sp>
      <p:graphicFrame>
        <p:nvGraphicFramePr>
          <p:cNvPr id="4" name="Содержимое 3"/>
          <p:cNvGraphicFramePr>
            <a:graphicFrameLocks noGrp="1"/>
          </p:cNvGraphicFramePr>
          <p:nvPr>
            <p:ph idx="1"/>
          </p:nvPr>
        </p:nvGraphicFramePr>
        <p:xfrm>
          <a:off x="251520" y="1484784"/>
          <a:ext cx="8892480" cy="5373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Scale>
                                      <p:cBhvr>
                                        <p:cTn id="12"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4"/>
                                        </p:tgtEl>
                                        <p:attrNameLst>
                                          <p:attrName>ppt_x</p:attrName>
                                          <p:attrName>ppt_y</p:attrName>
                                        </p:attrNameLst>
                                      </p:cBhvr>
                                    </p:animMotion>
                                    <p:animEffect transition="in" filter="fade">
                                      <p:cBhvr>
                                        <p:cTn id="1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333375"/>
          <a:ext cx="8229600" cy="612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60648"/>
            <a:ext cx="9144000" cy="6050144"/>
          </a:xfrm>
        </p:spPr>
        <p:txBody>
          <a:bodyPr>
            <a:normAutofit/>
          </a:bodyPr>
          <a:lstStyle/>
          <a:p>
            <a:pPr algn="ctr">
              <a:buNone/>
            </a:pPr>
            <a:r>
              <a:rPr lang="ru-RU" sz="2800" dirty="0" smtClean="0"/>
              <a:t>	</a:t>
            </a:r>
            <a:r>
              <a:rPr lang="ru-RU" sz="2800" dirty="0" smtClean="0">
                <a:solidFill>
                  <a:schemeClr val="accent6">
                    <a:lumMod val="75000"/>
                  </a:schemeClr>
                </a:solidFill>
                <a:latin typeface="Comic Sans MS" pitchFamily="66" charset="0"/>
              </a:rPr>
              <a:t>Все организации отличаются друг от друга по различным аспектам. Вместе с тем они имеют общие для всех организаций характеристики. Одной из самых значительных характеристик организации является зависимость от внешней и внутренней среды </a:t>
            </a:r>
          </a:p>
          <a:p>
            <a:pPr>
              <a:buNone/>
            </a:pPr>
            <a:endParaRPr lang="ru-RU" dirty="0" smtClean="0"/>
          </a:p>
          <a:p>
            <a:pPr>
              <a:buNone/>
            </a:pPr>
            <a:r>
              <a:rPr lang="ru-RU" dirty="0" smtClean="0"/>
              <a:t>	</a:t>
            </a:r>
            <a:br>
              <a:rPr lang="ru-RU" dirty="0" smtClean="0"/>
            </a:br>
            <a:endParaRPr lang="ru-RU" dirty="0"/>
          </a:p>
        </p:txBody>
      </p:sp>
      <p:pic>
        <p:nvPicPr>
          <p:cNvPr id="1027" name="Picture 3" descr="C:\Users\1\Desktop\6a0134808074ff970c014e5ffcd0cc970c-320wi.jpg"/>
          <p:cNvPicPr>
            <a:picLocks noChangeAspect="1" noChangeArrowheads="1"/>
          </p:cNvPicPr>
          <p:nvPr/>
        </p:nvPicPr>
        <p:blipFill>
          <a:blip r:embed="rId2" cstate="print"/>
          <a:srcRect/>
          <a:stretch>
            <a:fillRect/>
          </a:stretch>
        </p:blipFill>
        <p:spPr bwMode="auto">
          <a:xfrm>
            <a:off x="2267744" y="3068960"/>
            <a:ext cx="4712072" cy="3534054"/>
          </a:xfrm>
          <a:prstGeom prst="rect">
            <a:avLst/>
          </a:prstGeom>
          <a:noFill/>
          <a:effectLst>
            <a:softEdge rad="317500"/>
          </a:effectLst>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1027"/>
                                        </p:tgtEl>
                                        <p:attrNameLst>
                                          <p:attrName>style.visibility</p:attrName>
                                        </p:attrNameLst>
                                      </p:cBhvr>
                                      <p:to>
                                        <p:strVal val="visible"/>
                                      </p:to>
                                    </p:set>
                                    <p:animScale>
                                      <p:cBhvr>
                                        <p:cTn id="12" dur="1000" decel="50000" fill="hold">
                                          <p:stCondLst>
                                            <p:cond delay="0"/>
                                          </p:stCondLst>
                                        </p:cTn>
                                        <p:tgtEl>
                                          <p:spTgt spid="102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1027"/>
                                        </p:tgtEl>
                                        <p:attrNameLst>
                                          <p:attrName>ppt_x</p:attrName>
                                          <p:attrName>ppt_y</p:attrName>
                                        </p:attrNameLst>
                                      </p:cBhvr>
                                    </p:animMotion>
                                    <p:animEffect transition="in" filter="fade">
                                      <p:cBhvr>
                                        <p:cTn id="14" dur="10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внутренняя </a:t>
            </a:r>
            <a:b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br>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среда организации</a:t>
            </a:r>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endParaRPr>
          </a:p>
        </p:txBody>
      </p:sp>
      <p:sp>
        <p:nvSpPr>
          <p:cNvPr id="3" name="Содержимое 2"/>
          <p:cNvSpPr>
            <a:spLocks noGrp="1"/>
          </p:cNvSpPr>
          <p:nvPr>
            <p:ph idx="1"/>
          </p:nvPr>
        </p:nvSpPr>
        <p:spPr/>
        <p:txBody>
          <a:bodyPr>
            <a:normAutofit fontScale="92500" lnSpcReduction="10000"/>
          </a:bodyPr>
          <a:lstStyle/>
          <a:p>
            <a:pPr algn="ctr">
              <a:buNone/>
            </a:pPr>
            <a:r>
              <a:rPr lang="ru-RU" dirty="0" smtClean="0"/>
              <a:t>	</a:t>
            </a:r>
            <a:r>
              <a:rPr lang="ru-RU" dirty="0" smtClean="0">
                <a:solidFill>
                  <a:schemeClr val="accent6">
                    <a:lumMod val="75000"/>
                  </a:schemeClr>
                </a:solidFill>
                <a:latin typeface="Comic Sans MS" pitchFamily="66" charset="0"/>
              </a:rPr>
              <a:t>является источником ее жизненной силы. Она заключает в себе тот потенциал, который дает возможность организации функционировать, а, следовательно, существовать и выживать в определенном промежутке времени. Но внутренняя среда может быть также и источником проблем  и даже гибели организации в том случае, если она не обеспечивает необходимого функционирования организации </a:t>
            </a:r>
            <a:endParaRPr lang="ru-RU" dirty="0">
              <a:solidFill>
                <a:schemeClr val="accent6">
                  <a:lumMod val="75000"/>
                </a:schemeClr>
              </a:solidFill>
              <a:latin typeface="Comic Sans MS" pitchFamily="66"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Используемые интернет источники:</a:t>
            </a:r>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endParaRPr>
          </a:p>
        </p:txBody>
      </p:sp>
      <p:sp>
        <p:nvSpPr>
          <p:cNvPr id="3" name="Содержимое 2"/>
          <p:cNvSpPr>
            <a:spLocks noGrp="1"/>
          </p:cNvSpPr>
          <p:nvPr>
            <p:ph idx="1"/>
          </p:nvPr>
        </p:nvSpPr>
        <p:spPr/>
        <p:txBody>
          <a:bodyPr>
            <a:normAutofit/>
          </a:bodyPr>
          <a:lstStyle/>
          <a:p>
            <a:pPr algn="ctr"/>
            <a:r>
              <a:rPr lang="en-US" dirty="0" smtClean="0">
                <a:solidFill>
                  <a:schemeClr val="accent6">
                    <a:lumMod val="75000"/>
                  </a:schemeClr>
                </a:solidFill>
                <a:latin typeface="Comic Sans MS" pitchFamily="66" charset="0"/>
              </a:rPr>
              <a:t>http://www.finansi-credit.ru/vnutrennyaya-i-vneshnyaya-sreda-organizatsii</a:t>
            </a:r>
            <a:endParaRPr lang="ru-RU" dirty="0" smtClean="0">
              <a:solidFill>
                <a:schemeClr val="accent6">
                  <a:lumMod val="75000"/>
                </a:schemeClr>
              </a:solidFill>
              <a:latin typeface="Comic Sans MS" pitchFamily="66" charset="0"/>
            </a:endParaRPr>
          </a:p>
          <a:p>
            <a:pPr algn="ctr"/>
            <a:r>
              <a:rPr lang="en-US" dirty="0" smtClean="0">
                <a:solidFill>
                  <a:schemeClr val="accent6">
                    <a:lumMod val="75000"/>
                  </a:schemeClr>
                </a:solidFill>
                <a:latin typeface="Comic Sans MS" pitchFamily="66" charset="0"/>
              </a:rPr>
              <a:t>http://wap.fictionbook.ru/author/olga_nikolaevna_demchuk/teoriya_organizacii_uchebnoe_posobie/read_online.html?page=4</a:t>
            </a:r>
            <a:endParaRPr lang="ru-RU" dirty="0" smtClean="0">
              <a:solidFill>
                <a:schemeClr val="accent6">
                  <a:lumMod val="75000"/>
                </a:schemeClr>
              </a:solidFill>
              <a:latin typeface="Comic Sans MS" pitchFamily="66" charset="0"/>
            </a:endParaRPr>
          </a:p>
          <a:p>
            <a:pPr algn="ctr"/>
            <a:r>
              <a:rPr lang="en-US" dirty="0" smtClean="0">
                <a:solidFill>
                  <a:schemeClr val="accent6">
                    <a:lumMod val="75000"/>
                  </a:schemeClr>
                </a:solidFill>
                <a:latin typeface="Comic Sans MS" pitchFamily="66" charset="0"/>
              </a:rPr>
              <a:t>http://www.pragmatist.ru/organizaciya-i-ee-formy/vnutrennyaya-i-vneshnyaya-sreda-organizacii.html</a:t>
            </a:r>
            <a:endParaRPr lang="ru-RU" dirty="0">
              <a:solidFill>
                <a:schemeClr val="accent6">
                  <a:lumMod val="75000"/>
                </a:schemeClr>
              </a:solidFill>
              <a:latin typeface="Comic Sans MS" pitchFamily="66" charset="0"/>
            </a:endParaRPr>
          </a:p>
        </p:txBody>
      </p:sp>
    </p:spTree>
  </p:cSld>
  <p:clrMapOvr>
    <a:masterClrMapping/>
  </p:clrMapOvr>
  <p:transition spd="slow">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539552" y="0"/>
            <a:ext cx="8229600" cy="1546192"/>
          </a:xfrm>
        </p:spPr>
        <p:txBody>
          <a:bodyPr>
            <a:normAutofit fontScale="92500" lnSpcReduction="20000"/>
          </a:bodyPr>
          <a:lstStyle/>
          <a:p>
            <a:pPr algn="ctr">
              <a:buNone/>
            </a:pPr>
            <a:r>
              <a:rPr lang="ru-RU" dirty="0" smtClean="0">
                <a:solidFill>
                  <a:schemeClr val="accent6">
                    <a:lumMod val="75000"/>
                  </a:schemeClr>
                </a:solidFill>
                <a:latin typeface="Comic Sans MS" pitchFamily="66" charset="0"/>
              </a:rPr>
              <a:t>	Ни одна организация не может функционировать изолированно, вне зависимости от внешних ориентиров. Они во многом зависимы от внешней среды</a:t>
            </a:r>
            <a:endParaRPr lang="ru-RU" dirty="0">
              <a:solidFill>
                <a:schemeClr val="accent6">
                  <a:lumMod val="75000"/>
                </a:schemeClr>
              </a:solidFill>
              <a:latin typeface="Comic Sans MS" pitchFamily="66" charset="0"/>
            </a:endParaRPr>
          </a:p>
        </p:txBody>
      </p:sp>
      <p:grpSp>
        <p:nvGrpSpPr>
          <p:cNvPr id="18" name="Группа 17"/>
          <p:cNvGrpSpPr/>
          <p:nvPr/>
        </p:nvGrpSpPr>
        <p:grpSpPr>
          <a:xfrm>
            <a:off x="467544" y="1772816"/>
            <a:ext cx="8208912" cy="4752528"/>
            <a:chOff x="467544" y="1772816"/>
            <a:chExt cx="8208912" cy="4752528"/>
          </a:xfrm>
        </p:grpSpPr>
        <p:sp>
          <p:nvSpPr>
            <p:cNvPr id="6" name="Прямоугольник 5"/>
            <p:cNvSpPr/>
            <p:nvPr/>
          </p:nvSpPr>
          <p:spPr>
            <a:xfrm>
              <a:off x="467544" y="1772816"/>
              <a:ext cx="8208912" cy="4752528"/>
            </a:xfrm>
            <a:prstGeom prst="rect">
              <a:avLst/>
            </a:prstGeom>
            <a:solidFill>
              <a:schemeClr val="bg1"/>
            </a:solidFill>
            <a:ln w="57150"/>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5" name="Прямоугольник 4"/>
            <p:cNvSpPr/>
            <p:nvPr/>
          </p:nvSpPr>
          <p:spPr>
            <a:xfrm>
              <a:off x="1187624" y="2780928"/>
              <a:ext cx="6768752" cy="3384376"/>
            </a:xfrm>
            <a:prstGeom prst="rect">
              <a:avLst/>
            </a:prstGeom>
            <a:solidFill>
              <a:schemeClr val="bg1"/>
            </a:solidFill>
            <a:ln w="57150"/>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pic>
          <p:nvPicPr>
            <p:cNvPr id="7" name="Содержимое 3" descr="1283885681_1277605474_2.jpg"/>
            <p:cNvPicPr>
              <a:picLocks noChangeAspect="1"/>
            </p:cNvPicPr>
            <p:nvPr/>
          </p:nvPicPr>
          <p:blipFill>
            <a:blip r:embed="rId2" cstate="print"/>
            <a:stretch>
              <a:fillRect/>
            </a:stretch>
          </p:blipFill>
          <p:spPr>
            <a:xfrm>
              <a:off x="1475656" y="3284984"/>
              <a:ext cx="2565689" cy="1584175"/>
            </a:xfrm>
            <a:prstGeom prst="rect">
              <a:avLst/>
            </a:prstGeom>
            <a:ln>
              <a:noFill/>
            </a:ln>
            <a:effectLst>
              <a:softEdge rad="112500"/>
            </a:effectLst>
          </p:spPr>
        </p:pic>
        <p:pic>
          <p:nvPicPr>
            <p:cNvPr id="8" name="Содержимое 10" descr="article-8.1267991789.jpg"/>
            <p:cNvPicPr>
              <a:picLocks noChangeAspect="1"/>
            </p:cNvPicPr>
            <p:nvPr/>
          </p:nvPicPr>
          <p:blipFill>
            <a:blip r:embed="rId3" cstate="print"/>
            <a:stretch>
              <a:fillRect/>
            </a:stretch>
          </p:blipFill>
          <p:spPr>
            <a:xfrm>
              <a:off x="5580112" y="3356992"/>
              <a:ext cx="2183991" cy="1310532"/>
            </a:xfrm>
            <a:prstGeom prst="rect">
              <a:avLst/>
            </a:prstGeom>
            <a:ln>
              <a:noFill/>
            </a:ln>
            <a:effectLst>
              <a:softEdge rad="112500"/>
            </a:effectLst>
          </p:spPr>
        </p:pic>
        <p:pic>
          <p:nvPicPr>
            <p:cNvPr id="9" name="Содержимое 3" descr="stock-photo-three-levels-of-organizational-structure-this-is-d-render-25626226.jpg"/>
            <p:cNvPicPr>
              <a:picLocks noChangeAspect="1"/>
            </p:cNvPicPr>
            <p:nvPr/>
          </p:nvPicPr>
          <p:blipFill>
            <a:blip r:embed="rId4" cstate="print"/>
            <a:stretch>
              <a:fillRect/>
            </a:stretch>
          </p:blipFill>
          <p:spPr>
            <a:xfrm>
              <a:off x="3347864" y="4509120"/>
              <a:ext cx="2605749" cy="1570131"/>
            </a:xfrm>
            <a:prstGeom prst="rect">
              <a:avLst/>
            </a:prstGeom>
            <a:ln>
              <a:noFill/>
            </a:ln>
            <a:effectLst>
              <a:softEdge rad="112500"/>
            </a:effectLst>
          </p:spPr>
        </p:pic>
        <p:sp>
          <p:nvSpPr>
            <p:cNvPr id="10" name="TextBox 9"/>
            <p:cNvSpPr txBox="1"/>
            <p:nvPr/>
          </p:nvSpPr>
          <p:spPr>
            <a:xfrm>
              <a:off x="3563888" y="2996952"/>
              <a:ext cx="2232248" cy="954107"/>
            </a:xfrm>
            <a:prstGeom prst="rect">
              <a:avLst/>
            </a:prstGeom>
            <a:noFill/>
          </p:spPr>
          <p:txBody>
            <a:bodyPr wrap="square" rtlCol="0">
              <a:spAutoFit/>
            </a:bodyPr>
            <a:lstStyle/>
            <a:p>
              <a:pPr algn="ctr"/>
              <a:r>
                <a:rPr lang="ru-RU" sz="2800" dirty="0" smtClean="0">
                  <a:solidFill>
                    <a:schemeClr val="accent6">
                      <a:lumMod val="75000"/>
                    </a:schemeClr>
                  </a:solidFill>
                  <a:latin typeface="Comic Sans MS" pitchFamily="66" charset="0"/>
                </a:rPr>
                <a:t>Внутренняя среда</a:t>
              </a:r>
              <a:endParaRPr lang="ru-RU" sz="2800" dirty="0">
                <a:solidFill>
                  <a:schemeClr val="accent6">
                    <a:lumMod val="75000"/>
                  </a:schemeClr>
                </a:solidFill>
                <a:latin typeface="Comic Sans MS" pitchFamily="66" charset="0"/>
              </a:endParaRPr>
            </a:p>
          </p:txBody>
        </p:sp>
        <p:sp>
          <p:nvSpPr>
            <p:cNvPr id="11" name="TextBox 10"/>
            <p:cNvSpPr txBox="1"/>
            <p:nvPr/>
          </p:nvSpPr>
          <p:spPr>
            <a:xfrm>
              <a:off x="3491880" y="1988840"/>
              <a:ext cx="2880320" cy="523220"/>
            </a:xfrm>
            <a:prstGeom prst="rect">
              <a:avLst/>
            </a:prstGeom>
            <a:noFill/>
          </p:spPr>
          <p:txBody>
            <a:bodyPr wrap="square" rtlCol="0">
              <a:spAutoFit/>
            </a:bodyPr>
            <a:lstStyle/>
            <a:p>
              <a:r>
                <a:rPr lang="ru-RU" sz="2800" dirty="0" smtClean="0">
                  <a:solidFill>
                    <a:schemeClr val="accent6">
                      <a:lumMod val="75000"/>
                    </a:schemeClr>
                  </a:solidFill>
                  <a:latin typeface="Comic Sans MS" pitchFamily="66" charset="0"/>
                </a:rPr>
                <a:t>Внешняя среда</a:t>
              </a:r>
              <a:endParaRPr lang="ru-RU" sz="2800" dirty="0">
                <a:solidFill>
                  <a:schemeClr val="accent6">
                    <a:lumMod val="75000"/>
                  </a:schemeClr>
                </a:solidFill>
                <a:latin typeface="Comic Sans MS" pitchFamily="66" charset="0"/>
              </a:endParaRPr>
            </a:p>
          </p:txBody>
        </p:sp>
        <p:cxnSp>
          <p:nvCxnSpPr>
            <p:cNvPr id="13" name="Прямая со стрелкой 12"/>
            <p:cNvCxnSpPr/>
            <p:nvPr/>
          </p:nvCxnSpPr>
          <p:spPr>
            <a:xfrm>
              <a:off x="6588224" y="2276872"/>
              <a:ext cx="0" cy="936104"/>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a:off x="2555776" y="2276872"/>
              <a:ext cx="0" cy="936104"/>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flipH="1" flipV="1">
              <a:off x="827584" y="2420888"/>
              <a:ext cx="792088" cy="792088"/>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flipH="1" flipV="1">
              <a:off x="7596336" y="5733256"/>
              <a:ext cx="648072" cy="648072"/>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flipH="1">
              <a:off x="899592" y="5805264"/>
              <a:ext cx="576064" cy="576064"/>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flipH="1">
              <a:off x="7452320" y="2348880"/>
              <a:ext cx="864096" cy="864096"/>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a:off x="3131840" y="5733256"/>
              <a:ext cx="0" cy="648072"/>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a:off x="6588224" y="5733256"/>
              <a:ext cx="0" cy="648072"/>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Scale>
                                      <p:cBhvr>
                                        <p:cTn id="7"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xEl>
                                              <p:pRg st="0" end="0"/>
                                            </p:txEl>
                                          </p:spTgt>
                                        </p:tgtEl>
                                        <p:attrNameLst>
                                          <p:attrName>ppt_x</p:attrName>
                                          <p:attrName>ppt_y</p:attrName>
                                        </p:attrNameLst>
                                      </p:cBhvr>
                                    </p:animMotion>
                                    <p:animEffect transition="in" filter="fade">
                                      <p:cBhvr>
                                        <p:cTn id="9" dur="1000"/>
                                        <p:tgtEl>
                                          <p:spTgt spid="4">
                                            <p:txEl>
                                              <p:pRg st="0" end="0"/>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18"/>
                                        </p:tgtEl>
                                        <p:attrNameLst>
                                          <p:attrName>style.visibility</p:attrName>
                                        </p:attrNameLst>
                                      </p:cBhvr>
                                      <p:to>
                                        <p:strVal val="visible"/>
                                      </p:to>
                                    </p:set>
                                    <p:animScale>
                                      <p:cBhvr>
                                        <p:cTn id="12" dur="1000" decel="50000" fill="hold">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18"/>
                                        </p:tgtEl>
                                        <p:attrNameLst>
                                          <p:attrName>ppt_x</p:attrName>
                                          <p:attrName>ppt_y</p:attrName>
                                        </p:attrNameLst>
                                      </p:cBhvr>
                                    </p:animMotion>
                                    <p:animEffect transition="in" filter="fade">
                                      <p:cBhvr>
                                        <p:cTn id="14"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ru-RU"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rPr>
              <a:t>Внешняя среда организации</a:t>
            </a:r>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omic Sans MS" pitchFamily="66" charset="0"/>
            </a:endParaRPr>
          </a:p>
        </p:txBody>
      </p:sp>
      <p:graphicFrame>
        <p:nvGraphicFramePr>
          <p:cNvPr id="6" name="Содержимое 5"/>
          <p:cNvGraphicFramePr>
            <a:graphicFrameLocks noGrp="1"/>
          </p:cNvGraphicFramePr>
          <p:nvPr>
            <p:ph idx="1"/>
          </p:nvPr>
        </p:nvGraphicFramePr>
        <p:xfrm>
          <a:off x="611560" y="3140968"/>
          <a:ext cx="8075240" cy="33138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95536" y="980728"/>
            <a:ext cx="8352928" cy="2215991"/>
          </a:xfrm>
          <a:prstGeom prst="rect">
            <a:avLst/>
          </a:prstGeom>
          <a:noFill/>
        </p:spPr>
        <p:txBody>
          <a:bodyPr wrap="square" rtlCol="0">
            <a:spAutoFit/>
          </a:bodyPr>
          <a:lstStyle/>
          <a:p>
            <a:pPr algn="ctr"/>
            <a:r>
              <a:rPr lang="ru-RU" sz="2400" dirty="0" smtClean="0">
                <a:solidFill>
                  <a:schemeClr val="accent6">
                    <a:lumMod val="75000"/>
                  </a:schemeClr>
                </a:solidFill>
                <a:latin typeface="Comic Sans MS" pitchFamily="66" charset="0"/>
              </a:rPr>
              <a:t>это условия и факторы, возникающие независимо от ее (организации) деятельности и оказывающие существенное воздействие на нее. Кроме того, они способствуют функционированию, выживанию и эффективности ее работы</a:t>
            </a:r>
          </a:p>
          <a:p>
            <a:endParaRPr lang="ru-RU"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par>
                                <p:cTn id="10" presetID="52" presetClass="entr" presetSubtype="0" fill="hold" nodeType="with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Scale>
                                      <p:cBhvr>
                                        <p:cTn id="12"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5">
                                            <p:txEl>
                                              <p:pRg st="0" end="0"/>
                                            </p:txEl>
                                          </p:spTgt>
                                        </p:tgtEl>
                                        <p:attrNameLst>
                                          <p:attrName>ppt_x</p:attrName>
                                          <p:attrName>ppt_y</p:attrName>
                                        </p:attrNameLst>
                                      </p:cBhvr>
                                    </p:animMotion>
                                    <p:animEffect transition="in" filter="fade">
                                      <p:cBhvr>
                                        <p:cTn id="14" dur="1000"/>
                                        <p:tgtEl>
                                          <p:spTgt spid="5">
                                            <p:txEl>
                                              <p:pRg st="0" end="0"/>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Scale>
                                      <p:cBhvr>
                                        <p:cTn id="17"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6"/>
                                        </p:tgtEl>
                                        <p:attrNameLst>
                                          <p:attrName>ppt_x</p:attrName>
                                          <p:attrName>ppt_y</p:attrName>
                                        </p:attrNameLst>
                                      </p:cBhvr>
                                    </p:animMotion>
                                    <p:animEffect transition="in" filter="fade">
                                      <p:cBhvr>
                                        <p:cTn id="1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67544" y="260648"/>
            <a:ext cx="792088" cy="3017520"/>
          </a:xfrm>
          <a:noFill/>
        </p:spPr>
        <p:style>
          <a:lnRef idx="2">
            <a:schemeClr val="accent1"/>
          </a:lnRef>
          <a:fillRef idx="1">
            <a:schemeClr val="lt1"/>
          </a:fillRef>
          <a:effectRef idx="0">
            <a:schemeClr val="accent1"/>
          </a:effectRef>
          <a:fontRef idx="minor">
            <a:schemeClr val="dk1"/>
          </a:fontRef>
        </p:style>
        <p:txBody>
          <a:bodyPr>
            <a:normAutofit/>
          </a:bodyPr>
          <a:lstStyle/>
          <a:p>
            <a:r>
              <a:rPr lang="ru-RU" sz="2400" b="1" dirty="0" smtClean="0">
                <a:solidFill>
                  <a:schemeClr val="accent6">
                    <a:lumMod val="75000"/>
                  </a:schemeClr>
                </a:solidFill>
                <a:latin typeface="Comic Sans MS" pitchFamily="66" charset="0"/>
              </a:rPr>
              <a:t>Сложность</a:t>
            </a:r>
            <a:endParaRPr lang="ru-RU" sz="2400" b="1" dirty="0">
              <a:solidFill>
                <a:schemeClr val="accent6">
                  <a:lumMod val="75000"/>
                </a:schemeClr>
              </a:solidFill>
              <a:latin typeface="Comic Sans MS" pitchFamily="66" charset="0"/>
            </a:endParaRPr>
          </a:p>
        </p:txBody>
      </p:sp>
      <p:sp>
        <p:nvSpPr>
          <p:cNvPr id="4" name="Текст 3"/>
          <p:cNvSpPr>
            <a:spLocks noGrp="1"/>
          </p:cNvSpPr>
          <p:nvPr>
            <p:ph type="body" sz="half" idx="3"/>
          </p:nvPr>
        </p:nvSpPr>
        <p:spPr>
          <a:xfrm>
            <a:off x="467544" y="3429000"/>
            <a:ext cx="792088" cy="3017520"/>
          </a:xfrm>
          <a:noFill/>
        </p:spPr>
        <p:style>
          <a:lnRef idx="2">
            <a:schemeClr val="accent1"/>
          </a:lnRef>
          <a:fillRef idx="1">
            <a:schemeClr val="lt1"/>
          </a:fillRef>
          <a:effectRef idx="0">
            <a:schemeClr val="accent1"/>
          </a:effectRef>
          <a:fontRef idx="minor">
            <a:schemeClr val="dk1"/>
          </a:fontRef>
        </p:style>
        <p:txBody>
          <a:bodyPr>
            <a:noAutofit/>
          </a:bodyPr>
          <a:lstStyle/>
          <a:p>
            <a:r>
              <a:rPr lang="ru-RU" sz="2400" b="1" dirty="0" smtClean="0">
                <a:solidFill>
                  <a:schemeClr val="accent6">
                    <a:lumMod val="75000"/>
                  </a:schemeClr>
                </a:solidFill>
                <a:latin typeface="Comic Sans MS" pitchFamily="66" charset="0"/>
              </a:rPr>
              <a:t>Взаимосвязанность факторов </a:t>
            </a:r>
            <a:endParaRPr lang="ru-RU" sz="2400" b="1" dirty="0">
              <a:solidFill>
                <a:schemeClr val="accent6">
                  <a:lumMod val="75000"/>
                </a:schemeClr>
              </a:solidFill>
              <a:latin typeface="Comic Sans MS" pitchFamily="66" charset="0"/>
            </a:endParaRPr>
          </a:p>
        </p:txBody>
      </p:sp>
      <p:sp>
        <p:nvSpPr>
          <p:cNvPr id="5" name="Содержимое 4"/>
          <p:cNvSpPr>
            <a:spLocks noGrp="1"/>
          </p:cNvSpPr>
          <p:nvPr>
            <p:ph sz="quarter" idx="2"/>
          </p:nvPr>
        </p:nvSpPr>
        <p:spPr>
          <a:xfrm>
            <a:off x="1259632" y="260648"/>
            <a:ext cx="7344816" cy="3017520"/>
          </a:xfrm>
          <a:noFill/>
        </p:spPr>
        <p:style>
          <a:lnRef idx="2">
            <a:schemeClr val="accent1"/>
          </a:lnRef>
          <a:fillRef idx="1">
            <a:schemeClr val="lt1"/>
          </a:fillRef>
          <a:effectRef idx="0">
            <a:schemeClr val="accent1"/>
          </a:effectRef>
          <a:fontRef idx="minor">
            <a:schemeClr val="dk1"/>
          </a:fontRef>
        </p:style>
        <p:txBody>
          <a:bodyPr>
            <a:normAutofit/>
          </a:bodyPr>
          <a:lstStyle/>
          <a:p>
            <a:pPr algn="ctr">
              <a:buNone/>
            </a:pPr>
            <a:r>
              <a:rPr lang="ru-RU" dirty="0" smtClean="0"/>
              <a:t>	</a:t>
            </a:r>
            <a:r>
              <a:rPr lang="ru-RU" dirty="0" smtClean="0">
                <a:solidFill>
                  <a:schemeClr val="accent6">
                    <a:lumMod val="75000"/>
                  </a:schemeClr>
                </a:solidFill>
                <a:latin typeface="Comic Sans MS" pitchFamily="66" charset="0"/>
              </a:rPr>
              <a:t>под которой понимается число факторов, на которые организация обязана реагировать, а также уровень вариативности каждого фактора. Поскольку разные организации (работающие в сложной или несложной внешней среде) функционируют в разных средах, не существует и наилучшей организационной структуры</a:t>
            </a:r>
            <a:endParaRPr lang="ru-RU" dirty="0">
              <a:solidFill>
                <a:schemeClr val="accent6">
                  <a:lumMod val="75000"/>
                </a:schemeClr>
              </a:solidFill>
              <a:latin typeface="Comic Sans MS" pitchFamily="66" charset="0"/>
            </a:endParaRPr>
          </a:p>
        </p:txBody>
      </p:sp>
      <p:sp>
        <p:nvSpPr>
          <p:cNvPr id="6" name="Содержимое 5"/>
          <p:cNvSpPr>
            <a:spLocks noGrp="1"/>
          </p:cNvSpPr>
          <p:nvPr>
            <p:ph sz="quarter" idx="4"/>
          </p:nvPr>
        </p:nvSpPr>
        <p:spPr>
          <a:xfrm>
            <a:off x="1259632" y="3429000"/>
            <a:ext cx="7344816" cy="3017520"/>
          </a:xfrm>
          <a:noFill/>
        </p:spPr>
        <p:style>
          <a:lnRef idx="2">
            <a:schemeClr val="accent1"/>
          </a:lnRef>
          <a:fillRef idx="1">
            <a:schemeClr val="lt1"/>
          </a:fillRef>
          <a:effectRef idx="0">
            <a:schemeClr val="accent1"/>
          </a:effectRef>
          <a:fontRef idx="minor">
            <a:schemeClr val="dk1"/>
          </a:fontRef>
        </p:style>
        <p:txBody>
          <a:bodyPr>
            <a:normAutofit fontScale="92500"/>
          </a:bodyPr>
          <a:lstStyle/>
          <a:p>
            <a:pPr algn="ctr">
              <a:buNone/>
            </a:pPr>
            <a:r>
              <a:rPr lang="ru-RU" dirty="0" smtClean="0"/>
              <a:t>	</a:t>
            </a:r>
            <a:r>
              <a:rPr lang="ru-RU" dirty="0" smtClean="0">
                <a:solidFill>
                  <a:schemeClr val="accent6">
                    <a:lumMod val="75000"/>
                  </a:schemeClr>
                </a:solidFill>
                <a:latin typeface="Comic Sans MS" pitchFamily="66" charset="0"/>
              </a:rPr>
              <a:t>уровень силы, с которой изменение одного фактора воздействует на другие. В 1980-е гг. специалисты ввели для описания внешней среды понятие «хаотичных изменений», характеризующее еще более быстрые изменения и очень сильную взаимосвязанность. Выживание становится решающим образом связано с уровнем знания организации о ее окружении</a:t>
            </a:r>
            <a:endParaRPr lang="ru-RU" dirty="0">
              <a:solidFill>
                <a:schemeClr val="accent6">
                  <a:lumMod val="75000"/>
                </a:schemeClr>
              </a:solidFill>
              <a:latin typeface="Comic Sans MS" pitchFamily="66"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Scale>
                                      <p:cBhvr>
                                        <p:cTn id="7" dur="1000" decel="50000" fill="hold">
                                          <p:stCondLst>
                                            <p:cond delay="0"/>
                                          </p:stCondLst>
                                        </p:cTn>
                                        <p:tgtEl>
                                          <p:spTgt spid="3">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bg/>
                                          </p:spTgt>
                                        </p:tgtEl>
                                        <p:attrNameLst>
                                          <p:attrName>ppt_x</p:attrName>
                                          <p:attrName>ppt_y</p:attrName>
                                        </p:attrNameLst>
                                      </p:cBhvr>
                                    </p:animMotion>
                                    <p:animEffect transition="in" filter="fade">
                                      <p:cBhvr>
                                        <p:cTn id="9" dur="1000"/>
                                        <p:tgtEl>
                                          <p:spTgt spid="3">
                                            <p:bg/>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5">
                                            <p:bg/>
                                          </p:spTgt>
                                        </p:tgtEl>
                                        <p:attrNameLst>
                                          <p:attrName>style.visibility</p:attrName>
                                        </p:attrNameLst>
                                      </p:cBhvr>
                                      <p:to>
                                        <p:strVal val="visible"/>
                                      </p:to>
                                    </p:set>
                                    <p:animScale>
                                      <p:cBhvr>
                                        <p:cTn id="17" dur="1000" decel="50000" fill="hold">
                                          <p:stCondLst>
                                            <p:cond delay="0"/>
                                          </p:stCondLst>
                                        </p:cTn>
                                        <p:tgtEl>
                                          <p:spTgt spid="5">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5">
                                            <p:bg/>
                                          </p:spTgt>
                                        </p:tgtEl>
                                        <p:attrNameLst>
                                          <p:attrName>ppt_x</p:attrName>
                                          <p:attrName>ppt_y</p:attrName>
                                        </p:attrNameLst>
                                      </p:cBhvr>
                                    </p:animMotion>
                                    <p:animEffect transition="in" filter="fade">
                                      <p:cBhvr>
                                        <p:cTn id="19" dur="1000"/>
                                        <p:tgtEl>
                                          <p:spTgt spid="5">
                                            <p:bg/>
                                          </p:spTgt>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Scale>
                                      <p:cBhvr>
                                        <p:cTn id="22"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5">
                                            <p:txEl>
                                              <p:pRg st="0" end="0"/>
                                            </p:txEl>
                                          </p:spTgt>
                                        </p:tgtEl>
                                        <p:attrNameLst>
                                          <p:attrName>ppt_x</p:attrName>
                                          <p:attrName>ppt_y</p:attrName>
                                        </p:attrNameLst>
                                      </p:cBhvr>
                                    </p:animMotion>
                                    <p:animEffect transition="in" filter="fade">
                                      <p:cBhvr>
                                        <p:cTn id="24" dur="1000"/>
                                        <p:tgtEl>
                                          <p:spTgt spid="5">
                                            <p:txEl>
                                              <p:pRg st="0" end="0"/>
                                            </p:txEl>
                                          </p:spTgt>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4">
                                            <p:bg/>
                                          </p:spTgt>
                                        </p:tgtEl>
                                        <p:attrNameLst>
                                          <p:attrName>style.visibility</p:attrName>
                                        </p:attrNameLst>
                                      </p:cBhvr>
                                      <p:to>
                                        <p:strVal val="visible"/>
                                      </p:to>
                                    </p:set>
                                    <p:animScale>
                                      <p:cBhvr>
                                        <p:cTn id="27" dur="1000" decel="50000" fill="hold">
                                          <p:stCondLst>
                                            <p:cond delay="0"/>
                                          </p:stCondLst>
                                        </p:cTn>
                                        <p:tgtEl>
                                          <p:spTgt spid="4">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4">
                                            <p:bg/>
                                          </p:spTgt>
                                        </p:tgtEl>
                                        <p:attrNameLst>
                                          <p:attrName>ppt_x</p:attrName>
                                          <p:attrName>ppt_y</p:attrName>
                                        </p:attrNameLst>
                                      </p:cBhvr>
                                    </p:animMotion>
                                    <p:animEffect transition="in" filter="fade">
                                      <p:cBhvr>
                                        <p:cTn id="29" dur="1000"/>
                                        <p:tgtEl>
                                          <p:spTgt spid="4">
                                            <p:bg/>
                                          </p:spTgt>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4">
                                            <p:txEl>
                                              <p:pRg st="0" end="0"/>
                                            </p:txEl>
                                          </p:spTgt>
                                        </p:tgtEl>
                                        <p:attrNameLst>
                                          <p:attrName>style.visibility</p:attrName>
                                        </p:attrNameLst>
                                      </p:cBhvr>
                                      <p:to>
                                        <p:strVal val="visible"/>
                                      </p:to>
                                    </p:set>
                                    <p:animScale>
                                      <p:cBhvr>
                                        <p:cTn id="32"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4">
                                            <p:txEl>
                                              <p:pRg st="0" end="0"/>
                                            </p:txEl>
                                          </p:spTgt>
                                        </p:tgtEl>
                                        <p:attrNameLst>
                                          <p:attrName>ppt_x</p:attrName>
                                          <p:attrName>ppt_y</p:attrName>
                                        </p:attrNameLst>
                                      </p:cBhvr>
                                    </p:animMotion>
                                    <p:animEffect transition="in" filter="fade">
                                      <p:cBhvr>
                                        <p:cTn id="34" dur="1000"/>
                                        <p:tgtEl>
                                          <p:spTgt spid="4">
                                            <p:txEl>
                                              <p:pRg st="0" end="0"/>
                                            </p:txEl>
                                          </p:spTgt>
                                        </p:tgtEl>
                                      </p:cBhvr>
                                    </p:animEffect>
                                  </p:childTnLst>
                                </p:cTn>
                              </p:par>
                              <p:par>
                                <p:cTn id="35" presetID="52" presetClass="entr" presetSubtype="0" fill="hold" grpId="0" nodeType="withEffect">
                                  <p:stCondLst>
                                    <p:cond delay="0"/>
                                  </p:stCondLst>
                                  <p:childTnLst>
                                    <p:set>
                                      <p:cBhvr>
                                        <p:cTn id="36" dur="1" fill="hold">
                                          <p:stCondLst>
                                            <p:cond delay="0"/>
                                          </p:stCondLst>
                                        </p:cTn>
                                        <p:tgtEl>
                                          <p:spTgt spid="6">
                                            <p:bg/>
                                          </p:spTgt>
                                        </p:tgtEl>
                                        <p:attrNameLst>
                                          <p:attrName>style.visibility</p:attrName>
                                        </p:attrNameLst>
                                      </p:cBhvr>
                                      <p:to>
                                        <p:strVal val="visible"/>
                                      </p:to>
                                    </p:set>
                                    <p:animScale>
                                      <p:cBhvr>
                                        <p:cTn id="37" dur="1000" decel="50000" fill="hold">
                                          <p:stCondLst>
                                            <p:cond delay="0"/>
                                          </p:stCondLst>
                                        </p:cTn>
                                        <p:tgtEl>
                                          <p:spTgt spid="6">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6">
                                            <p:bg/>
                                          </p:spTgt>
                                        </p:tgtEl>
                                        <p:attrNameLst>
                                          <p:attrName>ppt_x</p:attrName>
                                          <p:attrName>ppt_y</p:attrName>
                                        </p:attrNameLst>
                                      </p:cBhvr>
                                    </p:animMotion>
                                    <p:animEffect transition="in" filter="fade">
                                      <p:cBhvr>
                                        <p:cTn id="39" dur="1000"/>
                                        <p:tgtEl>
                                          <p:spTgt spid="6">
                                            <p:bg/>
                                          </p:spTgt>
                                        </p:tgtEl>
                                      </p:cBhvr>
                                    </p:animEffect>
                                  </p:childTnLst>
                                </p:cTn>
                              </p:par>
                              <p:par>
                                <p:cTn id="40" presetID="52" presetClass="entr" presetSubtype="0" fill="hold" grpId="0" nodeType="with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Scale>
                                      <p:cBhvr>
                                        <p:cTn id="42" dur="1000" decel="50000" fill="hold">
                                          <p:stCondLst>
                                            <p:cond delay="0"/>
                                          </p:stCondLst>
                                        </p:cTn>
                                        <p:tgtEl>
                                          <p:spTgt spid="6">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6">
                                            <p:txEl>
                                              <p:pRg st="0" end="0"/>
                                            </p:txEl>
                                          </p:spTgt>
                                        </p:tgtEl>
                                        <p:attrNameLst>
                                          <p:attrName>ppt_x</p:attrName>
                                          <p:attrName>ppt_y</p:attrName>
                                        </p:attrNameLst>
                                      </p:cBhvr>
                                    </p:animMotion>
                                    <p:animEffect transition="in" filter="fade">
                                      <p:cBhvr>
                                        <p:cTn id="44"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4" grpId="0" uiExpand="1" build="p" animBg="1"/>
      <p:bldP spid="5" grpId="0" uiExpand="1" build="p" animBg="1"/>
      <p:bldP spid="6"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67544" y="260648"/>
            <a:ext cx="581024" cy="3017520"/>
          </a:xfrm>
          <a:noFill/>
        </p:spPr>
        <p:style>
          <a:lnRef idx="2">
            <a:schemeClr val="accent1"/>
          </a:lnRef>
          <a:fillRef idx="1">
            <a:schemeClr val="lt1"/>
          </a:fillRef>
          <a:effectRef idx="0">
            <a:schemeClr val="accent1"/>
          </a:effectRef>
          <a:fontRef idx="minor">
            <a:schemeClr val="dk1"/>
          </a:fontRef>
        </p:style>
        <p:txBody>
          <a:bodyPr>
            <a:normAutofit/>
          </a:bodyPr>
          <a:lstStyle/>
          <a:p>
            <a:r>
              <a:rPr lang="ru-RU" sz="2400" b="1" dirty="0" smtClean="0">
                <a:solidFill>
                  <a:schemeClr val="accent6">
                    <a:lumMod val="75000"/>
                  </a:schemeClr>
                </a:solidFill>
                <a:latin typeface="Comic Sans MS" pitchFamily="66" charset="0"/>
              </a:rPr>
              <a:t>Подвижность</a:t>
            </a:r>
            <a:endParaRPr lang="ru-RU" sz="2400" b="1" dirty="0">
              <a:solidFill>
                <a:schemeClr val="accent6">
                  <a:lumMod val="75000"/>
                </a:schemeClr>
              </a:solidFill>
              <a:latin typeface="Comic Sans MS" pitchFamily="66" charset="0"/>
            </a:endParaRPr>
          </a:p>
        </p:txBody>
      </p:sp>
      <p:sp>
        <p:nvSpPr>
          <p:cNvPr id="4" name="Текст 3"/>
          <p:cNvSpPr>
            <a:spLocks noGrp="1"/>
          </p:cNvSpPr>
          <p:nvPr>
            <p:ph type="body" sz="half" idx="3"/>
          </p:nvPr>
        </p:nvSpPr>
        <p:spPr>
          <a:xfrm>
            <a:off x="467544" y="3429000"/>
            <a:ext cx="581024" cy="3017520"/>
          </a:xfrm>
          <a:noFill/>
        </p:spPr>
        <p:style>
          <a:lnRef idx="2">
            <a:schemeClr val="accent1"/>
          </a:lnRef>
          <a:fillRef idx="1">
            <a:schemeClr val="lt1"/>
          </a:fillRef>
          <a:effectRef idx="0">
            <a:schemeClr val="accent1"/>
          </a:effectRef>
          <a:fontRef idx="minor">
            <a:schemeClr val="dk1"/>
          </a:fontRef>
        </p:style>
        <p:txBody>
          <a:bodyPr>
            <a:normAutofit/>
          </a:bodyPr>
          <a:lstStyle/>
          <a:p>
            <a:r>
              <a:rPr lang="ru-RU" sz="2400" b="1" dirty="0" smtClean="0">
                <a:solidFill>
                  <a:schemeClr val="accent6">
                    <a:lumMod val="75000"/>
                  </a:schemeClr>
                </a:solidFill>
                <a:latin typeface="Comic Sans MS" pitchFamily="66" charset="0"/>
              </a:rPr>
              <a:t>Неопределенность</a:t>
            </a:r>
            <a:endParaRPr lang="ru-RU" sz="2400" b="1" dirty="0">
              <a:solidFill>
                <a:schemeClr val="accent6">
                  <a:lumMod val="75000"/>
                </a:schemeClr>
              </a:solidFill>
              <a:latin typeface="Comic Sans MS" pitchFamily="66" charset="0"/>
            </a:endParaRPr>
          </a:p>
        </p:txBody>
      </p:sp>
      <p:sp>
        <p:nvSpPr>
          <p:cNvPr id="5" name="Содержимое 4"/>
          <p:cNvSpPr>
            <a:spLocks noGrp="1"/>
          </p:cNvSpPr>
          <p:nvPr>
            <p:ph sz="quarter" idx="2"/>
          </p:nvPr>
        </p:nvSpPr>
        <p:spPr>
          <a:xfrm>
            <a:off x="1043608" y="260648"/>
            <a:ext cx="7344816" cy="3017520"/>
          </a:xfrm>
          <a:noFill/>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lgn="ctr">
              <a:buNone/>
            </a:pPr>
            <a:r>
              <a:rPr lang="ru-RU" dirty="0" smtClean="0"/>
              <a:t>	</a:t>
            </a:r>
            <a:r>
              <a:rPr lang="ru-RU" dirty="0" smtClean="0">
                <a:solidFill>
                  <a:schemeClr val="accent6">
                    <a:lumMod val="75000"/>
                  </a:schemeClr>
                </a:solidFill>
                <a:latin typeface="Comic Sans MS" pitchFamily="66" charset="0"/>
              </a:rPr>
              <a:t>скорость, с которой происходят изменения в окружении организации. При всеобщей тенденции изменений внешней среды с нарастающей скоростью, существуют организации, вокруг которых внешняя среда наиболее подвижна (например, в фармацевтической, электронной, химической промышленности скорость изменений выше, чем в кондитерской, мебельной промышленности). Кроме того, подвижность внешней среды может быть выше для одних подразделений организации и  ниже для других (отдел исследований и разработок – производственный отдел).</a:t>
            </a:r>
            <a:endParaRPr lang="ru-RU" dirty="0">
              <a:solidFill>
                <a:schemeClr val="accent6">
                  <a:lumMod val="75000"/>
                </a:schemeClr>
              </a:solidFill>
              <a:latin typeface="Comic Sans MS" pitchFamily="66" charset="0"/>
            </a:endParaRPr>
          </a:p>
        </p:txBody>
      </p:sp>
      <p:sp>
        <p:nvSpPr>
          <p:cNvPr id="6" name="Содержимое 5"/>
          <p:cNvSpPr>
            <a:spLocks noGrp="1"/>
          </p:cNvSpPr>
          <p:nvPr>
            <p:ph sz="quarter" idx="4"/>
          </p:nvPr>
        </p:nvSpPr>
        <p:spPr>
          <a:xfrm>
            <a:off x="1043608" y="3429000"/>
            <a:ext cx="7344816" cy="3017520"/>
          </a:xfrm>
          <a:noFill/>
        </p:spPr>
        <p:style>
          <a:lnRef idx="2">
            <a:schemeClr val="accent1"/>
          </a:lnRef>
          <a:fillRef idx="1">
            <a:schemeClr val="lt1"/>
          </a:fillRef>
          <a:effectRef idx="0">
            <a:schemeClr val="accent1"/>
          </a:effectRef>
          <a:fontRef idx="minor">
            <a:schemeClr val="dk1"/>
          </a:fontRef>
        </p:style>
        <p:txBody>
          <a:bodyPr>
            <a:normAutofit/>
          </a:bodyPr>
          <a:lstStyle/>
          <a:p>
            <a:pPr algn="ctr">
              <a:buNone/>
            </a:pPr>
            <a:r>
              <a:rPr lang="ru-RU" dirty="0" smtClean="0"/>
              <a:t>	</a:t>
            </a:r>
            <a:r>
              <a:rPr lang="ru-RU" dirty="0" smtClean="0">
                <a:solidFill>
                  <a:schemeClr val="accent6">
                    <a:lumMod val="75000"/>
                  </a:schemeClr>
                </a:solidFill>
                <a:latin typeface="Comic Sans MS" pitchFamily="66" charset="0"/>
              </a:rPr>
              <a:t>функция количества информации, которой располагает организация по поводу конкретного фактора, а также функция уверенности в ее достоверности </a:t>
            </a:r>
          </a:p>
          <a:p>
            <a:endParaRPr lang="ru-RU"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Scale>
                                      <p:cBhvr>
                                        <p:cTn id="7" dur="1000" decel="50000" fill="hold">
                                          <p:stCondLst>
                                            <p:cond delay="0"/>
                                          </p:stCondLst>
                                        </p:cTn>
                                        <p:tgtEl>
                                          <p:spTgt spid="3">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bg/>
                                          </p:spTgt>
                                        </p:tgtEl>
                                        <p:attrNameLst>
                                          <p:attrName>ppt_x</p:attrName>
                                          <p:attrName>ppt_y</p:attrName>
                                        </p:attrNameLst>
                                      </p:cBhvr>
                                    </p:animMotion>
                                    <p:animEffect transition="in" filter="fade">
                                      <p:cBhvr>
                                        <p:cTn id="9" dur="1000"/>
                                        <p:tgtEl>
                                          <p:spTgt spid="3">
                                            <p:bg/>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5">
                                            <p:bg/>
                                          </p:spTgt>
                                        </p:tgtEl>
                                        <p:attrNameLst>
                                          <p:attrName>style.visibility</p:attrName>
                                        </p:attrNameLst>
                                      </p:cBhvr>
                                      <p:to>
                                        <p:strVal val="visible"/>
                                      </p:to>
                                    </p:set>
                                    <p:animScale>
                                      <p:cBhvr>
                                        <p:cTn id="17" dur="1000" decel="50000" fill="hold">
                                          <p:stCondLst>
                                            <p:cond delay="0"/>
                                          </p:stCondLst>
                                        </p:cTn>
                                        <p:tgtEl>
                                          <p:spTgt spid="5">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5">
                                            <p:bg/>
                                          </p:spTgt>
                                        </p:tgtEl>
                                        <p:attrNameLst>
                                          <p:attrName>ppt_x</p:attrName>
                                          <p:attrName>ppt_y</p:attrName>
                                        </p:attrNameLst>
                                      </p:cBhvr>
                                    </p:animMotion>
                                    <p:animEffect transition="in" filter="fade">
                                      <p:cBhvr>
                                        <p:cTn id="19" dur="1000"/>
                                        <p:tgtEl>
                                          <p:spTgt spid="5">
                                            <p:bg/>
                                          </p:spTgt>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Scale>
                                      <p:cBhvr>
                                        <p:cTn id="22"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5">
                                            <p:txEl>
                                              <p:pRg st="0" end="0"/>
                                            </p:txEl>
                                          </p:spTgt>
                                        </p:tgtEl>
                                        <p:attrNameLst>
                                          <p:attrName>ppt_x</p:attrName>
                                          <p:attrName>ppt_y</p:attrName>
                                        </p:attrNameLst>
                                      </p:cBhvr>
                                    </p:animMotion>
                                    <p:animEffect transition="in" filter="fade">
                                      <p:cBhvr>
                                        <p:cTn id="24" dur="1000"/>
                                        <p:tgtEl>
                                          <p:spTgt spid="5">
                                            <p:txEl>
                                              <p:pRg st="0" end="0"/>
                                            </p:txEl>
                                          </p:spTgt>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4">
                                            <p:bg/>
                                          </p:spTgt>
                                        </p:tgtEl>
                                        <p:attrNameLst>
                                          <p:attrName>style.visibility</p:attrName>
                                        </p:attrNameLst>
                                      </p:cBhvr>
                                      <p:to>
                                        <p:strVal val="visible"/>
                                      </p:to>
                                    </p:set>
                                    <p:animScale>
                                      <p:cBhvr>
                                        <p:cTn id="27" dur="1000" decel="50000" fill="hold">
                                          <p:stCondLst>
                                            <p:cond delay="0"/>
                                          </p:stCondLst>
                                        </p:cTn>
                                        <p:tgtEl>
                                          <p:spTgt spid="4">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4">
                                            <p:bg/>
                                          </p:spTgt>
                                        </p:tgtEl>
                                        <p:attrNameLst>
                                          <p:attrName>ppt_x</p:attrName>
                                          <p:attrName>ppt_y</p:attrName>
                                        </p:attrNameLst>
                                      </p:cBhvr>
                                    </p:animMotion>
                                    <p:animEffect transition="in" filter="fade">
                                      <p:cBhvr>
                                        <p:cTn id="29" dur="1000"/>
                                        <p:tgtEl>
                                          <p:spTgt spid="4">
                                            <p:bg/>
                                          </p:spTgt>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4">
                                            <p:txEl>
                                              <p:pRg st="0" end="0"/>
                                            </p:txEl>
                                          </p:spTgt>
                                        </p:tgtEl>
                                        <p:attrNameLst>
                                          <p:attrName>style.visibility</p:attrName>
                                        </p:attrNameLst>
                                      </p:cBhvr>
                                      <p:to>
                                        <p:strVal val="visible"/>
                                      </p:to>
                                    </p:set>
                                    <p:animScale>
                                      <p:cBhvr>
                                        <p:cTn id="32"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4">
                                            <p:txEl>
                                              <p:pRg st="0" end="0"/>
                                            </p:txEl>
                                          </p:spTgt>
                                        </p:tgtEl>
                                        <p:attrNameLst>
                                          <p:attrName>ppt_x</p:attrName>
                                          <p:attrName>ppt_y</p:attrName>
                                        </p:attrNameLst>
                                      </p:cBhvr>
                                    </p:animMotion>
                                    <p:animEffect transition="in" filter="fade">
                                      <p:cBhvr>
                                        <p:cTn id="34" dur="1000"/>
                                        <p:tgtEl>
                                          <p:spTgt spid="4">
                                            <p:txEl>
                                              <p:pRg st="0" end="0"/>
                                            </p:txEl>
                                          </p:spTgt>
                                        </p:tgtEl>
                                      </p:cBhvr>
                                    </p:animEffect>
                                  </p:childTnLst>
                                </p:cTn>
                              </p:par>
                              <p:par>
                                <p:cTn id="35" presetID="52" presetClass="entr" presetSubtype="0" fill="hold" grpId="0" nodeType="withEffect">
                                  <p:stCondLst>
                                    <p:cond delay="0"/>
                                  </p:stCondLst>
                                  <p:childTnLst>
                                    <p:set>
                                      <p:cBhvr>
                                        <p:cTn id="36" dur="1" fill="hold">
                                          <p:stCondLst>
                                            <p:cond delay="0"/>
                                          </p:stCondLst>
                                        </p:cTn>
                                        <p:tgtEl>
                                          <p:spTgt spid="6">
                                            <p:bg/>
                                          </p:spTgt>
                                        </p:tgtEl>
                                        <p:attrNameLst>
                                          <p:attrName>style.visibility</p:attrName>
                                        </p:attrNameLst>
                                      </p:cBhvr>
                                      <p:to>
                                        <p:strVal val="visible"/>
                                      </p:to>
                                    </p:set>
                                    <p:animScale>
                                      <p:cBhvr>
                                        <p:cTn id="37" dur="1000" decel="50000" fill="hold">
                                          <p:stCondLst>
                                            <p:cond delay="0"/>
                                          </p:stCondLst>
                                        </p:cTn>
                                        <p:tgtEl>
                                          <p:spTgt spid="6">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6">
                                            <p:bg/>
                                          </p:spTgt>
                                        </p:tgtEl>
                                        <p:attrNameLst>
                                          <p:attrName>ppt_x</p:attrName>
                                          <p:attrName>ppt_y</p:attrName>
                                        </p:attrNameLst>
                                      </p:cBhvr>
                                    </p:animMotion>
                                    <p:animEffect transition="in" filter="fade">
                                      <p:cBhvr>
                                        <p:cTn id="39" dur="1000"/>
                                        <p:tgtEl>
                                          <p:spTgt spid="6">
                                            <p:bg/>
                                          </p:spTgt>
                                        </p:tgtEl>
                                      </p:cBhvr>
                                    </p:animEffect>
                                  </p:childTnLst>
                                </p:cTn>
                              </p:par>
                              <p:par>
                                <p:cTn id="40" presetID="52" presetClass="entr" presetSubtype="0" fill="hold" grpId="0" nodeType="with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Scale>
                                      <p:cBhvr>
                                        <p:cTn id="42" dur="1000" decel="50000" fill="hold">
                                          <p:stCondLst>
                                            <p:cond delay="0"/>
                                          </p:stCondLst>
                                        </p:cTn>
                                        <p:tgtEl>
                                          <p:spTgt spid="6">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6">
                                            <p:txEl>
                                              <p:pRg st="0" end="0"/>
                                            </p:txEl>
                                          </p:spTgt>
                                        </p:tgtEl>
                                        <p:attrNameLst>
                                          <p:attrName>ppt_x</p:attrName>
                                          <p:attrName>ppt_y</p:attrName>
                                        </p:attrNameLst>
                                      </p:cBhvr>
                                    </p:animMotion>
                                    <p:animEffect transition="in" filter="fade">
                                      <p:cBhvr>
                                        <p:cTn id="44"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4" grpId="0" build="p" animBg="1"/>
      <p:bldP spid="5" grpId="0" build="p" animBg="1"/>
      <p:bldP spid="6"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971600" y="1844824"/>
          <a:ext cx="7067128" cy="2808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p:cNvSpPr txBox="1"/>
          <p:nvPr/>
        </p:nvSpPr>
        <p:spPr>
          <a:xfrm>
            <a:off x="0" y="5085184"/>
            <a:ext cx="9144000" cy="1323439"/>
          </a:xfrm>
          <a:prstGeom prst="rect">
            <a:avLst/>
          </a:prstGeom>
          <a:noFill/>
        </p:spPr>
        <p:txBody>
          <a:bodyPr wrap="square" rtlCol="0">
            <a:spAutoFit/>
          </a:bodyPr>
          <a:lstStyle/>
          <a:p>
            <a:pPr algn="ctr"/>
            <a:r>
              <a:rPr lang="ru-RU" sz="2000" b="1" u="sng" dirty="0" smtClean="0">
                <a:solidFill>
                  <a:schemeClr val="accent6">
                    <a:lumMod val="75000"/>
                  </a:schemeClr>
                </a:solidFill>
                <a:latin typeface="Comic Sans MS" pitchFamily="66" charset="0"/>
              </a:rPr>
              <a:t>К факторам косвенного воздействия</a:t>
            </a:r>
          </a:p>
          <a:p>
            <a:pPr algn="ctr"/>
            <a:r>
              <a:rPr lang="ru-RU" sz="2000" dirty="0" smtClean="0">
                <a:solidFill>
                  <a:schemeClr val="accent6">
                    <a:lumMod val="75000"/>
                  </a:schemeClr>
                </a:solidFill>
                <a:latin typeface="Comic Sans MS" pitchFamily="66" charset="0"/>
              </a:rPr>
              <a:t> относят факторы, которые не оказывают непосредственного влияния на деятельность организации, но их следует учитывать для выработки правильной стратегии</a:t>
            </a:r>
            <a:endParaRPr lang="ru-RU" sz="2000" dirty="0">
              <a:solidFill>
                <a:schemeClr val="accent6">
                  <a:lumMod val="75000"/>
                </a:schemeClr>
              </a:solidFill>
              <a:latin typeface="Comic Sans MS" pitchFamily="66" charset="0"/>
            </a:endParaRPr>
          </a:p>
        </p:txBody>
      </p:sp>
      <p:sp>
        <p:nvSpPr>
          <p:cNvPr id="10" name="TextBox 9"/>
          <p:cNvSpPr txBox="1"/>
          <p:nvPr/>
        </p:nvSpPr>
        <p:spPr>
          <a:xfrm>
            <a:off x="0" y="1"/>
            <a:ext cx="9144000" cy="1631216"/>
          </a:xfrm>
          <a:prstGeom prst="rect">
            <a:avLst/>
          </a:prstGeom>
          <a:noFill/>
        </p:spPr>
        <p:txBody>
          <a:bodyPr wrap="square" rtlCol="0">
            <a:spAutoFit/>
          </a:bodyPr>
          <a:lstStyle/>
          <a:p>
            <a:pPr algn="ctr"/>
            <a:r>
              <a:rPr lang="ru-RU" sz="2000" b="1" u="sng" dirty="0" smtClean="0">
                <a:solidFill>
                  <a:schemeClr val="accent6">
                    <a:lumMod val="75000"/>
                  </a:schemeClr>
                </a:solidFill>
                <a:latin typeface="Comic Sans MS" pitchFamily="66" charset="0"/>
              </a:rPr>
              <a:t>К факторам прямого воздействия </a:t>
            </a:r>
          </a:p>
          <a:p>
            <a:pPr algn="ctr"/>
            <a:r>
              <a:rPr lang="ru-RU" sz="2000" dirty="0" smtClean="0">
                <a:solidFill>
                  <a:schemeClr val="accent6">
                    <a:lumMod val="75000"/>
                  </a:schemeClr>
                </a:solidFill>
                <a:latin typeface="Comic Sans MS" pitchFamily="66" charset="0"/>
              </a:rPr>
              <a:t>относят поставщиков ресурсов, потребителей, конкурентов, трудовые ресурсы, государство, профсоюзы, акционеров (если предприятие является акционерным обществом), которые оказывают непосредственное влияние на деятельность организации</a:t>
            </a:r>
            <a:endParaRPr lang="ru-RU" sz="2000"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Scale>
                                      <p:cBhvr>
                                        <p:cTn id="7" dur="1000" decel="50000" fill="hold">
                                          <p:stCondLst>
                                            <p:cond delay="0"/>
                                          </p:stCondLst>
                                        </p:cTn>
                                        <p:tgtEl>
                                          <p:spTgt spid="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0"/>
                                        </p:tgtEl>
                                        <p:attrNameLst>
                                          <p:attrName>ppt_x</p:attrName>
                                          <p:attrName>ppt_y</p:attrName>
                                        </p:attrNameLst>
                                      </p:cBhvr>
                                    </p:animMotion>
                                    <p:animEffect transition="in" filter="fade">
                                      <p:cBhvr>
                                        <p:cTn id="9" dur="1000"/>
                                        <p:tgtEl>
                                          <p:spTgt spid="10"/>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Scale>
                                      <p:cBhvr>
                                        <p:cTn id="12"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4"/>
                                        </p:tgtEl>
                                        <p:attrNameLst>
                                          <p:attrName>ppt_x</p:attrName>
                                          <p:attrName>ppt_y</p:attrName>
                                        </p:attrNameLst>
                                      </p:cBhvr>
                                    </p:animMotion>
                                    <p:animEffect transition="in" filter="fade">
                                      <p:cBhvr>
                                        <p:cTn id="14" dur="1000"/>
                                        <p:tgtEl>
                                          <p:spTgt spid="4"/>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Scale>
                                      <p:cBhvr>
                                        <p:cTn id="17"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9"/>
                                        </p:tgtEl>
                                        <p:attrNameLst>
                                          <p:attrName>ppt_x</p:attrName>
                                          <p:attrName>ppt_y</p:attrName>
                                        </p:attrNameLst>
                                      </p:cBhvr>
                                    </p:animMotion>
                                    <p:animEffect transition="in" filter="fade">
                                      <p:cBhvr>
                                        <p:cTn id="1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Содержимое 11"/>
          <p:cNvSpPr>
            <a:spLocks noGrp="1"/>
          </p:cNvSpPr>
          <p:nvPr>
            <p:ph idx="1"/>
          </p:nvPr>
        </p:nvSpPr>
        <p:spPr>
          <a:xfrm>
            <a:off x="0" y="0"/>
            <a:ext cx="9144000" cy="6858000"/>
          </a:xfrm>
        </p:spPr>
        <p:txBody>
          <a:bodyPr/>
          <a:lstStyle/>
          <a:p>
            <a:pPr>
              <a:buNone/>
            </a:pPr>
            <a:endParaRPr lang="ru-RU" dirty="0"/>
          </a:p>
        </p:txBody>
      </p:sp>
      <p:grpSp>
        <p:nvGrpSpPr>
          <p:cNvPr id="43" name="Группа 42"/>
          <p:cNvGrpSpPr/>
          <p:nvPr/>
        </p:nvGrpSpPr>
        <p:grpSpPr>
          <a:xfrm>
            <a:off x="0" y="0"/>
            <a:ext cx="9144000" cy="6858000"/>
            <a:chOff x="0" y="0"/>
            <a:chExt cx="9144000" cy="6858000"/>
          </a:xfrm>
        </p:grpSpPr>
        <p:sp>
          <p:nvSpPr>
            <p:cNvPr id="13" name="Прямоугольник 12"/>
            <p:cNvSpPr/>
            <p:nvPr/>
          </p:nvSpPr>
          <p:spPr>
            <a:xfrm>
              <a:off x="5004048" y="0"/>
              <a:ext cx="1728192" cy="7200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Финансовые ресурсы</a:t>
              </a:r>
              <a:endParaRPr lang="ru-RU" sz="1400" dirty="0">
                <a:solidFill>
                  <a:schemeClr val="accent6">
                    <a:lumMod val="75000"/>
                  </a:schemeClr>
                </a:solidFill>
                <a:latin typeface="Comic Sans MS" pitchFamily="66" charset="0"/>
              </a:endParaRPr>
            </a:p>
          </p:txBody>
        </p:sp>
        <p:sp>
          <p:nvSpPr>
            <p:cNvPr id="14" name="Прямоугольник 13"/>
            <p:cNvSpPr/>
            <p:nvPr/>
          </p:nvSpPr>
          <p:spPr>
            <a:xfrm>
              <a:off x="2411760" y="0"/>
              <a:ext cx="1728192" cy="7200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Информационные ресурсы</a:t>
              </a:r>
              <a:endParaRPr lang="ru-RU" sz="1400" dirty="0">
                <a:solidFill>
                  <a:schemeClr val="accent6">
                    <a:lumMod val="75000"/>
                  </a:schemeClr>
                </a:solidFill>
                <a:latin typeface="Comic Sans MS" pitchFamily="66" charset="0"/>
              </a:endParaRPr>
            </a:p>
          </p:txBody>
        </p:sp>
        <p:sp>
          <p:nvSpPr>
            <p:cNvPr id="15" name="Прямоугольник 14"/>
            <p:cNvSpPr/>
            <p:nvPr/>
          </p:nvSpPr>
          <p:spPr>
            <a:xfrm>
              <a:off x="0" y="0"/>
              <a:ext cx="1728192" cy="7200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Экологические ресурсы</a:t>
              </a:r>
              <a:endParaRPr lang="ru-RU" sz="1400" dirty="0">
                <a:solidFill>
                  <a:schemeClr val="accent6">
                    <a:lumMod val="75000"/>
                  </a:schemeClr>
                </a:solidFill>
                <a:latin typeface="Comic Sans MS" pitchFamily="66" charset="0"/>
              </a:endParaRPr>
            </a:p>
          </p:txBody>
        </p:sp>
        <p:sp>
          <p:nvSpPr>
            <p:cNvPr id="16" name="Прямоугольник 15"/>
            <p:cNvSpPr/>
            <p:nvPr/>
          </p:nvSpPr>
          <p:spPr>
            <a:xfrm>
              <a:off x="7415808" y="0"/>
              <a:ext cx="1728192" cy="7200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Трудовые ресурсы</a:t>
              </a:r>
              <a:endParaRPr lang="ru-RU" sz="1400" dirty="0">
                <a:solidFill>
                  <a:schemeClr val="accent6">
                    <a:lumMod val="75000"/>
                  </a:schemeClr>
                </a:solidFill>
                <a:latin typeface="Comic Sans MS" pitchFamily="66" charset="0"/>
              </a:endParaRPr>
            </a:p>
          </p:txBody>
        </p:sp>
        <p:sp>
          <p:nvSpPr>
            <p:cNvPr id="18" name="Прямоугольник 17"/>
            <p:cNvSpPr/>
            <p:nvPr/>
          </p:nvSpPr>
          <p:spPr>
            <a:xfrm>
              <a:off x="0" y="6137920"/>
              <a:ext cx="1728192" cy="72008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Конечные и промежуточные</a:t>
              </a:r>
              <a:endParaRPr lang="ru-RU" sz="1400" dirty="0">
                <a:solidFill>
                  <a:schemeClr val="accent6">
                    <a:lumMod val="75000"/>
                  </a:schemeClr>
                </a:solidFill>
                <a:latin typeface="Comic Sans MS" pitchFamily="66" charset="0"/>
              </a:endParaRPr>
            </a:p>
          </p:txBody>
        </p:sp>
        <p:sp>
          <p:nvSpPr>
            <p:cNvPr id="19" name="Прямоугольник 18"/>
            <p:cNvSpPr/>
            <p:nvPr/>
          </p:nvSpPr>
          <p:spPr>
            <a:xfrm>
              <a:off x="0" y="1268760"/>
              <a:ext cx="1728192" cy="7200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Интеллектуальные ресурсы</a:t>
              </a:r>
              <a:endParaRPr lang="ru-RU" sz="1400" dirty="0">
                <a:solidFill>
                  <a:schemeClr val="accent6">
                    <a:lumMod val="75000"/>
                  </a:schemeClr>
                </a:solidFill>
                <a:latin typeface="Comic Sans MS" pitchFamily="66" charset="0"/>
              </a:endParaRPr>
            </a:p>
          </p:txBody>
        </p:sp>
        <p:sp>
          <p:nvSpPr>
            <p:cNvPr id="20" name="Прямоугольник 19"/>
            <p:cNvSpPr/>
            <p:nvPr/>
          </p:nvSpPr>
          <p:spPr>
            <a:xfrm>
              <a:off x="0" y="5013176"/>
              <a:ext cx="1728192" cy="72008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За влияние</a:t>
              </a:r>
              <a:endParaRPr lang="ru-RU" sz="1400" dirty="0">
                <a:solidFill>
                  <a:schemeClr val="accent6">
                    <a:lumMod val="75000"/>
                  </a:schemeClr>
                </a:solidFill>
                <a:latin typeface="Comic Sans MS" pitchFamily="66" charset="0"/>
              </a:endParaRPr>
            </a:p>
          </p:txBody>
        </p:sp>
        <p:sp>
          <p:nvSpPr>
            <p:cNvPr id="21" name="Прямоугольник 20"/>
            <p:cNvSpPr/>
            <p:nvPr/>
          </p:nvSpPr>
          <p:spPr>
            <a:xfrm>
              <a:off x="0" y="3789040"/>
              <a:ext cx="1728192" cy="72008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За рынки объекта</a:t>
              </a:r>
              <a:endParaRPr lang="ru-RU" sz="1400" dirty="0">
                <a:solidFill>
                  <a:schemeClr val="accent6">
                    <a:lumMod val="75000"/>
                  </a:schemeClr>
                </a:solidFill>
                <a:latin typeface="Comic Sans MS" pitchFamily="66" charset="0"/>
              </a:endParaRPr>
            </a:p>
          </p:txBody>
        </p:sp>
        <p:sp>
          <p:nvSpPr>
            <p:cNvPr id="22" name="Прямоугольник 21"/>
            <p:cNvSpPr/>
            <p:nvPr/>
          </p:nvSpPr>
          <p:spPr>
            <a:xfrm>
              <a:off x="0" y="2564904"/>
              <a:ext cx="1728192" cy="72008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За ресурсы</a:t>
              </a:r>
              <a:endParaRPr lang="ru-RU" sz="1400" dirty="0">
                <a:solidFill>
                  <a:schemeClr val="accent6">
                    <a:lumMod val="75000"/>
                  </a:schemeClr>
                </a:solidFill>
                <a:latin typeface="Comic Sans MS" pitchFamily="66" charset="0"/>
              </a:endParaRPr>
            </a:p>
          </p:txBody>
        </p:sp>
        <p:sp>
          <p:nvSpPr>
            <p:cNvPr id="24" name="Прямоугольник 23"/>
            <p:cNvSpPr/>
            <p:nvPr/>
          </p:nvSpPr>
          <p:spPr>
            <a:xfrm>
              <a:off x="2483768" y="6137920"/>
              <a:ext cx="1728192" cy="72008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Оптовые и розничные </a:t>
              </a:r>
              <a:endParaRPr lang="ru-RU" sz="1400" dirty="0">
                <a:solidFill>
                  <a:schemeClr val="accent6">
                    <a:lumMod val="75000"/>
                  </a:schemeClr>
                </a:solidFill>
                <a:latin typeface="Comic Sans MS" pitchFamily="66" charset="0"/>
              </a:endParaRPr>
            </a:p>
          </p:txBody>
        </p:sp>
        <p:sp>
          <p:nvSpPr>
            <p:cNvPr id="25" name="Прямоугольник 24"/>
            <p:cNvSpPr/>
            <p:nvPr/>
          </p:nvSpPr>
          <p:spPr>
            <a:xfrm>
              <a:off x="5004048" y="6137920"/>
              <a:ext cx="1728192" cy="72008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Продукты и услуги</a:t>
              </a:r>
              <a:endParaRPr lang="ru-RU" sz="1400" dirty="0">
                <a:solidFill>
                  <a:schemeClr val="accent6">
                    <a:lumMod val="75000"/>
                  </a:schemeClr>
                </a:solidFill>
                <a:latin typeface="Comic Sans MS" pitchFamily="66" charset="0"/>
              </a:endParaRPr>
            </a:p>
          </p:txBody>
        </p:sp>
        <p:sp>
          <p:nvSpPr>
            <p:cNvPr id="26" name="Прямоугольник 25"/>
            <p:cNvSpPr/>
            <p:nvPr/>
          </p:nvSpPr>
          <p:spPr>
            <a:xfrm>
              <a:off x="7415808" y="6137920"/>
              <a:ext cx="1728192" cy="72008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Постоянные и эпизодические</a:t>
              </a:r>
              <a:endParaRPr lang="ru-RU" sz="1400" dirty="0">
                <a:solidFill>
                  <a:schemeClr val="accent6">
                    <a:lumMod val="75000"/>
                  </a:schemeClr>
                </a:solidFill>
                <a:latin typeface="Comic Sans MS" pitchFamily="66" charset="0"/>
              </a:endParaRPr>
            </a:p>
          </p:txBody>
        </p:sp>
        <p:sp>
          <p:nvSpPr>
            <p:cNvPr id="27" name="Прямоугольник 26"/>
            <p:cNvSpPr/>
            <p:nvPr/>
          </p:nvSpPr>
          <p:spPr>
            <a:xfrm>
              <a:off x="7415808" y="4293096"/>
              <a:ext cx="1728192" cy="72008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Государственные органы</a:t>
              </a:r>
              <a:endParaRPr lang="ru-RU" sz="1400" dirty="0">
                <a:solidFill>
                  <a:schemeClr val="accent6">
                    <a:lumMod val="75000"/>
                  </a:schemeClr>
                </a:solidFill>
                <a:latin typeface="Comic Sans MS" pitchFamily="66" charset="0"/>
              </a:endParaRPr>
            </a:p>
          </p:txBody>
        </p:sp>
        <p:sp>
          <p:nvSpPr>
            <p:cNvPr id="28" name="Прямоугольник 27"/>
            <p:cNvSpPr/>
            <p:nvPr/>
          </p:nvSpPr>
          <p:spPr>
            <a:xfrm>
              <a:off x="7415808" y="2924944"/>
              <a:ext cx="1728192" cy="72008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Нормативные акты</a:t>
              </a:r>
              <a:endParaRPr lang="ru-RU" sz="1400" dirty="0">
                <a:solidFill>
                  <a:schemeClr val="accent6">
                    <a:lumMod val="75000"/>
                  </a:schemeClr>
                </a:solidFill>
                <a:latin typeface="Comic Sans MS" pitchFamily="66" charset="0"/>
              </a:endParaRPr>
            </a:p>
          </p:txBody>
        </p:sp>
        <p:sp>
          <p:nvSpPr>
            <p:cNvPr id="29" name="Прямоугольник 28"/>
            <p:cNvSpPr/>
            <p:nvPr/>
          </p:nvSpPr>
          <p:spPr>
            <a:xfrm>
              <a:off x="7415808" y="1628800"/>
              <a:ext cx="1728192" cy="7200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400" dirty="0" smtClean="0">
                  <a:solidFill>
                    <a:schemeClr val="accent6">
                      <a:lumMod val="75000"/>
                    </a:schemeClr>
                  </a:solidFill>
                  <a:latin typeface="Comic Sans MS" pitchFamily="66" charset="0"/>
                </a:rPr>
                <a:t>Трудовые ресурсы</a:t>
              </a:r>
              <a:endParaRPr lang="ru-RU" sz="1400" dirty="0">
                <a:solidFill>
                  <a:schemeClr val="accent6">
                    <a:lumMod val="75000"/>
                  </a:schemeClr>
                </a:solidFill>
                <a:latin typeface="Comic Sans MS" pitchFamily="66" charset="0"/>
              </a:endParaRPr>
            </a:p>
          </p:txBody>
        </p:sp>
        <p:sp>
          <p:nvSpPr>
            <p:cNvPr id="30" name="Овал 29"/>
            <p:cNvSpPr/>
            <p:nvPr/>
          </p:nvSpPr>
          <p:spPr>
            <a:xfrm>
              <a:off x="3563888" y="2708920"/>
              <a:ext cx="2088232" cy="1440160"/>
            </a:xfrm>
            <a:prstGeom prst="ellipse">
              <a:avLst/>
            </a:prstGeom>
            <a:solidFill>
              <a:schemeClr val="accent4">
                <a:lumMod val="60000"/>
                <a:lumOff val="4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ru-RU" b="1" dirty="0" smtClean="0">
                  <a:solidFill>
                    <a:schemeClr val="bg1"/>
                  </a:solidFill>
                  <a:latin typeface="Comic Sans MS" pitchFamily="66" charset="0"/>
                </a:rPr>
                <a:t>ФАКТОРЫ ПРЯМОГО ВОЗДЕЙСТВИЯ</a:t>
              </a:r>
              <a:endParaRPr lang="ru-RU" b="1" dirty="0">
                <a:solidFill>
                  <a:schemeClr val="bg1"/>
                </a:solidFill>
                <a:latin typeface="Comic Sans MS" pitchFamily="66" charset="0"/>
              </a:endParaRPr>
            </a:p>
          </p:txBody>
        </p:sp>
        <p:sp>
          <p:nvSpPr>
            <p:cNvPr id="31" name="Овал 30"/>
            <p:cNvSpPr/>
            <p:nvPr/>
          </p:nvSpPr>
          <p:spPr>
            <a:xfrm>
              <a:off x="1979712" y="2780928"/>
              <a:ext cx="1368152" cy="122413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smtClean="0">
                  <a:solidFill>
                    <a:schemeClr val="accent6">
                      <a:lumMod val="75000"/>
                    </a:schemeClr>
                  </a:solidFill>
                  <a:latin typeface="Comic Sans MS" pitchFamily="66" charset="0"/>
                </a:rPr>
                <a:t>КОНКУРЕНТЫ</a:t>
              </a:r>
              <a:endParaRPr lang="ru-RU" sz="1500" b="1" dirty="0">
                <a:solidFill>
                  <a:schemeClr val="accent6">
                    <a:lumMod val="75000"/>
                  </a:schemeClr>
                </a:solidFill>
                <a:latin typeface="Comic Sans MS" pitchFamily="66" charset="0"/>
              </a:endParaRPr>
            </a:p>
          </p:txBody>
        </p:sp>
        <p:sp>
          <p:nvSpPr>
            <p:cNvPr id="32" name="Овал 31"/>
            <p:cNvSpPr/>
            <p:nvPr/>
          </p:nvSpPr>
          <p:spPr>
            <a:xfrm>
              <a:off x="3851920" y="4365104"/>
              <a:ext cx="1440160" cy="129614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500" b="1" dirty="0" smtClean="0">
                  <a:solidFill>
                    <a:schemeClr val="accent6">
                      <a:lumMod val="75000"/>
                    </a:schemeClr>
                  </a:solidFill>
                  <a:latin typeface="Comic Sans MS" pitchFamily="66" charset="0"/>
                </a:rPr>
                <a:t>ПОТРЕБИТЕЛИ</a:t>
              </a:r>
              <a:endParaRPr lang="ru-RU" sz="1500" b="1" dirty="0">
                <a:solidFill>
                  <a:schemeClr val="accent6">
                    <a:lumMod val="75000"/>
                  </a:schemeClr>
                </a:solidFill>
                <a:latin typeface="Comic Sans MS" pitchFamily="66" charset="0"/>
              </a:endParaRPr>
            </a:p>
          </p:txBody>
        </p:sp>
        <p:sp>
          <p:nvSpPr>
            <p:cNvPr id="33" name="Овал 32"/>
            <p:cNvSpPr/>
            <p:nvPr/>
          </p:nvSpPr>
          <p:spPr>
            <a:xfrm>
              <a:off x="3923928" y="1124744"/>
              <a:ext cx="1368152" cy="1296144"/>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smtClean="0">
                  <a:solidFill>
                    <a:schemeClr val="accent6">
                      <a:lumMod val="75000"/>
                    </a:schemeClr>
                  </a:solidFill>
                  <a:latin typeface="Comic Sans MS" pitchFamily="66" charset="0"/>
                </a:rPr>
                <a:t>ПОСТАВЩИКИ</a:t>
              </a:r>
              <a:endParaRPr lang="ru-RU" sz="1500" b="1" dirty="0">
                <a:solidFill>
                  <a:schemeClr val="accent6">
                    <a:lumMod val="75000"/>
                  </a:schemeClr>
                </a:solidFill>
                <a:latin typeface="Comic Sans MS" pitchFamily="66" charset="0"/>
              </a:endParaRPr>
            </a:p>
          </p:txBody>
        </p:sp>
        <p:sp>
          <p:nvSpPr>
            <p:cNvPr id="34" name="Овал 33"/>
            <p:cNvSpPr/>
            <p:nvPr/>
          </p:nvSpPr>
          <p:spPr>
            <a:xfrm>
              <a:off x="5868144" y="2780928"/>
              <a:ext cx="1368152" cy="1224136"/>
            </a:xfrm>
            <a:prstGeom prst="ellipse">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ru-RU" sz="1500" b="1" dirty="0" smtClean="0">
                  <a:solidFill>
                    <a:schemeClr val="accent6">
                      <a:lumMod val="75000"/>
                    </a:schemeClr>
                  </a:solidFill>
                  <a:latin typeface="Comic Sans MS" pitchFamily="66" charset="0"/>
                </a:rPr>
                <a:t>ГОСУДАРСТВО</a:t>
              </a:r>
              <a:endParaRPr lang="ru-RU" sz="1500" b="1" dirty="0">
                <a:solidFill>
                  <a:schemeClr val="accent6">
                    <a:lumMod val="75000"/>
                  </a:schemeClr>
                </a:solidFill>
                <a:latin typeface="Comic Sans MS" pitchFamily="66" charset="0"/>
              </a:endParaRPr>
            </a:p>
          </p:txBody>
        </p:sp>
        <p:cxnSp>
          <p:nvCxnSpPr>
            <p:cNvPr id="38" name="Прямая со стрелкой 37"/>
            <p:cNvCxnSpPr>
              <a:stCxn id="33" idx="2"/>
              <a:endCxn id="19" idx="3"/>
            </p:cNvCxnSpPr>
            <p:nvPr/>
          </p:nvCxnSpPr>
          <p:spPr>
            <a:xfrm flipH="1" flipV="1">
              <a:off x="1728192" y="1628800"/>
              <a:ext cx="2195736" cy="144016"/>
            </a:xfrm>
            <a:prstGeom prst="straightConnector1">
              <a:avLst/>
            </a:prstGeom>
            <a:ln w="3175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p:cNvCxnSpPr>
              <a:stCxn id="33" idx="2"/>
              <a:endCxn id="15" idx="2"/>
            </p:cNvCxnSpPr>
            <p:nvPr/>
          </p:nvCxnSpPr>
          <p:spPr>
            <a:xfrm flipH="1" flipV="1">
              <a:off x="864096" y="720080"/>
              <a:ext cx="3059832" cy="1052736"/>
            </a:xfrm>
            <a:prstGeom prst="straightConnector1">
              <a:avLst/>
            </a:prstGeom>
            <a:ln w="3175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6" name="Прямая со стрелкой 45"/>
            <p:cNvCxnSpPr>
              <a:stCxn id="33" idx="6"/>
              <a:endCxn id="29" idx="1"/>
            </p:cNvCxnSpPr>
            <p:nvPr/>
          </p:nvCxnSpPr>
          <p:spPr>
            <a:xfrm>
              <a:off x="5292080" y="1772816"/>
              <a:ext cx="2123728" cy="216024"/>
            </a:xfrm>
            <a:prstGeom prst="straightConnector1">
              <a:avLst/>
            </a:prstGeom>
            <a:ln w="3175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8" name="Прямая со стрелкой 47"/>
            <p:cNvCxnSpPr>
              <a:stCxn id="33" idx="6"/>
              <a:endCxn id="16" idx="2"/>
            </p:cNvCxnSpPr>
            <p:nvPr/>
          </p:nvCxnSpPr>
          <p:spPr>
            <a:xfrm flipV="1">
              <a:off x="5292080" y="720080"/>
              <a:ext cx="2987824" cy="1052736"/>
            </a:xfrm>
            <a:prstGeom prst="straightConnector1">
              <a:avLst/>
            </a:prstGeom>
            <a:ln w="3175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0" name="Прямая со стрелкой 49"/>
            <p:cNvCxnSpPr>
              <a:stCxn id="33" idx="7"/>
              <a:endCxn id="13" idx="2"/>
            </p:cNvCxnSpPr>
            <p:nvPr/>
          </p:nvCxnSpPr>
          <p:spPr>
            <a:xfrm flipV="1">
              <a:off x="5091719" y="720080"/>
              <a:ext cx="776425" cy="594480"/>
            </a:xfrm>
            <a:prstGeom prst="straightConnector1">
              <a:avLst/>
            </a:prstGeom>
            <a:ln w="3175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4" name="Прямая со стрелкой 53"/>
            <p:cNvCxnSpPr>
              <a:stCxn id="33" idx="1"/>
              <a:endCxn id="14" idx="2"/>
            </p:cNvCxnSpPr>
            <p:nvPr/>
          </p:nvCxnSpPr>
          <p:spPr>
            <a:xfrm flipH="1" flipV="1">
              <a:off x="3275856" y="720080"/>
              <a:ext cx="848433" cy="594480"/>
            </a:xfrm>
            <a:prstGeom prst="straightConnector1">
              <a:avLst/>
            </a:prstGeom>
            <a:ln w="3175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6" name="Прямая со стрелкой 55"/>
            <p:cNvCxnSpPr>
              <a:stCxn id="31" idx="2"/>
              <a:endCxn id="22" idx="3"/>
            </p:cNvCxnSpPr>
            <p:nvPr/>
          </p:nvCxnSpPr>
          <p:spPr>
            <a:xfrm flipH="1" flipV="1">
              <a:off x="1728192" y="2924944"/>
              <a:ext cx="251520" cy="468052"/>
            </a:xfrm>
            <a:prstGeom prst="straightConnector1">
              <a:avLst/>
            </a:prstGeom>
            <a:ln w="31750">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9" name="Прямая со стрелкой 58"/>
            <p:cNvCxnSpPr>
              <a:stCxn id="31" idx="3"/>
              <a:endCxn id="21" idx="3"/>
            </p:cNvCxnSpPr>
            <p:nvPr/>
          </p:nvCxnSpPr>
          <p:spPr>
            <a:xfrm flipH="1">
              <a:off x="1728192" y="3825794"/>
              <a:ext cx="451881" cy="323286"/>
            </a:xfrm>
            <a:prstGeom prst="straightConnector1">
              <a:avLst/>
            </a:prstGeom>
            <a:ln w="31750">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1" name="Прямая со стрелкой 60"/>
            <p:cNvCxnSpPr>
              <a:stCxn id="31" idx="4"/>
              <a:endCxn id="20" idx="3"/>
            </p:cNvCxnSpPr>
            <p:nvPr/>
          </p:nvCxnSpPr>
          <p:spPr>
            <a:xfrm flipH="1">
              <a:off x="1728192" y="4005064"/>
              <a:ext cx="935596" cy="1368152"/>
            </a:xfrm>
            <a:prstGeom prst="straightConnector1">
              <a:avLst/>
            </a:prstGeom>
            <a:ln w="31750">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3" name="Прямая со стрелкой 62"/>
            <p:cNvCxnSpPr>
              <a:stCxn id="32" idx="2"/>
              <a:endCxn id="18" idx="0"/>
            </p:cNvCxnSpPr>
            <p:nvPr/>
          </p:nvCxnSpPr>
          <p:spPr>
            <a:xfrm flipH="1">
              <a:off x="864096" y="5013176"/>
              <a:ext cx="2987824" cy="1124744"/>
            </a:xfrm>
            <a:prstGeom prst="straightConnector1">
              <a:avLst/>
            </a:prstGeom>
            <a:ln w="3175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5" name="Прямая со стрелкой 64"/>
            <p:cNvCxnSpPr>
              <a:stCxn id="32" idx="3"/>
              <a:endCxn id="24" idx="0"/>
            </p:cNvCxnSpPr>
            <p:nvPr/>
          </p:nvCxnSpPr>
          <p:spPr>
            <a:xfrm flipH="1">
              <a:off x="3347864" y="5471432"/>
              <a:ext cx="714963" cy="666488"/>
            </a:xfrm>
            <a:prstGeom prst="straightConnector1">
              <a:avLst/>
            </a:prstGeom>
            <a:ln w="3175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8" name="Прямая со стрелкой 67"/>
            <p:cNvCxnSpPr>
              <a:stCxn id="32" idx="6"/>
              <a:endCxn id="26" idx="0"/>
            </p:cNvCxnSpPr>
            <p:nvPr/>
          </p:nvCxnSpPr>
          <p:spPr>
            <a:xfrm>
              <a:off x="5292080" y="5013176"/>
              <a:ext cx="2987824" cy="1124744"/>
            </a:xfrm>
            <a:prstGeom prst="straightConnector1">
              <a:avLst/>
            </a:prstGeom>
            <a:ln w="3175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0" name="Прямая со стрелкой 69"/>
            <p:cNvCxnSpPr>
              <a:stCxn id="32" idx="5"/>
              <a:endCxn id="25" idx="0"/>
            </p:cNvCxnSpPr>
            <p:nvPr/>
          </p:nvCxnSpPr>
          <p:spPr>
            <a:xfrm>
              <a:off x="5081173" y="5471432"/>
              <a:ext cx="786971" cy="666488"/>
            </a:xfrm>
            <a:prstGeom prst="straightConnector1">
              <a:avLst/>
            </a:prstGeom>
            <a:ln w="3175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2" name="Прямая со стрелкой 71"/>
            <p:cNvCxnSpPr>
              <a:stCxn id="34" idx="6"/>
              <a:endCxn id="28" idx="1"/>
            </p:cNvCxnSpPr>
            <p:nvPr/>
          </p:nvCxnSpPr>
          <p:spPr>
            <a:xfrm flipV="1">
              <a:off x="7236296" y="3284984"/>
              <a:ext cx="179512" cy="108012"/>
            </a:xfrm>
            <a:prstGeom prst="straightConnector1">
              <a:avLst/>
            </a:prstGeom>
            <a:ln w="3175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4" name="Прямая со стрелкой 73"/>
            <p:cNvCxnSpPr>
              <a:stCxn id="34" idx="5"/>
              <a:endCxn id="27" idx="1"/>
            </p:cNvCxnSpPr>
            <p:nvPr/>
          </p:nvCxnSpPr>
          <p:spPr>
            <a:xfrm>
              <a:off x="7035935" y="3825794"/>
              <a:ext cx="379873" cy="827342"/>
            </a:xfrm>
            <a:prstGeom prst="straightConnector1">
              <a:avLst/>
            </a:prstGeom>
            <a:ln w="3175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6" name="Прямая со стрелкой 75"/>
            <p:cNvCxnSpPr>
              <a:stCxn id="30" idx="0"/>
              <a:endCxn id="33" idx="4"/>
            </p:cNvCxnSpPr>
            <p:nvPr/>
          </p:nvCxnSpPr>
          <p:spPr>
            <a:xfrm flipV="1">
              <a:off x="4608004" y="2420888"/>
              <a:ext cx="0" cy="288032"/>
            </a:xfrm>
            <a:prstGeom prst="straightConnector1">
              <a:avLst/>
            </a:prstGeom>
            <a:ln w="3810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5" name="Прямая со стрелкой 84"/>
            <p:cNvCxnSpPr>
              <a:stCxn id="30" idx="2"/>
              <a:endCxn id="31" idx="6"/>
            </p:cNvCxnSpPr>
            <p:nvPr/>
          </p:nvCxnSpPr>
          <p:spPr>
            <a:xfrm flipH="1" flipV="1">
              <a:off x="3347864" y="3392996"/>
              <a:ext cx="216024" cy="36004"/>
            </a:xfrm>
            <a:prstGeom prst="straightConnector1">
              <a:avLst/>
            </a:prstGeom>
            <a:ln w="3810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Прямая со стрелкой 104"/>
            <p:cNvCxnSpPr>
              <a:stCxn id="30" idx="6"/>
              <a:endCxn id="34" idx="2"/>
            </p:cNvCxnSpPr>
            <p:nvPr/>
          </p:nvCxnSpPr>
          <p:spPr>
            <a:xfrm flipV="1">
              <a:off x="5652120" y="3392996"/>
              <a:ext cx="216024" cy="36004"/>
            </a:xfrm>
            <a:prstGeom prst="straightConnector1">
              <a:avLst/>
            </a:prstGeom>
            <a:ln w="3810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Прямая со стрелкой 109"/>
            <p:cNvCxnSpPr>
              <a:stCxn id="30" idx="4"/>
              <a:endCxn id="32" idx="0"/>
            </p:cNvCxnSpPr>
            <p:nvPr/>
          </p:nvCxnSpPr>
          <p:spPr>
            <a:xfrm flipH="1">
              <a:off x="4572000" y="4149080"/>
              <a:ext cx="36004" cy="216024"/>
            </a:xfrm>
            <a:prstGeom prst="straightConnector1">
              <a:avLst/>
            </a:prstGeom>
            <a:ln w="3810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43"/>
                                        </p:tgtEl>
                                        <p:attrNameLst>
                                          <p:attrName>style.visibility</p:attrName>
                                        </p:attrNameLst>
                                      </p:cBhvr>
                                      <p:to>
                                        <p:strVal val="visible"/>
                                      </p:to>
                                    </p:set>
                                    <p:animScale>
                                      <p:cBhvr>
                                        <p:cTn id="7" dur="1000" decel="50000" fill="hold">
                                          <p:stCondLst>
                                            <p:cond delay="0"/>
                                          </p:stCondLst>
                                        </p:cTn>
                                        <p:tgtEl>
                                          <p:spTgt spid="4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3"/>
                                        </p:tgtEl>
                                        <p:attrNameLst>
                                          <p:attrName>ppt_x</p:attrName>
                                          <p:attrName>ppt_y</p:attrName>
                                        </p:attrNameLst>
                                      </p:cBhvr>
                                    </p:animMotion>
                                    <p:animEffect transition="in" filter="fade">
                                      <p:cBhvr>
                                        <p:cTn id="9" dur="10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одержимое 6"/>
          <p:cNvGraphicFramePr>
            <a:graphicFrameLocks noGrp="1"/>
          </p:cNvGraphicFramePr>
          <p:nvPr>
            <p:ph idx="1"/>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Scale>
                                      <p:cBhvr>
                                        <p:cTn id="7"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7"/>
                                        </p:tgtEl>
                                        <p:attrNameLst>
                                          <p:attrName>ppt_x</p:attrName>
                                          <p:attrName>ppt_y</p:attrName>
                                        </p:attrNameLst>
                                      </p:cBhvr>
                                    </p:animMotion>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436</TotalTime>
  <Words>347</Words>
  <Application>Microsoft Office PowerPoint</Application>
  <PresentationFormat>Экран (4:3)</PresentationFormat>
  <Paragraphs>136</Paragraphs>
  <Slides>21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Яркая</vt:lpstr>
      <vt:lpstr>ВНЕШНЯЯ И ВНУТРЕННЯЯ СРЕДА ОРГАнИЗАЦИИ</vt:lpstr>
      <vt:lpstr>Презентация PowerPoint</vt:lpstr>
      <vt:lpstr>Презентация PowerPoint</vt:lpstr>
      <vt:lpstr>Внешняя среда организации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Анализ внешней среды</vt:lpstr>
      <vt:lpstr>ВНУТРЕННЯЯ  СРЕДА ОРГАНИЗАЦИИ</vt:lpstr>
      <vt:lpstr>Внутренняя среда  организаций включает в себя следующие основные переменные:</vt:lpstr>
      <vt:lpstr>Презентация PowerPoint</vt:lpstr>
      <vt:lpstr>Презентация PowerPoint</vt:lpstr>
      <vt:lpstr>Презентация PowerPoint</vt:lpstr>
      <vt:lpstr>Взаимосвязанность внутренних переменных </vt:lpstr>
      <vt:lpstr>Презентация PowerPoint</vt:lpstr>
      <vt:lpstr>внутренняя  среда организации</vt:lpstr>
      <vt:lpstr>Используемые интернет источники: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ВНЕШНЯЯ И ВНУТРЕННЯЯ СРЕДА ОРГАЗИЗАЦИИ</dc:title>
  <dc:creator>Тоня</dc:creator>
  <cp:lastModifiedBy>admin</cp:lastModifiedBy>
  <cp:revision>46</cp:revision>
  <dcterms:created xsi:type="dcterms:W3CDTF">2012-02-13T12:25:56Z</dcterms:created>
  <dcterms:modified xsi:type="dcterms:W3CDTF">2013-12-12T05:06:47Z</dcterms:modified>
</cp:coreProperties>
</file>