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3964" autoAdjust="0"/>
  </p:normalViewPr>
  <p:slideViewPr>
    <p:cSldViewPr>
      <p:cViewPr>
        <p:scale>
          <a:sx n="75" d="100"/>
          <a:sy n="75" d="100"/>
        </p:scale>
        <p:origin x="-101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Shape 2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3" name="Shape 2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96949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Shape 2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6" name="Shape 2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Shape 2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3" name="Shape 2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Shape 2057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2058" name="Shape 205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2059" name="Shape 205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Число-заголовок"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Shape 2092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2093" name="Shape 2093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4" name="Shape 209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Чистый"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Shape 209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Название раздела"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Shape 206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62" name="Shape 206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Shape 206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5" name="Shape 206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6" name="Shape 206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столбца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Shape 20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9" name="Shape 20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070" name="Shape 2070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071" name="Shape 207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Shape 20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4" name="Shape 207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дин столбец"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Shape 2076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077" name="Shape 207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078" name="Shape 207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ая мысль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Shape 208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081" name="Shape 208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 и описание"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Shape 2083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4" name="Shape 2084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085" name="Shape 2085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2086" name="Shape 2086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7" name="Shape 208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дпись"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Shape 2089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2090" name="Shape 209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-RU"/>
              <a:pPr lvl="0" rtl="0">
                <a:spcBef>
                  <a:spcPts val="0"/>
                </a:spcBef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 205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4" name="Shape 205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5" name="Shape 205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-RU" sz="100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-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" name="Shape 2100" descr="C:\Users\~\Desktop\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404664"/>
            <a:ext cx="8001000" cy="49531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1708" y="428604"/>
            <a:ext cx="8475134" cy="4929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1700" y="5572140"/>
            <a:ext cx="8520600" cy="928694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 Кучеренко Н.А., преподаватель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специальных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дисциплин ГАПОУ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 «МПК»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20600" cy="720080"/>
          </a:xfrm>
        </p:spPr>
        <p:txBody>
          <a:bodyPr/>
          <a:lstStyle/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взрыва Чернобыльской АЭС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54726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6:00 пожар был полностью потушен. Вторая часть команды занималась расчисткой доступа к измерительному прибору, который имел большую точность и был необходим для проведения измерительных работ по произошедшему загрязнению.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момента проведения измерительных работ считалось, что реактор уцелел. Однако по окончанию работ по тушению пожара был установлен факт его полного разрушения.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Первично в Москву был направлен рапорт о стабилизации обстановки после Чернобыльской аварии, однако полученные данные с измерительных приборов свидетельствовали о большом уровне радиоактивных веществ, выброшенных в атмосферу.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23:00  было принято решение об эвакуации населения с территории в 30 километров. Эвакуации подлежал 81 населенный пункт.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Эвакуация была проведена 27 апреля 1986 года, в эвакуации города Припять были задействованы 1200 автобусов и более ста единиц военизированной техники высокой проходимости.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12 часам 27 апреля необходимое количество транспорта было собрано в районе города Чернобыль.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Ночью администрация города Припять провела ограниченный инструктаж административного персонала, беседа была проведена с обслуживающим персоналом больниц, школ, детских садов.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3789040"/>
            <a:ext cx="316835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908720"/>
            <a:ext cx="32403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20600" cy="11223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взрыва Чернобыльской АЭС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5238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утра были максимально продезинфицированы все общественные места. Во всех туалетах города разместили хозяйственное мыло и дополнительные резервуары с водой.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Повторять обработку помещений надлежало каждый час. Утром были открыты все школы, в обязательном порядке все дети были замерены прибором излучения, медицинский персонал произвел выдачу таблеток содержащих йод.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Через два часа школьники были отправлены домой. В городе начался общий инструктаж.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12:20  инструктаж был проведен в городском отделе милиции. Город был разбит на шесть секторов. За каждым был закреплен ответственный, на каждый подъезд жилого дома было выделено два сотрудника милиции.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12:30 сотрудники милиции прибыли на свои места и начали инструктаж жителей.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14:00 началось размещение жителей по автобусам, к 16:30 город был эвакуирован.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18:00 сотрудники милиции произвели повторный обход квартир, чтобы убедиться в отсутствии жителей.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После эвакуации мирного населения город Припять был использован для размещения штаба комиссии по ликвидации аварии.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zen_doc/1587860/pub_5e234b70e6cb9b00b04b776a_5e23657634808200b1720f2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3717032"/>
            <a:ext cx="316835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Ð§Ð¸ÑÑÑÑ ÑÑÐ°Ð½ÑÐ¿Ð¾ÑÑ Ð¾Ñ ÑÐ°Ð´Ð¸Ð¾Ð°ÐºÑÐ¸Ð²Ð½Ð¾Ð¹ Ð¿ÑÐ»Ð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836712"/>
            <a:ext cx="30114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20600" cy="63320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Чернобыль после аварии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08720"/>
            <a:ext cx="806489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После чернобыльской катастрофы все радикально изменилось.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Сейчас город Припять (являющийся столицей Чернобыля) напоминает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экшн-сцену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из фильма апокалипсис: пустые заброшенные дома, бывшие молочно-продуктовые магазины наглухо заколочены, заросший лес (известный как «рыжий лес»), проезжает патруль МВД Украины, который контролирует порядок.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Люди бросали все и их эвакуировали в экстренном порядке, правда позже разрешали вернуться на три дня, дабы собрать свои вещи.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Бегают мутанты и зомби по лесам (ну по крайней мере так говорят). Хотя на самом деле Чернобыль сейчас представляет большое количество диких зверей, буйную флору и наличие больших сомов, живущих в канале.</a:t>
            </a:r>
          </a:p>
        </p:txBody>
      </p:sp>
      <p:pic>
        <p:nvPicPr>
          <p:cNvPr id="1029" name="Picture 5" descr="https://i.pinimg.com/736x/c8/2b/72/c82b727ad0dd523599ae4adc71e5e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56992"/>
            <a:ext cx="41044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s://cdn.iz.ru/sites/default/files/styles/900x600/public/photo_list-2017-05/c44b179b71d0b2faac7e3043f354d2e9.JPG.jpg?itok=mWp74B8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699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43204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Экология после аварии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https://pbs.twimg.com/media/C_x88qCXgAAXjnt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pbs.twimg.com/media/C_x88qCXgAAXjnt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cn1.nevsedoma.com.ua/images/2011/76/4/4912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52736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0" name="AutoShape 8" descr="https://panoramy-chernobylya.ru/wp-content/uploads/2018/09/somy-pripya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s://chernobylguide.com/wp-content/uploads/2017/08/pripyat-cat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52736"/>
            <a:ext cx="424847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https://avatars.mds.yandex.net/get-zen_doc/99893/pub_5d4d613e1ee34f00af1cc5a8_5d4d64a3d7859b00ad30bbb2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861048"/>
            <a:ext cx="4104456" cy="277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6" name="Picture 14" descr="http://feel-feed.ru/wp-content/uploads/2017/03/gol-7-1170x63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5966" y="3861048"/>
            <a:ext cx="4232498" cy="276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20600" cy="11223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Памятники пострадавшим от аварии на ЧАЭС: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573016"/>
            <a:ext cx="19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г.Петрозаводск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309320"/>
            <a:ext cx="215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г.Богуслав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573016"/>
            <a:ext cx="1538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Феодосия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6309320"/>
            <a:ext cx="122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Москва</a:t>
            </a:r>
            <a:endParaRPr lang="ru-RU" b="1" dirty="0"/>
          </a:p>
        </p:txBody>
      </p:sp>
      <p:pic>
        <p:nvPicPr>
          <p:cNvPr id="29708" name="Picture 12" descr="http://museum.kraschern.ru/images/chernobyl-v-pamyatnikakh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4005064"/>
            <a:ext cx="26642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804248" y="6309320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 Чернобыль</a:t>
            </a:r>
            <a:endParaRPr lang="ru-RU" b="1" dirty="0"/>
          </a:p>
        </p:txBody>
      </p:sp>
      <p:pic>
        <p:nvPicPr>
          <p:cNvPr id="29712" name="Picture 16" descr="https://rutraveller.ru/icache/place/1/269/011/126911_890x5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96752"/>
            <a:ext cx="302433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4" name="Picture 18" descr="http://i.mycdn.me/i?r=AzEPZsRbOZEKgBhR0XGMT1Rkv1WxmSVL5Ow4tfiJ4rjsC6aKTM5SRkZCeTgDn6uOy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1196752"/>
            <a:ext cx="29523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6" name="Picture 20" descr="http://kurort.kafa-info.com.ua/upload/images/dost/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1196752"/>
            <a:ext cx="273630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8" name="Picture 22" descr="http://artofwar.ru/img/p/pamyatniki/text_0530-1/100_03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3933056"/>
            <a:ext cx="28803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20" name="Picture 24" descr="http://xn--b1ae4ad.xn--p1ai/img/photo/190b40ed-ecff-4485-96aa-0a32790dc40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848" y="3789040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Shape 2108"/>
          <p:cNvSpPr txBox="1">
            <a:spLocks noGrp="1"/>
          </p:cNvSpPr>
          <p:nvPr>
            <p:ph type="title"/>
          </p:nvPr>
        </p:nvSpPr>
        <p:spPr>
          <a:xfrm>
            <a:off x="323528" y="1340768"/>
            <a:ext cx="8520600" cy="3478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Посвящаем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павшим и живым участникам ликвидации катастрофы на Чернобыльской АЭС, вдовам и матерям, семьям, потерявшим кормильца, всем, живущим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планете Земля. </a:t>
            </a:r>
          </a:p>
        </p:txBody>
      </p:sp>
      <p:pic>
        <p:nvPicPr>
          <p:cNvPr id="1028" name="Picture 4" descr="https://assets.podomatic.net/ts/b1/be/de/podcast6592741533/3000x3000_13092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18813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20600" cy="72008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Чернобыль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Чернобыль до аварии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города Припять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Колесо обозрения города Припять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взрыва Чернобыльской АЭС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Чернобыль после аварии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Памятники пострадавшим от аварии на ЧАЭС </a:t>
            </a:r>
          </a:p>
          <a:p>
            <a:pPr marL="514350" indent="-514350" fontAlgn="base">
              <a:buFont typeface="+mj-lt"/>
              <a:buAutoNum type="arabicPeriod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Shape 2110"/>
          <p:cNvSpPr/>
          <p:nvPr/>
        </p:nvSpPr>
        <p:spPr>
          <a:xfrm>
            <a:off x="323528" y="1124744"/>
            <a:ext cx="3960440" cy="54783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История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города Чернобыль начинается с 1193 года, назвали его из-за полыни, в древние времена ее называли чернобыльником</a:t>
            </a:r>
            <a:r>
              <a:rPr lang="ru-RU" sz="14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endParaRPr lang="ru-RU" sz="1400" b="1" i="0" u="none" strike="noStrike" cap="none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Город расположен </a:t>
            </a:r>
            <a:r>
              <a:rPr lang="ru-RU" sz="1400" b="1" i="0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 реке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400" b="1" i="0" strike="noStrike" cap="none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Припять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он не всегда находился на территории Украины.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1548 году город входил в состав Великого Княжества Литовского и являлся уездным центром.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Несмотря на свою значимость, городское поселение использовалось для размещения евреев.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1793 город Чернобыль вошел в состав Российской империи, на этот момент численность населения составляла около десяти тысяч человек, при этом 70% из них являлись евреями.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1921 году город Чернобыль входит в состав УССР.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Тоже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самое касается и </a:t>
            </a:r>
            <a:r>
              <a:rPr lang="ru-RU" sz="1400" b="1" i="0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воспоминаний</a:t>
            </a: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400" b="1" i="0" strike="noStrike" cap="none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ликвидаторов</a:t>
            </a: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sz="1400" b="1" i="0" strike="noStrike" cap="none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ЧАЭС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они наполнены болью и пониманием о произошедшем даже спустя годы.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Читать про Чернобыль можно много, как и говорить о нем. Эту историю точно не забудут те, кого она коснулась лично или его семью.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332656"/>
            <a:ext cx="30618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Чернобыль</a:t>
            </a:r>
          </a:p>
          <a:p>
            <a:endParaRPr lang="ru-RU" dirty="0"/>
          </a:p>
        </p:txBody>
      </p:sp>
      <p:pic>
        <p:nvPicPr>
          <p:cNvPr id="11268" name="Picture 4" descr="https://kazanfirst.ru/storage/post/August2017/OifElfGq5VTAXjQhLrNq-water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80728"/>
            <a:ext cx="42484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s://avatars.mds.yandex.net/get-pdb/2984945/ae938270-0908-4257-b69f-207d0c309bc8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9040"/>
            <a:ext cx="4248472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Shape 2115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520600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Чернобыль до аварии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 городок районного назначения и ничем не отличался от других во время СССР, разве что в нем находилась АЭС (а точнее в 10 км от него).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Население составляло порядка 13 000 (сейчас там находится несколько тысяч и то в основном из числа обслуживающего персонала).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 было по стандарту Советского Союза: училища, школы, Дворец культуры, медицинские учреждения, 4 библиотеки, гостиница, около 10 детсадов и т.п.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 как и везде, описывать стандартный районный поселок нет смысла: гуляли люди, вели свой образ жизни и как многие жили, мечтали и надеялись.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аварии Чернобыль был вполне себе процветающим городком, вдобавок средний возраст составлял 25 лет, а это о чем-то говорит.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Строительство и будущая работа на ЧАЭС должна была привлечь еще людей – до 80 000 (и она бы привлекла благодаря коммунистическому строю). Это позволило бы городу “раскрыться” на полную.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get-zen_doc/1930771/pub_5d117c952d23ae00af68eea3_5d1183c36b111400aebd2d4d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933056"/>
            <a:ext cx="410445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travel-ukr.com/static/media/photogallery/5023a914b75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3933056"/>
            <a:ext cx="424847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20600" cy="11223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города Припять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43204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февраля 1970 года начато строительство города Припять.  Его строительство было обусловлено необходимостью размещения работников будущей АЭС и строителей, задействованных в ее возведении.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 получил статус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атомограда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являлся частично закрытым объектом. Строительство города с пустого места, позволяло учесть некоторые минусы городских объектов и использовать современные методики и материалы.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 был размещен с учетом розы ветров, имел широкие улицы и гармоничное распределение инфраструктуры.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Инженеры, разрабатывавшие проект городского поселения испробовали на нем радиальную схему застройки.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Она заключалась в радиусном расположении жилых кварталов,  по отношению к центральному объекту.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 был рассчитан на жизнеобеспечение 80 тысяч человек, на момент эвакуации численность населения составляла 47 тысяч человек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://i.pipec.info/20190426/5755534982787_khvibpgyi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052736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s://i.ytimg.com/vi/yw14EQSgERg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4005064"/>
            <a:ext cx="4248472" cy="285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20600" cy="112474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центре города располагались несколько административных и общественных объектов: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Здание городской администрации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Кинотеатр «Прометей»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Дворец Культуры «Энергетик»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Гостиница «Полесье»</a:t>
            </a:r>
          </a:p>
          <a:p>
            <a:pPr fontAlgn="base">
              <a:buFont typeface="Arial" pitchFamily="34" charset="0"/>
              <a:buChar char="•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1988 году планировалось закончить строительство еще одного кинотеатра, двух торговых центров, двух дворцов пионеров, гостиницы, двух спортивных комплексов, нескольких школ и садов.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Кроме уникального для своего времени инженерного проекта, Припять имела уникальный архитектурный план.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Именно на этом городе он был впервые использован. Архитектурный план имел название – «Треугольная застройка». Его принцип заключался в совмещении зданий разной этажности.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краям треугольника размещались многоэтажные здания, а в центре малоэтажные здания.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Такое положение жилых домов позволяло не загружать пространство, а равномерно распределять объекты.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последствии подобные архитектурные планы использовались и в других городах страны.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Припять была образцовым городом. Развитая инфраструктура, хорошее продуктовое обеспечение и достойная оплата. В город стремились попасть многие специалисты атомного профиля.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ontent.onliner.by/news/2013/04/default/b853bb021a18ca4cfc5cb13f08228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653136"/>
            <a:ext cx="301833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img04.urban3p.ru/up/o/689/gallery/107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4653136"/>
            <a:ext cx="305983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i03.fotocdn.net/s124/7bde71df57a41443/public_pin_l/2833360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4653136"/>
            <a:ext cx="288032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00" y="260648"/>
            <a:ext cx="8520600" cy="834268"/>
          </a:xfrm>
        </p:spPr>
        <p:txBody>
          <a:bodyPr/>
          <a:lstStyle/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Колесо обозрения города Припять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3529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Визитной карточкой любого города являлся парк развлечений, растущий и развивающийся город, было решено снабдить таким объектом.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 должно было стать событием года и все с нетерпением ждали открытия парка.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Парк развлечений состоял из небольших каруселей разных вариаций, а самым главным его объектом было огромное колесо обозрения.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Выкрашенные в желтый цвет кабинки должны были подарить радость всем жителям города. Открытие парка развлечений планировалось 1 мая 1986 года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Чернобыль как и Припять так бы и остались известными городками только в пределах Советского Союза, пока не произошла авария планетарного масштаба.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Нас больше интересует история Чернобыльской катастрофы. Впервые АЭС там построили в 1970 году и уже в известном 1986, 26 апреля, произошла известная катастрофа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d.topic.lt/FF/upload/post/2018/04/26/2582272/tn/644d813644974c6930322f7a1d590c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653382"/>
            <a:ext cx="4739680" cy="320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20600" cy="79208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взрыва Чернобыльской АЭС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5184576" cy="518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 апреля 1986 года была произведена плановая остановка четвертого реактора.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период остановки на нем планировалось провести эксперимента, для отработки системы аварийного электроснабжения.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Эксперимент начался 26 апреля в 1:23:04, были снижены обороты насосов и наблюдался положительный коэффициент паровой реактивности.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наличии этих двух условий реактор имеет потенциал к выработки большей мощности, однако на протяжении всего эксперимент повышения мощности не наблюдалось.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Однако в 1:23:38 оператором была нажата кнопа аварийной защиты, реактор начал набирать свою мощность, а уже в 1:23:42 регистрирующие системы были выведены из строя.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1:23:50 произошла серия взрывов, и реактор был полностью разрушен, начался пожар.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поданному сигналу аварийной защиты на станцию выдвинулись два пожарных расчета, один из них был направлен из города Припять.</a:t>
            </a:r>
          </a:p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прибытию на место аварии пожарные были разделены на две команды. Первая команда занималась тушением пожара, к 4:00 удалось стабилизировать возгорание и исключить переход пламени на третий реактор.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905672"/>
            <a:ext cx="331236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AutoShape 2" descr="https://kartalinka.ru/wp-content/uploads/2017/04/PAP_STORYwx1080_1-1200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kartalinka.ru/wp-content/uploads/2017/04/PAP_STORYwx1080_1-1200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kartalinka.ru/wp-content/uploads/2017/04/PAP_STORYwx1080_1-1200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PAP_STORYwx1080_1-120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836712"/>
            <a:ext cx="33843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912</Words>
  <Application>Microsoft Office PowerPoint</Application>
  <PresentationFormat>Экран (4:3)</PresentationFormat>
  <Paragraphs>92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simple-light-2</vt:lpstr>
      <vt:lpstr>Слайд 1</vt:lpstr>
      <vt:lpstr>Посвящаем павшим и живым участникам ликвидации катастрофы на Чернобыльской АЭС, вдовам и матерям, семьям, потерявшим кормильца, всем, живущим на планете Земля. </vt:lpstr>
      <vt:lpstr>Содержание:</vt:lpstr>
      <vt:lpstr>Слайд 4</vt:lpstr>
      <vt:lpstr>Чернобыль до аварии</vt:lpstr>
      <vt:lpstr>История города Припять</vt:lpstr>
      <vt:lpstr>В центре города располагались несколько административных и общественных объектов:</vt:lpstr>
      <vt:lpstr>Колесо обозрения города Припять</vt:lpstr>
      <vt:lpstr>История взрыва Чернобыльской АЭС</vt:lpstr>
      <vt:lpstr>История взрыва Чернобыльской АЭС</vt:lpstr>
      <vt:lpstr>История взрыва Чернобыльской АЭС</vt:lpstr>
      <vt:lpstr>Чернобыль после аварии</vt:lpstr>
      <vt:lpstr>Экология после аварии </vt:lpstr>
      <vt:lpstr>Памятники пострадавшим от аварии на ЧАЭС: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~</cp:lastModifiedBy>
  <cp:revision>16</cp:revision>
  <dcterms:modified xsi:type="dcterms:W3CDTF">2020-04-23T13:45:59Z</dcterms:modified>
</cp:coreProperties>
</file>