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11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B8B8-6E8C-44AB-936B-13961C642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2D-3E5E-489B-87E5-469BDD5F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4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B8B8-6E8C-44AB-936B-13961C642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2D-3E5E-489B-87E5-469BDD5F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6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B8B8-6E8C-44AB-936B-13961C642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2D-3E5E-489B-87E5-469BDD5F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05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B8B8-6E8C-44AB-936B-13961C642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2D-3E5E-489B-87E5-469BDD5F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0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B8B8-6E8C-44AB-936B-13961C642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2D-3E5E-489B-87E5-469BDD5F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1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B8B8-6E8C-44AB-936B-13961C642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2D-3E5E-489B-87E5-469BDD5F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305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B8B8-6E8C-44AB-936B-13961C642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2D-3E5E-489B-87E5-469BDD5F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96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B8B8-6E8C-44AB-936B-13961C642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2D-3E5E-489B-87E5-469BDD5F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612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B8B8-6E8C-44AB-936B-13961C642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2D-3E5E-489B-87E5-469BDD5F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47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B8B8-6E8C-44AB-936B-13961C642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2D-3E5E-489B-87E5-469BDD5F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51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3B8B8-6E8C-44AB-936B-13961C642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882C2D-3E5E-489B-87E5-469BDD5F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53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3B8B8-6E8C-44AB-936B-13961C6422FE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82C2D-3E5E-489B-87E5-469BDD5F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30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72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948" y="0"/>
            <a:ext cx="11929403" cy="150125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САРАТОВСКОЙ ОБЛАСТИ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 образовательное 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Саратовской области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«Марксовский политехнический колледж»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1843254"/>
            <a:ext cx="9144000" cy="1913293"/>
          </a:xfrm>
        </p:spPr>
        <p:txBody>
          <a:bodyPr/>
          <a:lstStyle/>
          <a:p>
            <a:r>
              <a:rPr lang="ru-RU" sz="4000" b="1" dirty="0" smtClean="0">
                <a:latin typeface="Monotype Corsiva" panose="03010101010201010101" pitchFamily="66" charset="0"/>
              </a:rPr>
              <a:t>КЛАССНЫЙ ЧАС </a:t>
            </a:r>
          </a:p>
          <a:p>
            <a:r>
              <a:rPr lang="ru-RU" sz="4000" dirty="0" smtClean="0">
                <a:latin typeface="Bahnschrift SemiBold" panose="020B0502040204020203" pitchFamily="34" charset="0"/>
                <a:cs typeface="Times New Roman" panose="02020603050405020304" pitchFamily="18" charset="0"/>
              </a:rPr>
              <a:t>НАРКОТИКИ – ШАГ НАЗАД</a:t>
            </a:r>
            <a:endParaRPr lang="ru-RU" sz="4000" dirty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942996" y="3975717"/>
            <a:ext cx="3628029" cy="1913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dirty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7942996" y="4659717"/>
            <a:ext cx="4139822" cy="1571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smtClean="0">
                <a:latin typeface="Monotype Corsiva" panose="03010101010201010101" pitchFamily="66" charset="0"/>
              </a:rPr>
              <a:t>Группа 21</a:t>
            </a:r>
            <a:endParaRPr lang="ru-RU" sz="2800" b="1" dirty="0" smtClean="0">
              <a:latin typeface="Monotype Corsiva" panose="03010101010201010101" pitchFamily="66" charset="0"/>
            </a:endParaRPr>
          </a:p>
          <a:p>
            <a:r>
              <a:rPr lang="ru-RU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Кл. руководитель </a:t>
            </a:r>
          </a:p>
          <a:p>
            <a:r>
              <a:rPr lang="ru-RU" sz="2800" b="1" dirty="0" smtClean="0">
                <a:latin typeface="Monotype Corsiva" panose="03010101010201010101" pitchFamily="66" charset="0"/>
                <a:cs typeface="Times New Roman" panose="02020603050405020304" pitchFamily="18" charset="0"/>
              </a:rPr>
              <a:t>Клюшина О.М.</a:t>
            </a:r>
            <a:endParaRPr lang="ru-RU" sz="2800" dirty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6478" y="2159000"/>
            <a:ext cx="8283622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6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2099" y="487468"/>
            <a:ext cx="10816988" cy="46484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200" b="1" dirty="0" smtClean="0">
                <a:latin typeface="Monotype Corsiva" panose="03010101010201010101" pitchFamily="66" charset="0"/>
              </a:rPr>
              <a:t>Цель: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формированию знаний о вреде наркомании,  росту самосознания и самооценки студентов ссузов. </a:t>
            </a: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противостояния давлению; развивать критическое мышление;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повышению самооценки, воспитанию самоуважения;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способствовать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воспитанию здорового образа жизни и формированию трезвеннических установок у детей.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0" y="1032956"/>
            <a:ext cx="568011" cy="7573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50" y="1970725"/>
            <a:ext cx="580670" cy="7742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32" y="2755371"/>
            <a:ext cx="561156" cy="7482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0" y="3761325"/>
            <a:ext cx="563464" cy="75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5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7200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7546" y="4202207"/>
            <a:ext cx="11864454" cy="146031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НАРКОМАНИЯ…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Страшнейшая из зол, которая проникает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всѐ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больше и больше в нашу жизнь. Это болезнь, которую человек выбирает себе добровольно, превращая себя в социальный труп. Приобретение и употребление дурманящих веществ становится смыслом его жизни. Более того, наркоман стремиться приобщить к своему увлечению других. Недаром наркоманию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ещё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эпидемическим неинфекционным заболеванием. Как уберечь себя и своих близких от этой «белой чумы»? Как не пойти на поводу у ложных мировоззрений? Как не попасть в среду наркоманов? Как противостоять этой мании и остаться человеком достойным и счастливым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7942996" y="3975717"/>
            <a:ext cx="3628029" cy="1913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dirty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7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7200000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7942996" y="3975717"/>
            <a:ext cx="3628029" cy="1913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dirty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34692"/>
            <a:ext cx="120015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Что такое наркомания</a:t>
            </a:r>
            <a:r>
              <a:rPr lang="ru-RU" sz="4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?</a:t>
            </a:r>
          </a:p>
          <a:p>
            <a:pPr algn="ctr"/>
            <a:endParaRPr lang="ru-RU" sz="3600" b="0" i="0" dirty="0" smtClean="0">
              <a:solidFill>
                <a:srgbClr val="FF0000"/>
              </a:solidFill>
              <a:effectLst/>
              <a:latin typeface="Franklin Gothic Book" panose="020B0503020102020204" pitchFamily="34" charset="0"/>
            </a:endParaRPr>
          </a:p>
          <a:p>
            <a:pPr algn="just"/>
            <a:r>
              <a:rPr lang="ru-RU" sz="3200" b="1" dirty="0"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“Нарке”-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недвижимость (от древнегреческого), беспамятство. В последнее время наркомания захватила молодое поколение. Белый наркотик называют “Белой смертью”. Наркомания – это болезненное, непреодолимое пристрастие к наркотическим средствам, лекарствам, таблеткам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25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600"/>
            <a:ext cx="12192000" cy="7200000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7942996" y="3975717"/>
            <a:ext cx="3628029" cy="1913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dirty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9700" y="915692"/>
            <a:ext cx="118999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Отчего люди становятся наркоманами?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кроется огромный обман. Наркотики очень дорого стоят. Люди, распространяющие их, получают огромную прибыль. Трудом таких денег не заработать. Но продавцам нужны покупатели, то есть несчастные, привыкшие к наркотикам, готовые отдать любые деньги за одну дозу. Поэтому новичкам предлагают наркотики почти бесплатно, уговаривая: “Попробуй, это интересно”, провоцируют: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“Наркотики – для смелых, ты же не трус? Нет? Так попробуй. ”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Продавцы наркотиков специально в компании подсылают своих людей. Помните: когда протягивают наркотик, то эти люди получают прибыль, а ты отдаешь жизнь ради чужой прибыли. Даже первая доза становится гибельной. Наркотик убивает самых сильных, умных людей, сними никто не может справиться.</a:t>
            </a:r>
          </a:p>
        </p:txBody>
      </p:sp>
    </p:spTree>
    <p:extLst>
      <p:ext uri="{BB962C8B-B14F-4D97-AF65-F5344CB8AC3E}">
        <p14:creationId xmlns:p14="http://schemas.microsoft.com/office/powerpoint/2010/main" val="407979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7200000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7942996" y="3975717"/>
            <a:ext cx="3628029" cy="1913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dirty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2449" y="458492"/>
            <a:ext cx="1142497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Кто такой наркоман?</a:t>
            </a:r>
          </a:p>
          <a:p>
            <a:pPr algn="just"/>
            <a:r>
              <a:rPr lang="ru-RU" sz="3200" i="1" u="sng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Наркоман</a:t>
            </a:r>
            <a:r>
              <a:rPr lang="ru-RU" sz="3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– пещерный человек, обычно живет до 30 лет. Наркоманами становятся и остаются обычно те люди, у кого недостаток физических, духовных сил для того, чтобы бороться за хорошую жизнь, найти свое место в жизни. Став наркоманом, человек уже не отвечает за свои поступки. Он становится раздражительным. Часто наркоманы совершают кражи, другие преступления. Наркоманы становятся больными людьми. У таких людей рождаются больные дети. Попробовав наркотики 1 раз, человек становиться обреченным на постоянное их употребление и короткую жизнь.</a:t>
            </a:r>
          </a:p>
        </p:txBody>
      </p:sp>
    </p:spTree>
    <p:extLst>
      <p:ext uri="{BB962C8B-B14F-4D97-AF65-F5344CB8AC3E}">
        <p14:creationId xmlns:p14="http://schemas.microsoft.com/office/powerpoint/2010/main" val="13846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7200000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7942996" y="3975717"/>
            <a:ext cx="3628029" cy="1913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dirty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100" y="915692"/>
            <a:ext cx="11582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Bahnschrift SemiLight" panose="020B0502040204020203" pitchFamily="34" charset="0"/>
              </a:rPr>
              <a:t>Какие изменения происходят с людьми употребляющими наркотики?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Bahnschrift SemiLight" panose="020B0502040204020203" pitchFamily="34" charset="0"/>
            </a:endParaRPr>
          </a:p>
          <a:p>
            <a:pPr algn="just"/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Наркотики воздействуют на головной мозг. Сначала они оказывают положительный результат. Движения и речь становятся более оживленными, кровяное давление повышается, сердце бьется чаще, дыхание ускоряется. Но скоро наркотик начинает действовать на мозг угнетающе: притупляется способность думать, наблюдать, быть внимательным. Человек не контролирует свое поведение, а поэтому может совершать поступки, которые наносят вред окружающим его людям.</a:t>
            </a:r>
          </a:p>
        </p:txBody>
      </p:sp>
    </p:spTree>
    <p:extLst>
      <p:ext uri="{BB962C8B-B14F-4D97-AF65-F5344CB8AC3E}">
        <p14:creationId xmlns:p14="http://schemas.microsoft.com/office/powerpoint/2010/main" val="166932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00000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7942996" y="3975717"/>
            <a:ext cx="3628029" cy="1913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dirty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6364" y="0"/>
            <a:ext cx="11224661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ahnschrift Light SemiCondensed" panose="020B0502040204020203" pitchFamily="34" charset="0"/>
              </a:rPr>
              <a:t>Заключение</a:t>
            </a:r>
          </a:p>
          <a:p>
            <a:pPr algn="ctr"/>
            <a:endParaRPr lang="ru-RU" b="1" dirty="0">
              <a:solidFill>
                <a:srgbClr val="FF0000"/>
              </a:solidFill>
              <a:latin typeface="Bahnschrift Light SemiCondensed" panose="020B0502040204020203" pitchFamily="34" charset="0"/>
            </a:endParaRP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все встречаемся со сложностями в жизни, ищем удовлетворенности, счастья.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чем решить, что ваше счастье и смысл жизни в наркотике, подумайте о последствиях.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также, что лечить наркоманию очень и очень трудно. </a:t>
            </a:r>
            <a:r>
              <a:rPr lang="ru-RU" sz="32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Знайте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на вас идет охота.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кто предлагают попробовать наркотики, не заботятся о вашем душевном состоянии, но лишь ищут жертву, которая даст им возможность быстро и много заработать.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позволяйте себя обмануть и заманить в лабиринт, из которого можно так никогда и не найти выход.</a:t>
            </a:r>
            <a:endParaRPr lang="ru-RU" sz="320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62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200000"/>
          </a:xfrm>
          <a:prstGeom prst="rect">
            <a:avLst/>
          </a:prstGeom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7942996" y="3975717"/>
            <a:ext cx="3628029" cy="19132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dirty="0">
              <a:latin typeface="Bahnschrift SemiBold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2928"/>
            <a:ext cx="1219200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Bahnschrift Light SemiCondensed" panose="020B0502040204020203" pitchFamily="34" charset="0"/>
                <a:cs typeface="Times New Roman" panose="02020603050405020304" pitchFamily="18" charset="0"/>
              </a:rPr>
              <a:t>Источники</a:t>
            </a:r>
          </a:p>
          <a:p>
            <a:pPr algn="ctr"/>
            <a:endParaRPr lang="ru-RU" sz="2000" b="1" dirty="0" smtClean="0">
              <a:solidFill>
                <a:srgbClr val="FF0000"/>
              </a:solidFill>
              <a:latin typeface="Bahnschrift Light SemiCondensed" panose="020B0502040204020203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://yandex.ru/video/preview/?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Id=1254556295023957950&amp;text=%D0%B2%D0%BE%D1%81%D0%BF%D0%B8%D1%82%D0%B0%D1%82%D0%B5%D0%BB%D1%8C%D0%BD%D1%8B%D0%B9%20%D1%84%D0%B8%D0%BB%D1%8C%D0%BC%20%D0%BD%D0%B5%D1%82%20%D0%BD%D0%B0%D1%80%D0%BA%D0%BE%D1%82%D0%B8%D0%BA%D0%B0%D0%BC&amp;path=wizard&amp;parent-reqid=1587504404878939-959074074289523150200126-production-app-host-man-web-yp-219&amp;redircnt=1587504421.1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6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618</Words>
  <Application>Microsoft Office PowerPoint</Application>
  <PresentationFormat>Произвольный</PresentationFormat>
  <Paragraphs>32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МИНИСТЕРСТВО ОБРАЗОВАНИЯ САРАТОВСКОЙ ОБЛАСТИ государственное автономное профессиональное образовательное  учреждение Саратовской области «Марксовский политехнический колледж» </vt:lpstr>
      <vt:lpstr>Презентация PowerPoint</vt:lpstr>
      <vt:lpstr>НАРКОМАНИЯ… Страшнейшая из зол, которая проникает всѐ больше и больше в нашу жизнь. Это болезнь, которую человек выбирает себе добровольно, превращая себя в социальный труп. Приобретение и употребление дурманящих веществ становится смыслом его жизни. Более того, наркоман стремиться приобщить к своему увлечению других. Недаром наркоманию ещё называют эпидемическим неинфекционным заболеванием. Как уберечь себя и своих близких от этой «белой чумы»? Как не пойти на поводу у ложных мировоззрений? Как не попасть в среду наркоманов? Как противостоять этой мании и остаться человеком достойным и счастливым?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Image&amp;Matros ®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Image&amp;Matros ®</dc:creator>
  <cp:lastModifiedBy>Надежда</cp:lastModifiedBy>
  <cp:revision>13</cp:revision>
  <dcterms:created xsi:type="dcterms:W3CDTF">2020-04-21T20:14:58Z</dcterms:created>
  <dcterms:modified xsi:type="dcterms:W3CDTF">2020-04-24T06:47:46Z</dcterms:modified>
</cp:coreProperties>
</file>