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colors4.xml" ContentType="application/vnd.openxmlformats-officedocument.drawingml.diagramColor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diagrams/colors2.xml" ContentType="application/vnd.openxmlformats-officedocument.drawingml.diagramColors+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diagrams/layout4.xml" ContentType="application/vnd.openxmlformats-officedocument.drawingml.diagramLayout+xml"/>
  <Override PartName="/ppt/slideLayouts/slideLayout10.xml" ContentType="application/vnd.openxmlformats-officedocument.presentationml.slideLayout+xml"/>
  <Default Extension="vml" ContentType="application/vnd.openxmlformats-officedocument.vmlDrawing"/>
  <Default Extension="gif" ContentType="image/gif"/>
  <Override PartName="/ppt/diagrams/layout2.xml" ContentType="application/vnd.openxmlformats-officedocument.drawingml.diagramLayout+xml"/>
  <Override PartName="/ppt/diagrams/data3.xml" ContentType="application/vnd.openxmlformats-officedocument.drawingml.diagramData+xml"/>
  <Override PartName="/ppt/slides/slide8.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60" r:id="rId3"/>
    <p:sldId id="261" r:id="rId4"/>
    <p:sldId id="262" r:id="rId5"/>
    <p:sldId id="263" r:id="rId6"/>
    <p:sldId id="264" r:id="rId7"/>
    <p:sldId id="265" r:id="rId8"/>
    <p:sldId id="267" r:id="rId9"/>
    <p:sldId id="268" r:id="rId10"/>
    <p:sldId id="269" r:id="rId11"/>
    <p:sldId id="270" r:id="rId12"/>
    <p:sldId id="277" r:id="rId13"/>
    <p:sldId id="271" r:id="rId14"/>
    <p:sldId id="272" r:id="rId15"/>
    <p:sldId id="273" r:id="rId16"/>
    <p:sldId id="274" r:id="rId17"/>
    <p:sldId id="275" r:id="rId18"/>
    <p:sldId id="276" r:id="rId19"/>
    <p:sldId id="278" r:id="rId20"/>
    <p:sldId id="279" r:id="rId21"/>
    <p:sldId id="280" r:id="rId22"/>
    <p:sldId id="281" r:id="rId23"/>
    <p:sldId id="282" r:id="rId24"/>
    <p:sldId id="283" r:id="rId25"/>
    <p:sldId id="284" r:id="rId26"/>
    <p:sldId id="285" r:id="rId27"/>
    <p:sldId id="286" r:id="rId28"/>
    <p:sldId id="287" r:id="rId29"/>
    <p:sldId id="288" r:id="rId30"/>
    <p:sldId id="289" r:id="rId31"/>
    <p:sldId id="291" r:id="rId32"/>
    <p:sldId id="290" r:id="rId33"/>
    <p:sldId id="292" r:id="rId34"/>
    <p:sldId id="293" r:id="rId35"/>
    <p:sldId id="294" r:id="rId36"/>
    <p:sldId id="295" r:id="rId37"/>
    <p:sldId id="296" r:id="rId38"/>
    <p:sldId id="297" r:id="rId39"/>
    <p:sldId id="298" r:id="rId40"/>
    <p:sldId id="299" r:id="rId41"/>
    <p:sldId id="300" r:id="rId42"/>
    <p:sldId id="301" r:id="rId43"/>
    <p:sldId id="304" r:id="rId44"/>
    <p:sldId id="302" r:id="rId45"/>
    <p:sldId id="303" r:id="rId46"/>
    <p:sldId id="305" r:id="rId47"/>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8D230F3-CF80-4859-8CE7-A43EE81993B5}" styleName="Светлый стиль 1 - акцент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AF606853-7671-496A-8E4F-DF71F8EC918B}" styleName="Темный стиль 1 - акцент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38B1855-1B75-4FBE-930C-398BA8C253C6}" styleName="Стиль из темы 2 - акцент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03447BB-5D67-496B-8E87-E561075AD55C}" styleName="Темный стиль 1 - акцент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74"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6_4">
  <dgm:title val=""/>
  <dgm:desc val=""/>
  <dgm:catLst>
    <dgm:cat type="accent6" pri="11400"/>
  </dgm:catLst>
  <dgm:styleLbl name="node0">
    <dgm:fillClrLst meth="cycle">
      <a:schemeClr val="accent6">
        <a:shade val="60000"/>
      </a:schemeClr>
    </dgm:fillClrLst>
    <dgm:linClrLst meth="repeat">
      <a:schemeClr val="lt1"/>
    </dgm:linClrLst>
    <dgm:effectClrLst/>
    <dgm:txLinClrLst/>
    <dgm:txFillClrLst/>
    <dgm:txEffectClrLst/>
  </dgm:styleLbl>
  <dgm:styleLbl name="alignNode1">
    <dgm:fillClrLst meth="cycle">
      <a:schemeClr val="accent6">
        <a:shade val="50000"/>
      </a:schemeClr>
      <a:schemeClr val="accent6">
        <a:tint val="55000"/>
      </a:schemeClr>
    </dgm:fillClrLst>
    <dgm:linClrLst meth="cycle">
      <a:schemeClr val="accent6">
        <a:shade val="50000"/>
      </a:schemeClr>
      <a:schemeClr val="accent6">
        <a:tint val="55000"/>
      </a:schemeClr>
    </dgm:linClrLst>
    <dgm:effectClrLst/>
    <dgm:txLinClrLst/>
    <dgm:txFillClrLst/>
    <dgm:txEffectClrLst/>
  </dgm:styleLbl>
  <dgm:styleLbl name="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ln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vennNode1">
    <dgm:fillClrLst meth="cycle">
      <a:schemeClr val="accent6">
        <a:shade val="80000"/>
        <a:alpha val="50000"/>
      </a:schemeClr>
      <a:schemeClr val="accent6">
        <a:tint val="50000"/>
        <a:alpha val="50000"/>
      </a:schemeClr>
    </dgm:fillClrLst>
    <dgm:linClrLst meth="repeat">
      <a:schemeClr val="lt1"/>
    </dgm:linClrLst>
    <dgm:effectClrLst/>
    <dgm:txLinClrLst/>
    <dgm:txFillClrLst/>
    <dgm:txEffectClrLst/>
  </dgm:styleLbl>
  <dgm:styleLbl name="node2">
    <dgm:fillClrLst>
      <a:schemeClr val="accent6">
        <a:shade val="80000"/>
      </a:schemeClr>
    </dgm:fillClrLst>
    <dgm:linClrLst meth="repeat">
      <a:schemeClr val="lt1"/>
    </dgm:linClrLst>
    <dgm:effectClrLst/>
    <dgm:txLinClrLst/>
    <dgm:txFillClrLst/>
    <dgm:txEffectClrLst/>
  </dgm:styleLbl>
  <dgm:styleLbl name="node3">
    <dgm:fillClrLst>
      <a:schemeClr val="accent6">
        <a:tint val="99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f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b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sibTrans1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0000"/>
      </a:schemeClr>
    </dgm:fillClrLst>
    <dgm:linClrLst meth="repeat">
      <a:schemeClr val="lt1"/>
    </dgm:linClrLst>
    <dgm:effectClrLst/>
    <dgm:txLinClrLst/>
    <dgm:txFillClrLst/>
    <dgm:txEffectClrLst/>
  </dgm:styleLbl>
  <dgm:styleLbl name="asst3">
    <dgm:fillClrLst>
      <a:schemeClr val="accent6">
        <a:tint val="70000"/>
      </a:schemeClr>
    </dgm:fillClrLst>
    <dgm:linClrLst meth="repeat">
      <a:schemeClr val="lt1"/>
    </dgm:linClrLst>
    <dgm:effectClrLst/>
    <dgm:txLinClrLst/>
    <dgm:txFillClrLst/>
    <dgm:txEffectClrLst/>
  </dgm:styleLbl>
  <dgm:styleLbl name="asst4">
    <dgm:fillClrLst>
      <a:schemeClr val="accent6">
        <a:tint val="5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align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bgAccFollowNode1">
    <dgm:fillClrLst meth="repeat">
      <a:schemeClr val="accent6">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55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1">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5B605BC-2F60-49EC-A9AF-27A4DCCD7EB9}" type="doc">
      <dgm:prSet loTypeId="urn:microsoft.com/office/officeart/2005/8/layout/radial1" loCatId="cycle" qsTypeId="urn:microsoft.com/office/officeart/2005/8/quickstyle/simple3" qsCatId="simple" csTypeId="urn:microsoft.com/office/officeart/2005/8/colors/accent6_4" csCatId="accent6" phldr="1"/>
      <dgm:spPr/>
      <dgm:t>
        <a:bodyPr/>
        <a:lstStyle/>
        <a:p>
          <a:endParaRPr lang="ru-RU"/>
        </a:p>
      </dgm:t>
    </dgm:pt>
    <dgm:pt modelId="{B8477063-1478-4B88-95D1-09543C70474F}">
      <dgm:prSet phldrT="[Текст]"/>
      <dgm:spPr/>
      <dgm:t>
        <a:bodyPr/>
        <a:lstStyle/>
        <a:p>
          <a:r>
            <a:rPr lang="ru-RU" dirty="0" smtClean="0"/>
            <a:t>Конструктивные параметры дороги</a:t>
          </a:r>
          <a:endParaRPr lang="ru-RU" dirty="0"/>
        </a:p>
      </dgm:t>
    </dgm:pt>
    <dgm:pt modelId="{BDD0215A-E410-418D-BAE8-A8918F39B0A3}" type="parTrans" cxnId="{2558A65C-4BE2-45D5-9A58-99679F6C4DED}">
      <dgm:prSet/>
      <dgm:spPr/>
      <dgm:t>
        <a:bodyPr/>
        <a:lstStyle/>
        <a:p>
          <a:endParaRPr lang="ru-RU"/>
        </a:p>
      </dgm:t>
    </dgm:pt>
    <dgm:pt modelId="{55BBF4C8-4A81-4FAF-8085-2C668648D93F}" type="sibTrans" cxnId="{2558A65C-4BE2-45D5-9A58-99679F6C4DED}">
      <dgm:prSet/>
      <dgm:spPr/>
      <dgm:t>
        <a:bodyPr/>
        <a:lstStyle/>
        <a:p>
          <a:endParaRPr lang="ru-RU"/>
        </a:p>
      </dgm:t>
    </dgm:pt>
    <dgm:pt modelId="{62526110-F384-42DB-A0E0-08FD1B360564}">
      <dgm:prSet phldrT="[Текст]"/>
      <dgm:spPr/>
      <dgm:t>
        <a:bodyPr/>
        <a:lstStyle/>
        <a:p>
          <a:r>
            <a:rPr lang="ru-RU" dirty="0" smtClean="0"/>
            <a:t>План дороги</a:t>
          </a:r>
          <a:endParaRPr lang="ru-RU" dirty="0"/>
        </a:p>
      </dgm:t>
    </dgm:pt>
    <dgm:pt modelId="{49DEE57A-4E83-4A78-B417-0191F9EF7A7A}" type="parTrans" cxnId="{3E3D76A4-378D-46CD-8AB0-A72AB15BEF59}">
      <dgm:prSet/>
      <dgm:spPr/>
      <dgm:t>
        <a:bodyPr/>
        <a:lstStyle/>
        <a:p>
          <a:endParaRPr lang="ru-RU"/>
        </a:p>
      </dgm:t>
    </dgm:pt>
    <dgm:pt modelId="{283D80A4-F3FD-458D-90EB-1DFDFFC3ED91}" type="sibTrans" cxnId="{3E3D76A4-378D-46CD-8AB0-A72AB15BEF59}">
      <dgm:prSet/>
      <dgm:spPr/>
      <dgm:t>
        <a:bodyPr/>
        <a:lstStyle/>
        <a:p>
          <a:endParaRPr lang="ru-RU"/>
        </a:p>
      </dgm:t>
    </dgm:pt>
    <dgm:pt modelId="{C090B898-40B1-4620-A985-9C8528542655}">
      <dgm:prSet phldrT="[Текст]"/>
      <dgm:spPr/>
      <dgm:t>
        <a:bodyPr/>
        <a:lstStyle/>
        <a:p>
          <a:r>
            <a:rPr lang="ru-RU" dirty="0" smtClean="0"/>
            <a:t>Продольный профиль</a:t>
          </a:r>
          <a:endParaRPr lang="ru-RU" dirty="0"/>
        </a:p>
      </dgm:t>
    </dgm:pt>
    <dgm:pt modelId="{C0ADA8CB-6C2A-4296-BA90-CCB32423AE3A}" type="parTrans" cxnId="{CB0B80C1-5297-4282-BC5E-BA6F142CAF1F}">
      <dgm:prSet/>
      <dgm:spPr/>
      <dgm:t>
        <a:bodyPr/>
        <a:lstStyle/>
        <a:p>
          <a:endParaRPr lang="ru-RU"/>
        </a:p>
      </dgm:t>
    </dgm:pt>
    <dgm:pt modelId="{0F8971FC-C3D7-45D5-B60E-1DA67029F7BF}" type="sibTrans" cxnId="{CB0B80C1-5297-4282-BC5E-BA6F142CAF1F}">
      <dgm:prSet/>
      <dgm:spPr/>
      <dgm:t>
        <a:bodyPr/>
        <a:lstStyle/>
        <a:p>
          <a:endParaRPr lang="ru-RU"/>
        </a:p>
      </dgm:t>
    </dgm:pt>
    <dgm:pt modelId="{46301EC2-8295-4FE9-A131-F31DB00AE9A1}">
      <dgm:prSet phldrT="[Текст]"/>
      <dgm:spPr/>
      <dgm:t>
        <a:bodyPr/>
        <a:lstStyle/>
        <a:p>
          <a:r>
            <a:rPr lang="ru-RU" dirty="0" smtClean="0"/>
            <a:t>Поперечный профиль</a:t>
          </a:r>
          <a:endParaRPr lang="ru-RU" dirty="0"/>
        </a:p>
      </dgm:t>
    </dgm:pt>
    <dgm:pt modelId="{82792656-DABC-4521-B2F5-2ED7BC762E8C}" type="parTrans" cxnId="{91FE9CED-220D-453A-A644-9F4E22FDAB0B}">
      <dgm:prSet/>
      <dgm:spPr/>
      <dgm:t>
        <a:bodyPr/>
        <a:lstStyle/>
        <a:p>
          <a:endParaRPr lang="ru-RU"/>
        </a:p>
      </dgm:t>
    </dgm:pt>
    <dgm:pt modelId="{FC3074C6-9E8C-4AA6-B620-AA36D6031B8D}" type="sibTrans" cxnId="{91FE9CED-220D-453A-A644-9F4E22FDAB0B}">
      <dgm:prSet/>
      <dgm:spPr/>
      <dgm:t>
        <a:bodyPr/>
        <a:lstStyle/>
        <a:p>
          <a:endParaRPr lang="ru-RU"/>
        </a:p>
      </dgm:t>
    </dgm:pt>
    <dgm:pt modelId="{7395A3DA-1623-47C7-ABA9-3E223EBD9B6E}">
      <dgm:prSet phldrT="[Текст]"/>
      <dgm:spPr/>
      <dgm:t>
        <a:bodyPr/>
        <a:lstStyle/>
        <a:p>
          <a:r>
            <a:rPr lang="ru-RU" dirty="0" smtClean="0"/>
            <a:t>Обочина</a:t>
          </a:r>
          <a:endParaRPr lang="ru-RU" dirty="0"/>
        </a:p>
      </dgm:t>
    </dgm:pt>
    <dgm:pt modelId="{E62C3F86-4C37-41FC-917C-3D99CC560E21}" type="parTrans" cxnId="{B980B669-560F-4417-89AF-5E3BF1268644}">
      <dgm:prSet/>
      <dgm:spPr/>
      <dgm:t>
        <a:bodyPr/>
        <a:lstStyle/>
        <a:p>
          <a:endParaRPr lang="ru-RU"/>
        </a:p>
      </dgm:t>
    </dgm:pt>
    <dgm:pt modelId="{4D96B9EF-EDC9-49FB-9E50-DA6A0450D5A8}" type="sibTrans" cxnId="{B980B669-560F-4417-89AF-5E3BF1268644}">
      <dgm:prSet/>
      <dgm:spPr/>
      <dgm:t>
        <a:bodyPr/>
        <a:lstStyle/>
        <a:p>
          <a:endParaRPr lang="ru-RU"/>
        </a:p>
      </dgm:t>
    </dgm:pt>
    <dgm:pt modelId="{8F3FC40B-A572-4B08-A249-35375D8D2862}">
      <dgm:prSet phldrT="[Текст]"/>
      <dgm:spPr/>
      <dgm:t>
        <a:bodyPr/>
        <a:lstStyle/>
        <a:p>
          <a:endParaRPr lang="ru-RU" dirty="0"/>
        </a:p>
      </dgm:t>
    </dgm:pt>
    <dgm:pt modelId="{091DAF8E-D28B-4185-A8A4-EB24B9A951AC}" type="parTrans" cxnId="{14A93230-E53E-4FA8-BF01-84930F2A85B6}">
      <dgm:prSet/>
      <dgm:spPr/>
      <dgm:t>
        <a:bodyPr/>
        <a:lstStyle/>
        <a:p>
          <a:endParaRPr lang="ru-RU"/>
        </a:p>
      </dgm:t>
    </dgm:pt>
    <dgm:pt modelId="{1B611617-392F-4B36-B731-5D392EADB7FC}" type="sibTrans" cxnId="{14A93230-E53E-4FA8-BF01-84930F2A85B6}">
      <dgm:prSet/>
      <dgm:spPr/>
    </dgm:pt>
    <dgm:pt modelId="{249D52C0-B1A5-49CF-9B76-284F0453EB6A}">
      <dgm:prSet phldrT="[Текст]"/>
      <dgm:spPr/>
      <dgm:t>
        <a:bodyPr/>
        <a:lstStyle/>
        <a:p>
          <a:r>
            <a:rPr lang="ru-RU" dirty="0" smtClean="0"/>
            <a:t>Проезжая часть</a:t>
          </a:r>
          <a:endParaRPr lang="ru-RU" dirty="0"/>
        </a:p>
      </dgm:t>
    </dgm:pt>
    <dgm:pt modelId="{4989EF9D-55BE-49D7-A80E-7ECC4B67CFFC}" type="parTrans" cxnId="{9AA461A8-A8CD-4E08-80B3-6DFF06D35B98}">
      <dgm:prSet/>
      <dgm:spPr/>
      <dgm:t>
        <a:bodyPr/>
        <a:lstStyle/>
        <a:p>
          <a:endParaRPr lang="ru-RU"/>
        </a:p>
      </dgm:t>
    </dgm:pt>
    <dgm:pt modelId="{091B5E2D-0813-4D9A-AB47-AD6AB88F7E52}" type="sibTrans" cxnId="{9AA461A8-A8CD-4E08-80B3-6DFF06D35B98}">
      <dgm:prSet/>
      <dgm:spPr/>
    </dgm:pt>
    <dgm:pt modelId="{EC2A97B9-30A7-4EBA-A4D1-EE782071759D}">
      <dgm:prSet phldrT="[Текст]"/>
      <dgm:spPr/>
      <dgm:t>
        <a:bodyPr/>
        <a:lstStyle/>
        <a:p>
          <a:endParaRPr lang="ru-RU" dirty="0"/>
        </a:p>
      </dgm:t>
    </dgm:pt>
    <dgm:pt modelId="{7FBD88E8-E2A5-4220-8363-4E9D679A22BB}" type="parTrans" cxnId="{E5C16D7A-3D54-4B09-83BC-A8195E616048}">
      <dgm:prSet/>
      <dgm:spPr/>
      <dgm:t>
        <a:bodyPr/>
        <a:lstStyle/>
        <a:p>
          <a:endParaRPr lang="ru-RU"/>
        </a:p>
      </dgm:t>
    </dgm:pt>
    <dgm:pt modelId="{9B54CA90-E7D6-4483-AF7A-FC4FF22B737F}" type="sibTrans" cxnId="{E5C16D7A-3D54-4B09-83BC-A8195E616048}">
      <dgm:prSet/>
      <dgm:spPr/>
    </dgm:pt>
    <dgm:pt modelId="{1E50B481-E641-411C-879A-CE2BD4DB8649}" type="pres">
      <dgm:prSet presAssocID="{25B605BC-2F60-49EC-A9AF-27A4DCCD7EB9}" presName="cycle" presStyleCnt="0">
        <dgm:presLayoutVars>
          <dgm:chMax val="1"/>
          <dgm:dir/>
          <dgm:animLvl val="ctr"/>
          <dgm:resizeHandles val="exact"/>
        </dgm:presLayoutVars>
      </dgm:prSet>
      <dgm:spPr/>
      <dgm:t>
        <a:bodyPr/>
        <a:lstStyle/>
        <a:p>
          <a:endParaRPr lang="ru-RU"/>
        </a:p>
      </dgm:t>
    </dgm:pt>
    <dgm:pt modelId="{A90844EF-2322-45B8-9FEF-6D37C739027A}" type="pres">
      <dgm:prSet presAssocID="{B8477063-1478-4B88-95D1-09543C70474F}" presName="centerShape" presStyleLbl="node0" presStyleIdx="0" presStyleCnt="1"/>
      <dgm:spPr/>
      <dgm:t>
        <a:bodyPr/>
        <a:lstStyle/>
        <a:p>
          <a:endParaRPr lang="ru-RU"/>
        </a:p>
      </dgm:t>
    </dgm:pt>
    <dgm:pt modelId="{E735017A-E77B-4433-B031-11452B5E9D38}" type="pres">
      <dgm:prSet presAssocID="{49DEE57A-4E83-4A78-B417-0191F9EF7A7A}" presName="Name9" presStyleLbl="parChTrans1D2" presStyleIdx="0" presStyleCnt="5"/>
      <dgm:spPr/>
      <dgm:t>
        <a:bodyPr/>
        <a:lstStyle/>
        <a:p>
          <a:endParaRPr lang="ru-RU"/>
        </a:p>
      </dgm:t>
    </dgm:pt>
    <dgm:pt modelId="{82AAD8F5-5C81-4493-B654-FD57AD78B3DE}" type="pres">
      <dgm:prSet presAssocID="{49DEE57A-4E83-4A78-B417-0191F9EF7A7A}" presName="connTx" presStyleLbl="parChTrans1D2" presStyleIdx="0" presStyleCnt="5"/>
      <dgm:spPr/>
      <dgm:t>
        <a:bodyPr/>
        <a:lstStyle/>
        <a:p>
          <a:endParaRPr lang="ru-RU"/>
        </a:p>
      </dgm:t>
    </dgm:pt>
    <dgm:pt modelId="{932064F7-7E9D-4009-B2BC-A1381B578796}" type="pres">
      <dgm:prSet presAssocID="{62526110-F384-42DB-A0E0-08FD1B360564}" presName="node" presStyleLbl="node1" presStyleIdx="0" presStyleCnt="5">
        <dgm:presLayoutVars>
          <dgm:bulletEnabled val="1"/>
        </dgm:presLayoutVars>
      </dgm:prSet>
      <dgm:spPr/>
      <dgm:t>
        <a:bodyPr/>
        <a:lstStyle/>
        <a:p>
          <a:endParaRPr lang="ru-RU"/>
        </a:p>
      </dgm:t>
    </dgm:pt>
    <dgm:pt modelId="{222CB6E6-7D91-49A5-BA1D-E2A81DDA40C2}" type="pres">
      <dgm:prSet presAssocID="{C0ADA8CB-6C2A-4296-BA90-CCB32423AE3A}" presName="Name9" presStyleLbl="parChTrans1D2" presStyleIdx="1" presStyleCnt="5"/>
      <dgm:spPr/>
      <dgm:t>
        <a:bodyPr/>
        <a:lstStyle/>
        <a:p>
          <a:endParaRPr lang="ru-RU"/>
        </a:p>
      </dgm:t>
    </dgm:pt>
    <dgm:pt modelId="{3CEF0117-50B9-4F55-9A8B-0D2F6831D6EE}" type="pres">
      <dgm:prSet presAssocID="{C0ADA8CB-6C2A-4296-BA90-CCB32423AE3A}" presName="connTx" presStyleLbl="parChTrans1D2" presStyleIdx="1" presStyleCnt="5"/>
      <dgm:spPr/>
      <dgm:t>
        <a:bodyPr/>
        <a:lstStyle/>
        <a:p>
          <a:endParaRPr lang="ru-RU"/>
        </a:p>
      </dgm:t>
    </dgm:pt>
    <dgm:pt modelId="{9AE54509-9A73-436A-809B-8394A5B18015}" type="pres">
      <dgm:prSet presAssocID="{C090B898-40B1-4620-A985-9C8528542655}" presName="node" presStyleLbl="node1" presStyleIdx="1" presStyleCnt="5">
        <dgm:presLayoutVars>
          <dgm:bulletEnabled val="1"/>
        </dgm:presLayoutVars>
      </dgm:prSet>
      <dgm:spPr/>
      <dgm:t>
        <a:bodyPr/>
        <a:lstStyle/>
        <a:p>
          <a:endParaRPr lang="ru-RU"/>
        </a:p>
      </dgm:t>
    </dgm:pt>
    <dgm:pt modelId="{A5028322-C438-472F-8A1E-88E7B856929F}" type="pres">
      <dgm:prSet presAssocID="{82792656-DABC-4521-B2F5-2ED7BC762E8C}" presName="Name9" presStyleLbl="parChTrans1D2" presStyleIdx="2" presStyleCnt="5"/>
      <dgm:spPr/>
      <dgm:t>
        <a:bodyPr/>
        <a:lstStyle/>
        <a:p>
          <a:endParaRPr lang="ru-RU"/>
        </a:p>
      </dgm:t>
    </dgm:pt>
    <dgm:pt modelId="{C9D698BD-9AA2-4723-BD0B-B38B0CD02263}" type="pres">
      <dgm:prSet presAssocID="{82792656-DABC-4521-B2F5-2ED7BC762E8C}" presName="connTx" presStyleLbl="parChTrans1D2" presStyleIdx="2" presStyleCnt="5"/>
      <dgm:spPr/>
      <dgm:t>
        <a:bodyPr/>
        <a:lstStyle/>
        <a:p>
          <a:endParaRPr lang="ru-RU"/>
        </a:p>
      </dgm:t>
    </dgm:pt>
    <dgm:pt modelId="{EF68FEDE-A796-4ECD-A4EA-E11BB7ECADB4}" type="pres">
      <dgm:prSet presAssocID="{46301EC2-8295-4FE9-A131-F31DB00AE9A1}" presName="node" presStyleLbl="node1" presStyleIdx="2" presStyleCnt="5">
        <dgm:presLayoutVars>
          <dgm:bulletEnabled val="1"/>
        </dgm:presLayoutVars>
      </dgm:prSet>
      <dgm:spPr/>
      <dgm:t>
        <a:bodyPr/>
        <a:lstStyle/>
        <a:p>
          <a:endParaRPr lang="ru-RU"/>
        </a:p>
      </dgm:t>
    </dgm:pt>
    <dgm:pt modelId="{06E88E8E-9DCC-4799-8CFE-03452391834D}" type="pres">
      <dgm:prSet presAssocID="{E62C3F86-4C37-41FC-917C-3D99CC560E21}" presName="Name9" presStyleLbl="parChTrans1D2" presStyleIdx="3" presStyleCnt="5"/>
      <dgm:spPr/>
      <dgm:t>
        <a:bodyPr/>
        <a:lstStyle/>
        <a:p>
          <a:endParaRPr lang="ru-RU"/>
        </a:p>
      </dgm:t>
    </dgm:pt>
    <dgm:pt modelId="{CB5CCEEA-C44A-472A-BDC8-B32017D546C2}" type="pres">
      <dgm:prSet presAssocID="{E62C3F86-4C37-41FC-917C-3D99CC560E21}" presName="connTx" presStyleLbl="parChTrans1D2" presStyleIdx="3" presStyleCnt="5"/>
      <dgm:spPr/>
      <dgm:t>
        <a:bodyPr/>
        <a:lstStyle/>
        <a:p>
          <a:endParaRPr lang="ru-RU"/>
        </a:p>
      </dgm:t>
    </dgm:pt>
    <dgm:pt modelId="{E9C90365-A666-4C90-AE6D-DEDF2DD5B167}" type="pres">
      <dgm:prSet presAssocID="{7395A3DA-1623-47C7-ABA9-3E223EBD9B6E}" presName="node" presStyleLbl="node1" presStyleIdx="3" presStyleCnt="5">
        <dgm:presLayoutVars>
          <dgm:bulletEnabled val="1"/>
        </dgm:presLayoutVars>
      </dgm:prSet>
      <dgm:spPr/>
      <dgm:t>
        <a:bodyPr/>
        <a:lstStyle/>
        <a:p>
          <a:endParaRPr lang="ru-RU"/>
        </a:p>
      </dgm:t>
    </dgm:pt>
    <dgm:pt modelId="{42CEBCC0-5625-49B1-9971-975EC3385886}" type="pres">
      <dgm:prSet presAssocID="{4989EF9D-55BE-49D7-A80E-7ECC4B67CFFC}" presName="Name9" presStyleLbl="parChTrans1D2" presStyleIdx="4" presStyleCnt="5"/>
      <dgm:spPr/>
      <dgm:t>
        <a:bodyPr/>
        <a:lstStyle/>
        <a:p>
          <a:endParaRPr lang="ru-RU"/>
        </a:p>
      </dgm:t>
    </dgm:pt>
    <dgm:pt modelId="{C3F9A423-6466-4CE0-BBCC-DC018D4C3EDD}" type="pres">
      <dgm:prSet presAssocID="{4989EF9D-55BE-49D7-A80E-7ECC4B67CFFC}" presName="connTx" presStyleLbl="parChTrans1D2" presStyleIdx="4" presStyleCnt="5"/>
      <dgm:spPr/>
      <dgm:t>
        <a:bodyPr/>
        <a:lstStyle/>
        <a:p>
          <a:endParaRPr lang="ru-RU"/>
        </a:p>
      </dgm:t>
    </dgm:pt>
    <dgm:pt modelId="{846C8BB7-9EAA-4371-BC42-E7541F8A468B}" type="pres">
      <dgm:prSet presAssocID="{249D52C0-B1A5-49CF-9B76-284F0453EB6A}" presName="node" presStyleLbl="node1" presStyleIdx="4" presStyleCnt="5">
        <dgm:presLayoutVars>
          <dgm:bulletEnabled val="1"/>
        </dgm:presLayoutVars>
      </dgm:prSet>
      <dgm:spPr/>
      <dgm:t>
        <a:bodyPr/>
        <a:lstStyle/>
        <a:p>
          <a:endParaRPr lang="ru-RU"/>
        </a:p>
      </dgm:t>
    </dgm:pt>
  </dgm:ptLst>
  <dgm:cxnLst>
    <dgm:cxn modelId="{9217D390-0568-41A0-B137-A2D2E836AEAE}" type="presOf" srcId="{46301EC2-8295-4FE9-A131-F31DB00AE9A1}" destId="{EF68FEDE-A796-4ECD-A4EA-E11BB7ECADB4}" srcOrd="0" destOrd="0" presId="urn:microsoft.com/office/officeart/2005/8/layout/radial1"/>
    <dgm:cxn modelId="{0C22F618-1EE3-4AD6-82B5-835842A54EC9}" type="presOf" srcId="{4989EF9D-55BE-49D7-A80E-7ECC4B67CFFC}" destId="{42CEBCC0-5625-49B1-9971-975EC3385886}" srcOrd="0" destOrd="0" presId="urn:microsoft.com/office/officeart/2005/8/layout/radial1"/>
    <dgm:cxn modelId="{CA560606-5056-48AC-8563-9823C949AC84}" type="presOf" srcId="{B8477063-1478-4B88-95D1-09543C70474F}" destId="{A90844EF-2322-45B8-9FEF-6D37C739027A}" srcOrd="0" destOrd="0" presId="urn:microsoft.com/office/officeart/2005/8/layout/radial1"/>
    <dgm:cxn modelId="{9DF0979A-133D-4BFC-A765-426A93D329BE}" type="presOf" srcId="{49DEE57A-4E83-4A78-B417-0191F9EF7A7A}" destId="{E735017A-E77B-4433-B031-11452B5E9D38}" srcOrd="0" destOrd="0" presId="urn:microsoft.com/office/officeart/2005/8/layout/radial1"/>
    <dgm:cxn modelId="{A6E54EF5-E1B2-4F02-B1D8-36084B1B33B7}" type="presOf" srcId="{82792656-DABC-4521-B2F5-2ED7BC762E8C}" destId="{A5028322-C438-472F-8A1E-88E7B856929F}" srcOrd="0" destOrd="0" presId="urn:microsoft.com/office/officeart/2005/8/layout/radial1"/>
    <dgm:cxn modelId="{5325C63A-BA15-41E2-B61E-5DE567DB1379}" type="presOf" srcId="{25B605BC-2F60-49EC-A9AF-27A4DCCD7EB9}" destId="{1E50B481-E641-411C-879A-CE2BD4DB8649}" srcOrd="0" destOrd="0" presId="urn:microsoft.com/office/officeart/2005/8/layout/radial1"/>
    <dgm:cxn modelId="{B980B669-560F-4417-89AF-5E3BF1268644}" srcId="{B8477063-1478-4B88-95D1-09543C70474F}" destId="{7395A3DA-1623-47C7-ABA9-3E223EBD9B6E}" srcOrd="3" destOrd="0" parTransId="{E62C3F86-4C37-41FC-917C-3D99CC560E21}" sibTransId="{4D96B9EF-EDC9-49FB-9E50-DA6A0450D5A8}"/>
    <dgm:cxn modelId="{14A93230-E53E-4FA8-BF01-84930F2A85B6}" srcId="{25B605BC-2F60-49EC-A9AF-27A4DCCD7EB9}" destId="{8F3FC40B-A572-4B08-A249-35375D8D2862}" srcOrd="2" destOrd="0" parTransId="{091DAF8E-D28B-4185-A8A4-EB24B9A951AC}" sibTransId="{1B611617-392F-4B36-B731-5D392EADB7FC}"/>
    <dgm:cxn modelId="{8FA025E0-71E0-4582-A11C-7236D0C3A6CF}" type="presOf" srcId="{249D52C0-B1A5-49CF-9B76-284F0453EB6A}" destId="{846C8BB7-9EAA-4371-BC42-E7541F8A468B}" srcOrd="0" destOrd="0" presId="urn:microsoft.com/office/officeart/2005/8/layout/radial1"/>
    <dgm:cxn modelId="{D11A7CB1-0CD5-49CA-AF5D-F592FDB87CD4}" type="presOf" srcId="{7395A3DA-1623-47C7-ABA9-3E223EBD9B6E}" destId="{E9C90365-A666-4C90-AE6D-DEDF2DD5B167}" srcOrd="0" destOrd="0" presId="urn:microsoft.com/office/officeart/2005/8/layout/radial1"/>
    <dgm:cxn modelId="{F769F18B-200A-4AD4-855B-86A4608C6BF9}" type="presOf" srcId="{C090B898-40B1-4620-A985-9C8528542655}" destId="{9AE54509-9A73-436A-809B-8394A5B18015}" srcOrd="0" destOrd="0" presId="urn:microsoft.com/office/officeart/2005/8/layout/radial1"/>
    <dgm:cxn modelId="{E5C16D7A-3D54-4B09-83BC-A8195E616048}" srcId="{25B605BC-2F60-49EC-A9AF-27A4DCCD7EB9}" destId="{EC2A97B9-30A7-4EBA-A4D1-EE782071759D}" srcOrd="1" destOrd="0" parTransId="{7FBD88E8-E2A5-4220-8363-4E9D679A22BB}" sibTransId="{9B54CA90-E7D6-4483-AF7A-FC4FF22B737F}"/>
    <dgm:cxn modelId="{361E9E26-4673-4D13-A6FB-ECFC1A286ABA}" type="presOf" srcId="{C0ADA8CB-6C2A-4296-BA90-CCB32423AE3A}" destId="{222CB6E6-7D91-49A5-BA1D-E2A81DDA40C2}" srcOrd="0" destOrd="0" presId="urn:microsoft.com/office/officeart/2005/8/layout/radial1"/>
    <dgm:cxn modelId="{2424AA11-C68A-4CD9-89BD-68C54B4CA8C2}" type="presOf" srcId="{E62C3F86-4C37-41FC-917C-3D99CC560E21}" destId="{06E88E8E-9DCC-4799-8CFE-03452391834D}" srcOrd="0" destOrd="0" presId="urn:microsoft.com/office/officeart/2005/8/layout/radial1"/>
    <dgm:cxn modelId="{17F18E88-FFA5-4AC8-B2E9-A643097134E4}" type="presOf" srcId="{62526110-F384-42DB-A0E0-08FD1B360564}" destId="{932064F7-7E9D-4009-B2BC-A1381B578796}" srcOrd="0" destOrd="0" presId="urn:microsoft.com/office/officeart/2005/8/layout/radial1"/>
    <dgm:cxn modelId="{3E3D76A4-378D-46CD-8AB0-A72AB15BEF59}" srcId="{B8477063-1478-4B88-95D1-09543C70474F}" destId="{62526110-F384-42DB-A0E0-08FD1B360564}" srcOrd="0" destOrd="0" parTransId="{49DEE57A-4E83-4A78-B417-0191F9EF7A7A}" sibTransId="{283D80A4-F3FD-458D-90EB-1DFDFFC3ED91}"/>
    <dgm:cxn modelId="{2558A65C-4BE2-45D5-9A58-99679F6C4DED}" srcId="{25B605BC-2F60-49EC-A9AF-27A4DCCD7EB9}" destId="{B8477063-1478-4B88-95D1-09543C70474F}" srcOrd="0" destOrd="0" parTransId="{BDD0215A-E410-418D-BAE8-A8918F39B0A3}" sibTransId="{55BBF4C8-4A81-4FAF-8085-2C668648D93F}"/>
    <dgm:cxn modelId="{D1B5715B-5DD6-4D49-A797-6A5EFA63FACB}" type="presOf" srcId="{49DEE57A-4E83-4A78-B417-0191F9EF7A7A}" destId="{82AAD8F5-5C81-4493-B654-FD57AD78B3DE}" srcOrd="1" destOrd="0" presId="urn:microsoft.com/office/officeart/2005/8/layout/radial1"/>
    <dgm:cxn modelId="{9AA461A8-A8CD-4E08-80B3-6DFF06D35B98}" srcId="{B8477063-1478-4B88-95D1-09543C70474F}" destId="{249D52C0-B1A5-49CF-9B76-284F0453EB6A}" srcOrd="4" destOrd="0" parTransId="{4989EF9D-55BE-49D7-A80E-7ECC4B67CFFC}" sibTransId="{091B5E2D-0813-4D9A-AB47-AD6AB88F7E52}"/>
    <dgm:cxn modelId="{46FBF49E-3009-46B1-8A61-7B415C06D9D1}" type="presOf" srcId="{C0ADA8CB-6C2A-4296-BA90-CCB32423AE3A}" destId="{3CEF0117-50B9-4F55-9A8B-0D2F6831D6EE}" srcOrd="1" destOrd="0" presId="urn:microsoft.com/office/officeart/2005/8/layout/radial1"/>
    <dgm:cxn modelId="{6C8BCCF4-DE3C-4747-837D-5382F7176664}" type="presOf" srcId="{4989EF9D-55BE-49D7-A80E-7ECC4B67CFFC}" destId="{C3F9A423-6466-4CE0-BBCC-DC018D4C3EDD}" srcOrd="1" destOrd="0" presId="urn:microsoft.com/office/officeart/2005/8/layout/radial1"/>
    <dgm:cxn modelId="{4B9FA7D1-7CAF-4C72-9B7F-F352BAD8DEC9}" type="presOf" srcId="{82792656-DABC-4521-B2F5-2ED7BC762E8C}" destId="{C9D698BD-9AA2-4723-BD0B-B38B0CD02263}" srcOrd="1" destOrd="0" presId="urn:microsoft.com/office/officeart/2005/8/layout/radial1"/>
    <dgm:cxn modelId="{91FE9CED-220D-453A-A644-9F4E22FDAB0B}" srcId="{B8477063-1478-4B88-95D1-09543C70474F}" destId="{46301EC2-8295-4FE9-A131-F31DB00AE9A1}" srcOrd="2" destOrd="0" parTransId="{82792656-DABC-4521-B2F5-2ED7BC762E8C}" sibTransId="{FC3074C6-9E8C-4AA6-B620-AA36D6031B8D}"/>
    <dgm:cxn modelId="{831E0AAD-3A3C-4959-A443-3257B550C07D}" type="presOf" srcId="{E62C3F86-4C37-41FC-917C-3D99CC560E21}" destId="{CB5CCEEA-C44A-472A-BDC8-B32017D546C2}" srcOrd="1" destOrd="0" presId="urn:microsoft.com/office/officeart/2005/8/layout/radial1"/>
    <dgm:cxn modelId="{CB0B80C1-5297-4282-BC5E-BA6F142CAF1F}" srcId="{B8477063-1478-4B88-95D1-09543C70474F}" destId="{C090B898-40B1-4620-A985-9C8528542655}" srcOrd="1" destOrd="0" parTransId="{C0ADA8CB-6C2A-4296-BA90-CCB32423AE3A}" sibTransId="{0F8971FC-C3D7-45D5-B60E-1DA67029F7BF}"/>
    <dgm:cxn modelId="{20376CF5-9C21-47B3-B649-86CD124AD445}" type="presParOf" srcId="{1E50B481-E641-411C-879A-CE2BD4DB8649}" destId="{A90844EF-2322-45B8-9FEF-6D37C739027A}" srcOrd="0" destOrd="0" presId="urn:microsoft.com/office/officeart/2005/8/layout/radial1"/>
    <dgm:cxn modelId="{0A48B1B6-F195-4A63-9E67-9C3F5FAB8171}" type="presParOf" srcId="{1E50B481-E641-411C-879A-CE2BD4DB8649}" destId="{E735017A-E77B-4433-B031-11452B5E9D38}" srcOrd="1" destOrd="0" presId="urn:microsoft.com/office/officeart/2005/8/layout/radial1"/>
    <dgm:cxn modelId="{52B75EA5-0097-4C03-919E-2FB74072E78A}" type="presParOf" srcId="{E735017A-E77B-4433-B031-11452B5E9D38}" destId="{82AAD8F5-5C81-4493-B654-FD57AD78B3DE}" srcOrd="0" destOrd="0" presId="urn:microsoft.com/office/officeart/2005/8/layout/radial1"/>
    <dgm:cxn modelId="{627A1DF9-3A28-4D51-95E0-6910EC16AFDC}" type="presParOf" srcId="{1E50B481-E641-411C-879A-CE2BD4DB8649}" destId="{932064F7-7E9D-4009-B2BC-A1381B578796}" srcOrd="2" destOrd="0" presId="urn:microsoft.com/office/officeart/2005/8/layout/radial1"/>
    <dgm:cxn modelId="{7550DE10-63C2-4458-942B-731CF893DAC6}" type="presParOf" srcId="{1E50B481-E641-411C-879A-CE2BD4DB8649}" destId="{222CB6E6-7D91-49A5-BA1D-E2A81DDA40C2}" srcOrd="3" destOrd="0" presId="urn:microsoft.com/office/officeart/2005/8/layout/radial1"/>
    <dgm:cxn modelId="{C2BAE56A-D245-40F9-89AD-B7FBC9B6349A}" type="presParOf" srcId="{222CB6E6-7D91-49A5-BA1D-E2A81DDA40C2}" destId="{3CEF0117-50B9-4F55-9A8B-0D2F6831D6EE}" srcOrd="0" destOrd="0" presId="urn:microsoft.com/office/officeart/2005/8/layout/radial1"/>
    <dgm:cxn modelId="{8D08671D-E524-449A-9305-CF6DA82EA95E}" type="presParOf" srcId="{1E50B481-E641-411C-879A-CE2BD4DB8649}" destId="{9AE54509-9A73-436A-809B-8394A5B18015}" srcOrd="4" destOrd="0" presId="urn:microsoft.com/office/officeart/2005/8/layout/radial1"/>
    <dgm:cxn modelId="{73379391-4A51-4DDE-A3EE-7CD392DC777D}" type="presParOf" srcId="{1E50B481-E641-411C-879A-CE2BD4DB8649}" destId="{A5028322-C438-472F-8A1E-88E7B856929F}" srcOrd="5" destOrd="0" presId="urn:microsoft.com/office/officeart/2005/8/layout/radial1"/>
    <dgm:cxn modelId="{3D2378AF-AA90-4C8E-BD04-E5092231B733}" type="presParOf" srcId="{A5028322-C438-472F-8A1E-88E7B856929F}" destId="{C9D698BD-9AA2-4723-BD0B-B38B0CD02263}" srcOrd="0" destOrd="0" presId="urn:microsoft.com/office/officeart/2005/8/layout/radial1"/>
    <dgm:cxn modelId="{182B9DA9-D087-4E22-B89B-FE63D98EC6F1}" type="presParOf" srcId="{1E50B481-E641-411C-879A-CE2BD4DB8649}" destId="{EF68FEDE-A796-4ECD-A4EA-E11BB7ECADB4}" srcOrd="6" destOrd="0" presId="urn:microsoft.com/office/officeart/2005/8/layout/radial1"/>
    <dgm:cxn modelId="{C6FFC1C2-BA6F-4C6F-B556-A4593FD541E8}" type="presParOf" srcId="{1E50B481-E641-411C-879A-CE2BD4DB8649}" destId="{06E88E8E-9DCC-4799-8CFE-03452391834D}" srcOrd="7" destOrd="0" presId="urn:microsoft.com/office/officeart/2005/8/layout/radial1"/>
    <dgm:cxn modelId="{73EE74AB-D5D1-4683-A730-89C73242EBC2}" type="presParOf" srcId="{06E88E8E-9DCC-4799-8CFE-03452391834D}" destId="{CB5CCEEA-C44A-472A-BDC8-B32017D546C2}" srcOrd="0" destOrd="0" presId="urn:microsoft.com/office/officeart/2005/8/layout/radial1"/>
    <dgm:cxn modelId="{B4D70815-CF8E-4465-B11D-13AECFC95AE6}" type="presParOf" srcId="{1E50B481-E641-411C-879A-CE2BD4DB8649}" destId="{E9C90365-A666-4C90-AE6D-DEDF2DD5B167}" srcOrd="8" destOrd="0" presId="urn:microsoft.com/office/officeart/2005/8/layout/radial1"/>
    <dgm:cxn modelId="{37025718-AD62-463E-9C04-E7BCB4450625}" type="presParOf" srcId="{1E50B481-E641-411C-879A-CE2BD4DB8649}" destId="{42CEBCC0-5625-49B1-9971-975EC3385886}" srcOrd="9" destOrd="0" presId="urn:microsoft.com/office/officeart/2005/8/layout/radial1"/>
    <dgm:cxn modelId="{20F59639-D9A1-4170-A71E-AB171380C705}" type="presParOf" srcId="{42CEBCC0-5625-49B1-9971-975EC3385886}" destId="{C3F9A423-6466-4CE0-BBCC-DC018D4C3EDD}" srcOrd="0" destOrd="0" presId="urn:microsoft.com/office/officeart/2005/8/layout/radial1"/>
    <dgm:cxn modelId="{F2107E87-D9BC-4DBF-8F4B-1CD145A00F15}" type="presParOf" srcId="{1E50B481-E641-411C-879A-CE2BD4DB8649}" destId="{846C8BB7-9EAA-4371-BC42-E7541F8A468B}" srcOrd="10" destOrd="0" presId="urn:microsoft.com/office/officeart/2005/8/layout/radial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29FC6D7-78F0-496D-9449-D0B4605F66B8}" type="doc">
      <dgm:prSet loTypeId="urn:microsoft.com/office/officeart/2005/8/layout/radial3" loCatId="cycle" qsTypeId="urn:microsoft.com/office/officeart/2005/8/quickstyle/3d2" qsCatId="3D" csTypeId="urn:microsoft.com/office/officeart/2005/8/colors/accent1_2#1" csCatId="accent1" phldr="1"/>
      <dgm:spPr/>
      <dgm:t>
        <a:bodyPr/>
        <a:lstStyle/>
        <a:p>
          <a:endParaRPr lang="ru-RU"/>
        </a:p>
      </dgm:t>
    </dgm:pt>
    <dgm:pt modelId="{82794A6B-6AAD-4722-930A-44B0D91340BC}">
      <dgm:prSet phldrT="[Текст]"/>
      <dgm:spPr/>
      <dgm:t>
        <a:bodyPr/>
        <a:lstStyle/>
        <a:p>
          <a:r>
            <a:rPr lang="ru-RU" dirty="0" smtClean="0"/>
            <a:t>комплекс инженерных сооружений</a:t>
          </a:r>
          <a:endParaRPr lang="ru-RU" dirty="0"/>
        </a:p>
      </dgm:t>
    </dgm:pt>
    <dgm:pt modelId="{42F65EFE-F78E-4771-ABFB-755608ABFA63}" type="parTrans" cxnId="{D58738C7-BA75-4B85-A297-79A0597BCF66}">
      <dgm:prSet/>
      <dgm:spPr/>
      <dgm:t>
        <a:bodyPr/>
        <a:lstStyle/>
        <a:p>
          <a:endParaRPr lang="ru-RU"/>
        </a:p>
      </dgm:t>
    </dgm:pt>
    <dgm:pt modelId="{0EA01C3B-9B3E-49F5-8A69-1373C36A5EC5}" type="sibTrans" cxnId="{D58738C7-BA75-4B85-A297-79A0597BCF66}">
      <dgm:prSet/>
      <dgm:spPr/>
      <dgm:t>
        <a:bodyPr/>
        <a:lstStyle/>
        <a:p>
          <a:endParaRPr lang="ru-RU"/>
        </a:p>
      </dgm:t>
    </dgm:pt>
    <dgm:pt modelId="{261EC0FE-821D-4CED-B5E3-38963A207A5D}">
      <dgm:prSet phldrT="[Текст]"/>
      <dgm:spPr/>
      <dgm:t>
        <a:bodyPr/>
        <a:lstStyle/>
        <a:p>
          <a:r>
            <a:rPr lang="ru-RU" b="1" dirty="0" smtClean="0"/>
            <a:t>земляное полотно</a:t>
          </a:r>
          <a:endParaRPr lang="ru-RU" dirty="0"/>
        </a:p>
      </dgm:t>
    </dgm:pt>
    <dgm:pt modelId="{5B6ACD46-F33F-4C0B-8B21-E93FF630D8DF}" type="parTrans" cxnId="{DF036D69-E0A0-4019-B1D7-BBD906932039}">
      <dgm:prSet/>
      <dgm:spPr/>
      <dgm:t>
        <a:bodyPr/>
        <a:lstStyle/>
        <a:p>
          <a:endParaRPr lang="ru-RU"/>
        </a:p>
      </dgm:t>
    </dgm:pt>
    <dgm:pt modelId="{B0EEE4F5-E296-4AF4-B8A7-0E9EDAC6A37A}" type="sibTrans" cxnId="{DF036D69-E0A0-4019-B1D7-BBD906932039}">
      <dgm:prSet/>
      <dgm:spPr/>
      <dgm:t>
        <a:bodyPr/>
        <a:lstStyle/>
        <a:p>
          <a:endParaRPr lang="ru-RU"/>
        </a:p>
      </dgm:t>
    </dgm:pt>
    <dgm:pt modelId="{4ECD5C77-9614-45DF-9769-00CA94F990B7}">
      <dgm:prSet phldrT="[Текст]"/>
      <dgm:spPr/>
      <dgm:t>
        <a:bodyPr/>
        <a:lstStyle/>
        <a:p>
          <a:r>
            <a:rPr lang="ru-RU" b="1" dirty="0" smtClean="0"/>
            <a:t>дорожная одежда</a:t>
          </a:r>
          <a:endParaRPr lang="ru-RU" dirty="0"/>
        </a:p>
      </dgm:t>
    </dgm:pt>
    <dgm:pt modelId="{BA85013E-9705-4896-9938-410B5F280700}" type="parTrans" cxnId="{0AC679AB-8CB8-43E4-BAE4-56C819AFFCEF}">
      <dgm:prSet/>
      <dgm:spPr/>
      <dgm:t>
        <a:bodyPr/>
        <a:lstStyle/>
        <a:p>
          <a:endParaRPr lang="ru-RU"/>
        </a:p>
      </dgm:t>
    </dgm:pt>
    <dgm:pt modelId="{F5C3CC08-6348-416F-8257-FD70252693DA}" type="sibTrans" cxnId="{0AC679AB-8CB8-43E4-BAE4-56C819AFFCEF}">
      <dgm:prSet/>
      <dgm:spPr/>
      <dgm:t>
        <a:bodyPr/>
        <a:lstStyle/>
        <a:p>
          <a:endParaRPr lang="ru-RU"/>
        </a:p>
      </dgm:t>
    </dgm:pt>
    <dgm:pt modelId="{67786B3D-B6B8-4433-812F-318FDC3BCC86}">
      <dgm:prSet phldrT="[Текст]"/>
      <dgm:spPr/>
      <dgm:t>
        <a:bodyPr/>
        <a:lstStyle/>
        <a:p>
          <a:r>
            <a:rPr lang="ru-RU" b="1" dirty="0" smtClean="0"/>
            <a:t>мосты</a:t>
          </a:r>
          <a:endParaRPr lang="ru-RU" dirty="0"/>
        </a:p>
      </dgm:t>
    </dgm:pt>
    <dgm:pt modelId="{BBB6CAC6-5DBA-4C86-83DA-6984481382D2}" type="parTrans" cxnId="{71864F99-ADB8-4AFA-9E8E-732B07539272}">
      <dgm:prSet/>
      <dgm:spPr/>
      <dgm:t>
        <a:bodyPr/>
        <a:lstStyle/>
        <a:p>
          <a:endParaRPr lang="ru-RU"/>
        </a:p>
      </dgm:t>
    </dgm:pt>
    <dgm:pt modelId="{34FFB157-63E0-4097-9BDA-E8B30A750D7B}" type="sibTrans" cxnId="{71864F99-ADB8-4AFA-9E8E-732B07539272}">
      <dgm:prSet/>
      <dgm:spPr/>
      <dgm:t>
        <a:bodyPr/>
        <a:lstStyle/>
        <a:p>
          <a:endParaRPr lang="ru-RU"/>
        </a:p>
      </dgm:t>
    </dgm:pt>
    <dgm:pt modelId="{FD798AB3-26D1-4CC0-BED0-144A6465813F}">
      <dgm:prSet phldrT="[Текст]"/>
      <dgm:spPr/>
      <dgm:t>
        <a:bodyPr/>
        <a:lstStyle/>
        <a:p>
          <a:r>
            <a:rPr lang="ru-RU" b="1" dirty="0" smtClean="0"/>
            <a:t>трубы</a:t>
          </a:r>
          <a:r>
            <a:rPr lang="ru-RU" dirty="0" smtClean="0"/>
            <a:t> и </a:t>
          </a:r>
          <a:r>
            <a:rPr lang="ru-RU" b="1" dirty="0" smtClean="0"/>
            <a:t>другие искусственные сооружения</a:t>
          </a:r>
          <a:endParaRPr lang="ru-RU" dirty="0"/>
        </a:p>
      </dgm:t>
    </dgm:pt>
    <dgm:pt modelId="{5CDB202A-8B86-495B-AD19-0482321A6202}" type="parTrans" cxnId="{DC9CAF89-245B-452C-9C4C-84A71A56FF92}">
      <dgm:prSet/>
      <dgm:spPr/>
      <dgm:t>
        <a:bodyPr/>
        <a:lstStyle/>
        <a:p>
          <a:endParaRPr lang="ru-RU"/>
        </a:p>
      </dgm:t>
    </dgm:pt>
    <dgm:pt modelId="{E92D707F-01BD-4687-9E24-227AF09C8873}" type="sibTrans" cxnId="{DC9CAF89-245B-452C-9C4C-84A71A56FF92}">
      <dgm:prSet/>
      <dgm:spPr/>
      <dgm:t>
        <a:bodyPr/>
        <a:lstStyle/>
        <a:p>
          <a:endParaRPr lang="ru-RU"/>
        </a:p>
      </dgm:t>
    </dgm:pt>
    <dgm:pt modelId="{03852222-BA7F-4BAC-9AFD-91FBC6BF054F}">
      <dgm:prSet phldrT="[Текст]"/>
      <dgm:spPr/>
      <dgm:t>
        <a:bodyPr/>
        <a:lstStyle/>
        <a:p>
          <a:r>
            <a:rPr lang="ru-RU" b="1" dirty="0" smtClean="0"/>
            <a:t>обустройство дорог </a:t>
          </a:r>
          <a:r>
            <a:rPr lang="ru-RU" dirty="0" smtClean="0"/>
            <a:t>и </a:t>
          </a:r>
          <a:r>
            <a:rPr lang="ru-RU" b="1" dirty="0" smtClean="0"/>
            <a:t>защитные дорожные сооружения</a:t>
          </a:r>
          <a:endParaRPr lang="ru-RU" dirty="0"/>
        </a:p>
      </dgm:t>
    </dgm:pt>
    <dgm:pt modelId="{BB897391-CED5-438C-A81E-391FB366CF96}" type="parTrans" cxnId="{05D96B0E-D2B0-4FD2-A6DC-483131D19B50}">
      <dgm:prSet/>
      <dgm:spPr/>
      <dgm:t>
        <a:bodyPr/>
        <a:lstStyle/>
        <a:p>
          <a:endParaRPr lang="ru-RU"/>
        </a:p>
      </dgm:t>
    </dgm:pt>
    <dgm:pt modelId="{AFEF03CE-66FF-4227-8C4F-30A782E67D1A}" type="sibTrans" cxnId="{05D96B0E-D2B0-4FD2-A6DC-483131D19B50}">
      <dgm:prSet/>
      <dgm:spPr/>
      <dgm:t>
        <a:bodyPr/>
        <a:lstStyle/>
        <a:p>
          <a:endParaRPr lang="ru-RU"/>
        </a:p>
      </dgm:t>
    </dgm:pt>
    <dgm:pt modelId="{FD480DB4-53A3-4DF3-A169-92F9CC974CDD}">
      <dgm:prSet phldrT="[Текст]"/>
      <dgm:spPr/>
      <dgm:t>
        <a:bodyPr/>
        <a:lstStyle/>
        <a:p>
          <a:r>
            <a:rPr lang="ru-RU" b="1" dirty="0" smtClean="0"/>
            <a:t>здания и сооружения дорожных и автотранспортных служб</a:t>
          </a:r>
          <a:endParaRPr lang="ru-RU" dirty="0"/>
        </a:p>
      </dgm:t>
    </dgm:pt>
    <dgm:pt modelId="{E2AB5102-FDFB-4442-961F-AC49F9FF57B4}" type="parTrans" cxnId="{A0D70006-6006-44FA-94D4-6A49FCE6F689}">
      <dgm:prSet/>
      <dgm:spPr/>
      <dgm:t>
        <a:bodyPr/>
        <a:lstStyle/>
        <a:p>
          <a:endParaRPr lang="ru-RU"/>
        </a:p>
      </dgm:t>
    </dgm:pt>
    <dgm:pt modelId="{FA067F5D-2217-4F0A-AE8C-407CF4DF79D8}" type="sibTrans" cxnId="{A0D70006-6006-44FA-94D4-6A49FCE6F689}">
      <dgm:prSet/>
      <dgm:spPr/>
      <dgm:t>
        <a:bodyPr/>
        <a:lstStyle/>
        <a:p>
          <a:endParaRPr lang="ru-RU"/>
        </a:p>
      </dgm:t>
    </dgm:pt>
    <dgm:pt modelId="{81F03B90-6688-4FFB-BEBA-A944AEEB6409}" type="pres">
      <dgm:prSet presAssocID="{A29FC6D7-78F0-496D-9449-D0B4605F66B8}" presName="composite" presStyleCnt="0">
        <dgm:presLayoutVars>
          <dgm:chMax val="1"/>
          <dgm:dir/>
          <dgm:resizeHandles val="exact"/>
        </dgm:presLayoutVars>
      </dgm:prSet>
      <dgm:spPr/>
      <dgm:t>
        <a:bodyPr/>
        <a:lstStyle/>
        <a:p>
          <a:endParaRPr lang="ru-RU"/>
        </a:p>
      </dgm:t>
    </dgm:pt>
    <dgm:pt modelId="{B75DF846-5F03-45AD-8BBA-59395F39C746}" type="pres">
      <dgm:prSet presAssocID="{A29FC6D7-78F0-496D-9449-D0B4605F66B8}" presName="radial" presStyleCnt="0">
        <dgm:presLayoutVars>
          <dgm:animLvl val="ctr"/>
        </dgm:presLayoutVars>
      </dgm:prSet>
      <dgm:spPr/>
    </dgm:pt>
    <dgm:pt modelId="{8DE14BFF-7CC1-4435-9FA8-92F4EBFAD357}" type="pres">
      <dgm:prSet presAssocID="{82794A6B-6AAD-4722-930A-44B0D91340BC}" presName="centerShape" presStyleLbl="vennNode1" presStyleIdx="0" presStyleCnt="7"/>
      <dgm:spPr/>
      <dgm:t>
        <a:bodyPr/>
        <a:lstStyle/>
        <a:p>
          <a:endParaRPr lang="ru-RU"/>
        </a:p>
      </dgm:t>
    </dgm:pt>
    <dgm:pt modelId="{9ADA04DF-CCB7-4E3E-BABA-F4CAF80286D9}" type="pres">
      <dgm:prSet presAssocID="{261EC0FE-821D-4CED-B5E3-38963A207A5D}" presName="node" presStyleLbl="vennNode1" presStyleIdx="1" presStyleCnt="7">
        <dgm:presLayoutVars>
          <dgm:bulletEnabled val="1"/>
        </dgm:presLayoutVars>
      </dgm:prSet>
      <dgm:spPr/>
      <dgm:t>
        <a:bodyPr/>
        <a:lstStyle/>
        <a:p>
          <a:endParaRPr lang="ru-RU"/>
        </a:p>
      </dgm:t>
    </dgm:pt>
    <dgm:pt modelId="{4D10B7AD-30A2-46F4-99E3-4AADA68A83EC}" type="pres">
      <dgm:prSet presAssocID="{4ECD5C77-9614-45DF-9769-00CA94F990B7}" presName="node" presStyleLbl="vennNode1" presStyleIdx="2" presStyleCnt="7">
        <dgm:presLayoutVars>
          <dgm:bulletEnabled val="1"/>
        </dgm:presLayoutVars>
      </dgm:prSet>
      <dgm:spPr/>
      <dgm:t>
        <a:bodyPr/>
        <a:lstStyle/>
        <a:p>
          <a:endParaRPr lang="ru-RU"/>
        </a:p>
      </dgm:t>
    </dgm:pt>
    <dgm:pt modelId="{9A28C37B-9A8B-48F3-B4C7-3600F6305C0C}" type="pres">
      <dgm:prSet presAssocID="{67786B3D-B6B8-4433-812F-318FDC3BCC86}" presName="node" presStyleLbl="vennNode1" presStyleIdx="3" presStyleCnt="7">
        <dgm:presLayoutVars>
          <dgm:bulletEnabled val="1"/>
        </dgm:presLayoutVars>
      </dgm:prSet>
      <dgm:spPr/>
      <dgm:t>
        <a:bodyPr/>
        <a:lstStyle/>
        <a:p>
          <a:endParaRPr lang="ru-RU"/>
        </a:p>
      </dgm:t>
    </dgm:pt>
    <dgm:pt modelId="{BC7FF158-CB19-4FCA-8275-684FAFC0A02A}" type="pres">
      <dgm:prSet presAssocID="{FD798AB3-26D1-4CC0-BED0-144A6465813F}" presName="node" presStyleLbl="vennNode1" presStyleIdx="4" presStyleCnt="7">
        <dgm:presLayoutVars>
          <dgm:bulletEnabled val="1"/>
        </dgm:presLayoutVars>
      </dgm:prSet>
      <dgm:spPr/>
      <dgm:t>
        <a:bodyPr/>
        <a:lstStyle/>
        <a:p>
          <a:endParaRPr lang="ru-RU"/>
        </a:p>
      </dgm:t>
    </dgm:pt>
    <dgm:pt modelId="{4B4F05B4-D1C2-487F-8E30-1D251E6286D9}" type="pres">
      <dgm:prSet presAssocID="{03852222-BA7F-4BAC-9AFD-91FBC6BF054F}" presName="node" presStyleLbl="vennNode1" presStyleIdx="5" presStyleCnt="7">
        <dgm:presLayoutVars>
          <dgm:bulletEnabled val="1"/>
        </dgm:presLayoutVars>
      </dgm:prSet>
      <dgm:spPr/>
      <dgm:t>
        <a:bodyPr/>
        <a:lstStyle/>
        <a:p>
          <a:endParaRPr lang="ru-RU"/>
        </a:p>
      </dgm:t>
    </dgm:pt>
    <dgm:pt modelId="{9DDE37BC-53A0-4F91-9C76-F4E4ABF48F59}" type="pres">
      <dgm:prSet presAssocID="{FD480DB4-53A3-4DF3-A169-92F9CC974CDD}" presName="node" presStyleLbl="vennNode1" presStyleIdx="6" presStyleCnt="7">
        <dgm:presLayoutVars>
          <dgm:bulletEnabled val="1"/>
        </dgm:presLayoutVars>
      </dgm:prSet>
      <dgm:spPr/>
      <dgm:t>
        <a:bodyPr/>
        <a:lstStyle/>
        <a:p>
          <a:endParaRPr lang="ru-RU"/>
        </a:p>
      </dgm:t>
    </dgm:pt>
  </dgm:ptLst>
  <dgm:cxnLst>
    <dgm:cxn modelId="{DDB71842-EF10-4187-9555-1DBB0D20ABBB}" type="presOf" srcId="{FD480DB4-53A3-4DF3-A169-92F9CC974CDD}" destId="{9DDE37BC-53A0-4F91-9C76-F4E4ABF48F59}" srcOrd="0" destOrd="0" presId="urn:microsoft.com/office/officeart/2005/8/layout/radial3"/>
    <dgm:cxn modelId="{1D1F4DB4-005F-4824-8F16-3EA0FCA3D131}" type="presOf" srcId="{67786B3D-B6B8-4433-812F-318FDC3BCC86}" destId="{9A28C37B-9A8B-48F3-B4C7-3600F6305C0C}" srcOrd="0" destOrd="0" presId="urn:microsoft.com/office/officeart/2005/8/layout/radial3"/>
    <dgm:cxn modelId="{71864F99-ADB8-4AFA-9E8E-732B07539272}" srcId="{82794A6B-6AAD-4722-930A-44B0D91340BC}" destId="{67786B3D-B6B8-4433-812F-318FDC3BCC86}" srcOrd="2" destOrd="0" parTransId="{BBB6CAC6-5DBA-4C86-83DA-6984481382D2}" sibTransId="{34FFB157-63E0-4097-9BDA-E8B30A750D7B}"/>
    <dgm:cxn modelId="{DC9CAF89-245B-452C-9C4C-84A71A56FF92}" srcId="{82794A6B-6AAD-4722-930A-44B0D91340BC}" destId="{FD798AB3-26D1-4CC0-BED0-144A6465813F}" srcOrd="3" destOrd="0" parTransId="{5CDB202A-8B86-495B-AD19-0482321A6202}" sibTransId="{E92D707F-01BD-4687-9E24-227AF09C8873}"/>
    <dgm:cxn modelId="{A0D70006-6006-44FA-94D4-6A49FCE6F689}" srcId="{82794A6B-6AAD-4722-930A-44B0D91340BC}" destId="{FD480DB4-53A3-4DF3-A169-92F9CC974CDD}" srcOrd="5" destOrd="0" parTransId="{E2AB5102-FDFB-4442-961F-AC49F9FF57B4}" sibTransId="{FA067F5D-2217-4F0A-AE8C-407CF4DF79D8}"/>
    <dgm:cxn modelId="{5F0CC959-4332-47AF-B39C-9B0B26F1DE7F}" type="presOf" srcId="{FD798AB3-26D1-4CC0-BED0-144A6465813F}" destId="{BC7FF158-CB19-4FCA-8275-684FAFC0A02A}" srcOrd="0" destOrd="0" presId="urn:microsoft.com/office/officeart/2005/8/layout/radial3"/>
    <dgm:cxn modelId="{D66AF669-18BF-460F-BE0E-CEE28ABA6271}" type="presOf" srcId="{82794A6B-6AAD-4722-930A-44B0D91340BC}" destId="{8DE14BFF-7CC1-4435-9FA8-92F4EBFAD357}" srcOrd="0" destOrd="0" presId="urn:microsoft.com/office/officeart/2005/8/layout/radial3"/>
    <dgm:cxn modelId="{05D96B0E-D2B0-4FD2-A6DC-483131D19B50}" srcId="{82794A6B-6AAD-4722-930A-44B0D91340BC}" destId="{03852222-BA7F-4BAC-9AFD-91FBC6BF054F}" srcOrd="4" destOrd="0" parTransId="{BB897391-CED5-438C-A81E-391FB366CF96}" sibTransId="{AFEF03CE-66FF-4227-8C4F-30A782E67D1A}"/>
    <dgm:cxn modelId="{552400AD-D42B-47B4-91DD-7BF0EC29186C}" type="presOf" srcId="{A29FC6D7-78F0-496D-9449-D0B4605F66B8}" destId="{81F03B90-6688-4FFB-BEBA-A944AEEB6409}" srcOrd="0" destOrd="0" presId="urn:microsoft.com/office/officeart/2005/8/layout/radial3"/>
    <dgm:cxn modelId="{0AC679AB-8CB8-43E4-BAE4-56C819AFFCEF}" srcId="{82794A6B-6AAD-4722-930A-44B0D91340BC}" destId="{4ECD5C77-9614-45DF-9769-00CA94F990B7}" srcOrd="1" destOrd="0" parTransId="{BA85013E-9705-4896-9938-410B5F280700}" sibTransId="{F5C3CC08-6348-416F-8257-FD70252693DA}"/>
    <dgm:cxn modelId="{6D659C6C-0D60-4460-BEB7-F1B7591DCF0E}" type="presOf" srcId="{261EC0FE-821D-4CED-B5E3-38963A207A5D}" destId="{9ADA04DF-CCB7-4E3E-BABA-F4CAF80286D9}" srcOrd="0" destOrd="0" presId="urn:microsoft.com/office/officeart/2005/8/layout/radial3"/>
    <dgm:cxn modelId="{09451D32-56F6-4709-8982-0D141C6B205F}" type="presOf" srcId="{4ECD5C77-9614-45DF-9769-00CA94F990B7}" destId="{4D10B7AD-30A2-46F4-99E3-4AADA68A83EC}" srcOrd="0" destOrd="0" presId="urn:microsoft.com/office/officeart/2005/8/layout/radial3"/>
    <dgm:cxn modelId="{E797A70E-6DB3-45B3-BC7B-5D6E8E3AA985}" type="presOf" srcId="{03852222-BA7F-4BAC-9AFD-91FBC6BF054F}" destId="{4B4F05B4-D1C2-487F-8E30-1D251E6286D9}" srcOrd="0" destOrd="0" presId="urn:microsoft.com/office/officeart/2005/8/layout/radial3"/>
    <dgm:cxn modelId="{DF036D69-E0A0-4019-B1D7-BBD906932039}" srcId="{82794A6B-6AAD-4722-930A-44B0D91340BC}" destId="{261EC0FE-821D-4CED-B5E3-38963A207A5D}" srcOrd="0" destOrd="0" parTransId="{5B6ACD46-F33F-4C0B-8B21-E93FF630D8DF}" sibTransId="{B0EEE4F5-E296-4AF4-B8A7-0E9EDAC6A37A}"/>
    <dgm:cxn modelId="{D58738C7-BA75-4B85-A297-79A0597BCF66}" srcId="{A29FC6D7-78F0-496D-9449-D0B4605F66B8}" destId="{82794A6B-6AAD-4722-930A-44B0D91340BC}" srcOrd="0" destOrd="0" parTransId="{42F65EFE-F78E-4771-ABFB-755608ABFA63}" sibTransId="{0EA01C3B-9B3E-49F5-8A69-1373C36A5EC5}"/>
    <dgm:cxn modelId="{A19251C4-F974-491E-8BDA-8D33275D7BB6}" type="presParOf" srcId="{81F03B90-6688-4FFB-BEBA-A944AEEB6409}" destId="{B75DF846-5F03-45AD-8BBA-59395F39C746}" srcOrd="0" destOrd="0" presId="urn:microsoft.com/office/officeart/2005/8/layout/radial3"/>
    <dgm:cxn modelId="{715D4F85-F970-4702-BF93-BBB0AB2D4E90}" type="presParOf" srcId="{B75DF846-5F03-45AD-8BBA-59395F39C746}" destId="{8DE14BFF-7CC1-4435-9FA8-92F4EBFAD357}" srcOrd="0" destOrd="0" presId="urn:microsoft.com/office/officeart/2005/8/layout/radial3"/>
    <dgm:cxn modelId="{59DF2D64-2928-45F8-A26C-D7D2C38195BE}" type="presParOf" srcId="{B75DF846-5F03-45AD-8BBA-59395F39C746}" destId="{9ADA04DF-CCB7-4E3E-BABA-F4CAF80286D9}" srcOrd="1" destOrd="0" presId="urn:microsoft.com/office/officeart/2005/8/layout/radial3"/>
    <dgm:cxn modelId="{9D530D9D-D1F5-4C64-ACD8-F6A5229579AC}" type="presParOf" srcId="{B75DF846-5F03-45AD-8BBA-59395F39C746}" destId="{4D10B7AD-30A2-46F4-99E3-4AADA68A83EC}" srcOrd="2" destOrd="0" presId="urn:microsoft.com/office/officeart/2005/8/layout/radial3"/>
    <dgm:cxn modelId="{D99B492E-F348-4F50-864F-B079F554BDDB}" type="presParOf" srcId="{B75DF846-5F03-45AD-8BBA-59395F39C746}" destId="{9A28C37B-9A8B-48F3-B4C7-3600F6305C0C}" srcOrd="3" destOrd="0" presId="urn:microsoft.com/office/officeart/2005/8/layout/radial3"/>
    <dgm:cxn modelId="{C899C49D-0C1C-4870-B145-F3E0C9BAA150}" type="presParOf" srcId="{B75DF846-5F03-45AD-8BBA-59395F39C746}" destId="{BC7FF158-CB19-4FCA-8275-684FAFC0A02A}" srcOrd="4" destOrd="0" presId="urn:microsoft.com/office/officeart/2005/8/layout/radial3"/>
    <dgm:cxn modelId="{C8618F1D-2EA4-40CC-A2A0-452C6C2A0B48}" type="presParOf" srcId="{B75DF846-5F03-45AD-8BBA-59395F39C746}" destId="{4B4F05B4-D1C2-487F-8E30-1D251E6286D9}" srcOrd="5" destOrd="0" presId="urn:microsoft.com/office/officeart/2005/8/layout/radial3"/>
    <dgm:cxn modelId="{5EB05CC3-75AC-4A46-9D7A-606D0CA14E89}" type="presParOf" srcId="{B75DF846-5F03-45AD-8BBA-59395F39C746}" destId="{9DDE37BC-53A0-4F91-9C76-F4E4ABF48F59}" srcOrd="6" destOrd="0" presId="urn:microsoft.com/office/officeart/2005/8/layout/radial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CE33134-C3F0-40DD-900F-97542811420E}" type="doc">
      <dgm:prSet loTypeId="urn:microsoft.com/office/officeart/2005/8/layout/hList3" loCatId="list" qsTypeId="urn:microsoft.com/office/officeart/2005/8/quickstyle/3d8" qsCatId="3D" csTypeId="urn:microsoft.com/office/officeart/2005/8/colors/colorful5" csCatId="colorful" phldr="1"/>
      <dgm:spPr/>
      <dgm:t>
        <a:bodyPr/>
        <a:lstStyle/>
        <a:p>
          <a:endParaRPr lang="ru-RU"/>
        </a:p>
      </dgm:t>
    </dgm:pt>
    <dgm:pt modelId="{A27B2CF0-6CE3-4405-B325-941A36BDB50C}">
      <dgm:prSet phldrT="[Текст]"/>
      <dgm:spPr/>
      <dgm:t>
        <a:bodyPr/>
        <a:lstStyle/>
        <a:p>
          <a:r>
            <a:rPr lang="ru-RU" dirty="0" smtClean="0"/>
            <a:t>основные транспортно-эксплуатационные показатели </a:t>
          </a:r>
          <a:r>
            <a:rPr lang="ru-RU" b="1" dirty="0" smtClean="0"/>
            <a:t>автомобильных дорог</a:t>
          </a:r>
          <a:r>
            <a:rPr lang="ru-RU" dirty="0" smtClean="0"/>
            <a:t> и </a:t>
          </a:r>
          <a:r>
            <a:rPr lang="ru-RU" b="1" dirty="0" smtClean="0"/>
            <a:t>дорожных сооружений</a:t>
          </a:r>
          <a:endParaRPr lang="ru-RU" dirty="0"/>
        </a:p>
      </dgm:t>
    </dgm:pt>
    <dgm:pt modelId="{4DF7AEDD-325C-45A7-B502-9CA2A1602120}" type="parTrans" cxnId="{F9F85DB0-3209-4BE5-B1F5-C1920B72FC8D}">
      <dgm:prSet/>
      <dgm:spPr/>
      <dgm:t>
        <a:bodyPr/>
        <a:lstStyle/>
        <a:p>
          <a:endParaRPr lang="ru-RU"/>
        </a:p>
      </dgm:t>
    </dgm:pt>
    <dgm:pt modelId="{2D445D6F-504E-4B1A-ACD0-AA7743171A2C}" type="sibTrans" cxnId="{F9F85DB0-3209-4BE5-B1F5-C1920B72FC8D}">
      <dgm:prSet/>
      <dgm:spPr/>
      <dgm:t>
        <a:bodyPr/>
        <a:lstStyle/>
        <a:p>
          <a:endParaRPr lang="ru-RU"/>
        </a:p>
      </dgm:t>
    </dgm:pt>
    <dgm:pt modelId="{C334A916-53F9-4ECB-853E-46F8AF0546EF}">
      <dgm:prSet phldrT="[Текст]"/>
      <dgm:spPr/>
      <dgm:t>
        <a:bodyPr/>
        <a:lstStyle/>
        <a:p>
          <a:r>
            <a:rPr lang="ru-RU" dirty="0" smtClean="0"/>
            <a:t>обеспеченная скорость и пропускная способность</a:t>
          </a:r>
          <a:endParaRPr lang="ru-RU" dirty="0"/>
        </a:p>
      </dgm:t>
    </dgm:pt>
    <dgm:pt modelId="{2F5CD4FA-7B4C-4FBB-A7DF-C54945327597}" type="parTrans" cxnId="{9EC504D6-82F5-4373-8B8B-912AE39D8CEB}">
      <dgm:prSet/>
      <dgm:spPr/>
      <dgm:t>
        <a:bodyPr/>
        <a:lstStyle/>
        <a:p>
          <a:endParaRPr lang="ru-RU"/>
        </a:p>
      </dgm:t>
    </dgm:pt>
    <dgm:pt modelId="{DC45A504-DCD9-4F2B-9D5C-46D63B714E5A}" type="sibTrans" cxnId="{9EC504D6-82F5-4373-8B8B-912AE39D8CEB}">
      <dgm:prSet/>
      <dgm:spPr/>
      <dgm:t>
        <a:bodyPr/>
        <a:lstStyle/>
        <a:p>
          <a:endParaRPr lang="ru-RU"/>
        </a:p>
      </dgm:t>
    </dgm:pt>
    <dgm:pt modelId="{F1538BBA-89B2-4C4B-AFF6-A12E628BDB1F}">
      <dgm:prSet phldrT="[Текст]"/>
      <dgm:spPr/>
      <dgm:t>
        <a:bodyPr/>
        <a:lstStyle/>
        <a:p>
          <a:r>
            <a:rPr lang="ru-RU" dirty="0" smtClean="0"/>
            <a:t>непрерывность </a:t>
          </a:r>
          <a:endParaRPr lang="ru-RU" dirty="0"/>
        </a:p>
      </dgm:t>
    </dgm:pt>
    <dgm:pt modelId="{E5F8F80D-4F96-41A5-98C2-12172E2B378A}" type="parTrans" cxnId="{41C0CA15-19C6-4C29-B6FC-0FEE6DB637A4}">
      <dgm:prSet/>
      <dgm:spPr/>
      <dgm:t>
        <a:bodyPr/>
        <a:lstStyle/>
        <a:p>
          <a:endParaRPr lang="ru-RU"/>
        </a:p>
      </dgm:t>
    </dgm:pt>
    <dgm:pt modelId="{592DFC39-A061-4210-AC62-3006D2552589}" type="sibTrans" cxnId="{41C0CA15-19C6-4C29-B6FC-0FEE6DB637A4}">
      <dgm:prSet/>
      <dgm:spPr/>
      <dgm:t>
        <a:bodyPr/>
        <a:lstStyle/>
        <a:p>
          <a:endParaRPr lang="ru-RU"/>
        </a:p>
      </dgm:t>
    </dgm:pt>
    <dgm:pt modelId="{7F8752B0-45CB-4CBC-930D-233027EA01A4}">
      <dgm:prSet phldrT="[Текст]"/>
      <dgm:spPr/>
      <dgm:t>
        <a:bodyPr/>
        <a:lstStyle/>
        <a:p>
          <a:r>
            <a:rPr lang="ru-RU" dirty="0" smtClean="0"/>
            <a:t>удобство и безопасность движения</a:t>
          </a:r>
          <a:endParaRPr lang="ru-RU" dirty="0"/>
        </a:p>
      </dgm:t>
    </dgm:pt>
    <dgm:pt modelId="{0525DDB6-9940-4E53-995D-DE5D48DECFCA}" type="parTrans" cxnId="{5292C34C-779F-4688-880D-5F9A6B7326F0}">
      <dgm:prSet/>
      <dgm:spPr/>
      <dgm:t>
        <a:bodyPr/>
        <a:lstStyle/>
        <a:p>
          <a:endParaRPr lang="ru-RU"/>
        </a:p>
      </dgm:t>
    </dgm:pt>
    <dgm:pt modelId="{0128F31A-55F9-4C28-92E5-08A8F2E7CB5B}" type="sibTrans" cxnId="{5292C34C-779F-4688-880D-5F9A6B7326F0}">
      <dgm:prSet/>
      <dgm:spPr/>
      <dgm:t>
        <a:bodyPr/>
        <a:lstStyle/>
        <a:p>
          <a:endParaRPr lang="ru-RU"/>
        </a:p>
      </dgm:t>
    </dgm:pt>
    <dgm:pt modelId="{E0DC4A0B-CC36-4DD1-97AE-3C7D7B1B989D}">
      <dgm:prSet phldrT="[Текст]"/>
      <dgm:spPr/>
      <dgm:t>
        <a:bodyPr/>
        <a:lstStyle/>
        <a:p>
          <a:r>
            <a:rPr lang="ru-RU" dirty="0" smtClean="0"/>
            <a:t>способность пропускать автомобили и автопоезда с осевой нагрузкой и общей массой</a:t>
          </a:r>
          <a:endParaRPr lang="ru-RU" dirty="0"/>
        </a:p>
      </dgm:t>
    </dgm:pt>
    <dgm:pt modelId="{4706FE9A-A251-4B5C-9EF7-00F0783935C2}" type="parTrans" cxnId="{0CAC64A3-DDBA-4FE0-895E-C599019C0686}">
      <dgm:prSet/>
      <dgm:spPr/>
      <dgm:t>
        <a:bodyPr/>
        <a:lstStyle/>
        <a:p>
          <a:endParaRPr lang="ru-RU"/>
        </a:p>
      </dgm:t>
    </dgm:pt>
    <dgm:pt modelId="{A6D15E84-0ED9-44D9-A01A-1BC82DFA9339}" type="sibTrans" cxnId="{0CAC64A3-DDBA-4FE0-895E-C599019C0686}">
      <dgm:prSet/>
      <dgm:spPr/>
      <dgm:t>
        <a:bodyPr/>
        <a:lstStyle/>
        <a:p>
          <a:endParaRPr lang="ru-RU"/>
        </a:p>
      </dgm:t>
    </dgm:pt>
    <dgm:pt modelId="{A227912F-522E-4571-A45E-1202428E4703}" type="pres">
      <dgm:prSet presAssocID="{5CE33134-C3F0-40DD-900F-97542811420E}" presName="composite" presStyleCnt="0">
        <dgm:presLayoutVars>
          <dgm:chMax val="1"/>
          <dgm:dir/>
          <dgm:resizeHandles val="exact"/>
        </dgm:presLayoutVars>
      </dgm:prSet>
      <dgm:spPr/>
      <dgm:t>
        <a:bodyPr/>
        <a:lstStyle/>
        <a:p>
          <a:endParaRPr lang="ru-RU"/>
        </a:p>
      </dgm:t>
    </dgm:pt>
    <dgm:pt modelId="{F0DCE816-7B64-489C-B074-AADAB9D5312E}" type="pres">
      <dgm:prSet presAssocID="{A27B2CF0-6CE3-4405-B325-941A36BDB50C}" presName="roof" presStyleLbl="dkBgShp" presStyleIdx="0" presStyleCnt="2"/>
      <dgm:spPr/>
      <dgm:t>
        <a:bodyPr/>
        <a:lstStyle/>
        <a:p>
          <a:endParaRPr lang="ru-RU"/>
        </a:p>
      </dgm:t>
    </dgm:pt>
    <dgm:pt modelId="{06F04C26-93E9-41EB-939F-3F55A8377FEF}" type="pres">
      <dgm:prSet presAssocID="{A27B2CF0-6CE3-4405-B325-941A36BDB50C}" presName="pillars" presStyleCnt="0"/>
      <dgm:spPr/>
    </dgm:pt>
    <dgm:pt modelId="{5FDA8A02-F3CB-4EBC-8B40-03F8D56A4430}" type="pres">
      <dgm:prSet presAssocID="{A27B2CF0-6CE3-4405-B325-941A36BDB50C}" presName="pillar1" presStyleLbl="node1" presStyleIdx="0" presStyleCnt="4">
        <dgm:presLayoutVars>
          <dgm:bulletEnabled val="1"/>
        </dgm:presLayoutVars>
      </dgm:prSet>
      <dgm:spPr/>
      <dgm:t>
        <a:bodyPr/>
        <a:lstStyle/>
        <a:p>
          <a:endParaRPr lang="ru-RU"/>
        </a:p>
      </dgm:t>
    </dgm:pt>
    <dgm:pt modelId="{53F445C8-9B93-4093-BF50-FB39226DEE01}" type="pres">
      <dgm:prSet presAssocID="{F1538BBA-89B2-4C4B-AFF6-A12E628BDB1F}" presName="pillarX" presStyleLbl="node1" presStyleIdx="1" presStyleCnt="4">
        <dgm:presLayoutVars>
          <dgm:bulletEnabled val="1"/>
        </dgm:presLayoutVars>
      </dgm:prSet>
      <dgm:spPr/>
      <dgm:t>
        <a:bodyPr/>
        <a:lstStyle/>
        <a:p>
          <a:endParaRPr lang="ru-RU"/>
        </a:p>
      </dgm:t>
    </dgm:pt>
    <dgm:pt modelId="{E897B76B-F078-4BE8-9A0F-CFEED0F79100}" type="pres">
      <dgm:prSet presAssocID="{7F8752B0-45CB-4CBC-930D-233027EA01A4}" presName="pillarX" presStyleLbl="node1" presStyleIdx="2" presStyleCnt="4">
        <dgm:presLayoutVars>
          <dgm:bulletEnabled val="1"/>
        </dgm:presLayoutVars>
      </dgm:prSet>
      <dgm:spPr/>
      <dgm:t>
        <a:bodyPr/>
        <a:lstStyle/>
        <a:p>
          <a:endParaRPr lang="ru-RU"/>
        </a:p>
      </dgm:t>
    </dgm:pt>
    <dgm:pt modelId="{97BFBC0C-2100-4808-94D6-398B8CCCA8C3}" type="pres">
      <dgm:prSet presAssocID="{E0DC4A0B-CC36-4DD1-97AE-3C7D7B1B989D}" presName="pillarX" presStyleLbl="node1" presStyleIdx="3" presStyleCnt="4">
        <dgm:presLayoutVars>
          <dgm:bulletEnabled val="1"/>
        </dgm:presLayoutVars>
      </dgm:prSet>
      <dgm:spPr/>
      <dgm:t>
        <a:bodyPr/>
        <a:lstStyle/>
        <a:p>
          <a:endParaRPr lang="ru-RU"/>
        </a:p>
      </dgm:t>
    </dgm:pt>
    <dgm:pt modelId="{D076BA1D-CB9C-4BDA-9A5D-1247E0150A4C}" type="pres">
      <dgm:prSet presAssocID="{A27B2CF0-6CE3-4405-B325-941A36BDB50C}" presName="base" presStyleLbl="dkBgShp" presStyleIdx="1" presStyleCnt="2"/>
      <dgm:spPr/>
    </dgm:pt>
  </dgm:ptLst>
  <dgm:cxnLst>
    <dgm:cxn modelId="{2ACE92D1-6CB4-453C-B8B2-30BCBD1026F7}" type="presOf" srcId="{E0DC4A0B-CC36-4DD1-97AE-3C7D7B1B989D}" destId="{97BFBC0C-2100-4808-94D6-398B8CCCA8C3}" srcOrd="0" destOrd="0" presId="urn:microsoft.com/office/officeart/2005/8/layout/hList3"/>
    <dgm:cxn modelId="{F1BDD916-F7C9-45C3-A080-8DB530B0A62D}" type="presOf" srcId="{5CE33134-C3F0-40DD-900F-97542811420E}" destId="{A227912F-522E-4571-A45E-1202428E4703}" srcOrd="0" destOrd="0" presId="urn:microsoft.com/office/officeart/2005/8/layout/hList3"/>
    <dgm:cxn modelId="{5292C34C-779F-4688-880D-5F9A6B7326F0}" srcId="{A27B2CF0-6CE3-4405-B325-941A36BDB50C}" destId="{7F8752B0-45CB-4CBC-930D-233027EA01A4}" srcOrd="2" destOrd="0" parTransId="{0525DDB6-9940-4E53-995D-DE5D48DECFCA}" sibTransId="{0128F31A-55F9-4C28-92E5-08A8F2E7CB5B}"/>
    <dgm:cxn modelId="{F9F85DB0-3209-4BE5-B1F5-C1920B72FC8D}" srcId="{5CE33134-C3F0-40DD-900F-97542811420E}" destId="{A27B2CF0-6CE3-4405-B325-941A36BDB50C}" srcOrd="0" destOrd="0" parTransId="{4DF7AEDD-325C-45A7-B502-9CA2A1602120}" sibTransId="{2D445D6F-504E-4B1A-ACD0-AA7743171A2C}"/>
    <dgm:cxn modelId="{4B59000B-763E-4E41-820F-C25E8858EA77}" type="presOf" srcId="{7F8752B0-45CB-4CBC-930D-233027EA01A4}" destId="{E897B76B-F078-4BE8-9A0F-CFEED0F79100}" srcOrd="0" destOrd="0" presId="urn:microsoft.com/office/officeart/2005/8/layout/hList3"/>
    <dgm:cxn modelId="{9EC504D6-82F5-4373-8B8B-912AE39D8CEB}" srcId="{A27B2CF0-6CE3-4405-B325-941A36BDB50C}" destId="{C334A916-53F9-4ECB-853E-46F8AF0546EF}" srcOrd="0" destOrd="0" parTransId="{2F5CD4FA-7B4C-4FBB-A7DF-C54945327597}" sibTransId="{DC45A504-DCD9-4F2B-9D5C-46D63B714E5A}"/>
    <dgm:cxn modelId="{3530B6B2-F7DD-4225-BB8E-5FDEDE051FCB}" type="presOf" srcId="{C334A916-53F9-4ECB-853E-46F8AF0546EF}" destId="{5FDA8A02-F3CB-4EBC-8B40-03F8D56A4430}" srcOrd="0" destOrd="0" presId="urn:microsoft.com/office/officeart/2005/8/layout/hList3"/>
    <dgm:cxn modelId="{0CAC64A3-DDBA-4FE0-895E-C599019C0686}" srcId="{A27B2CF0-6CE3-4405-B325-941A36BDB50C}" destId="{E0DC4A0B-CC36-4DD1-97AE-3C7D7B1B989D}" srcOrd="3" destOrd="0" parTransId="{4706FE9A-A251-4B5C-9EF7-00F0783935C2}" sibTransId="{A6D15E84-0ED9-44D9-A01A-1BC82DFA9339}"/>
    <dgm:cxn modelId="{F667BD43-2925-414B-92E4-21B1F8B7B609}" type="presOf" srcId="{A27B2CF0-6CE3-4405-B325-941A36BDB50C}" destId="{F0DCE816-7B64-489C-B074-AADAB9D5312E}" srcOrd="0" destOrd="0" presId="urn:microsoft.com/office/officeart/2005/8/layout/hList3"/>
    <dgm:cxn modelId="{41C0CA15-19C6-4C29-B6FC-0FEE6DB637A4}" srcId="{A27B2CF0-6CE3-4405-B325-941A36BDB50C}" destId="{F1538BBA-89B2-4C4B-AFF6-A12E628BDB1F}" srcOrd="1" destOrd="0" parTransId="{E5F8F80D-4F96-41A5-98C2-12172E2B378A}" sibTransId="{592DFC39-A061-4210-AC62-3006D2552589}"/>
    <dgm:cxn modelId="{D55DBDC8-997C-461B-9D79-FE0DEC6CCC8A}" type="presOf" srcId="{F1538BBA-89B2-4C4B-AFF6-A12E628BDB1F}" destId="{53F445C8-9B93-4093-BF50-FB39226DEE01}" srcOrd="0" destOrd="0" presId="urn:microsoft.com/office/officeart/2005/8/layout/hList3"/>
    <dgm:cxn modelId="{C6CD1B38-5EAE-41CB-92F0-C4F24A3C4076}" type="presParOf" srcId="{A227912F-522E-4571-A45E-1202428E4703}" destId="{F0DCE816-7B64-489C-B074-AADAB9D5312E}" srcOrd="0" destOrd="0" presId="urn:microsoft.com/office/officeart/2005/8/layout/hList3"/>
    <dgm:cxn modelId="{0956AFC7-3139-447C-B8D7-41D6DB38AC98}" type="presParOf" srcId="{A227912F-522E-4571-A45E-1202428E4703}" destId="{06F04C26-93E9-41EB-939F-3F55A8377FEF}" srcOrd="1" destOrd="0" presId="urn:microsoft.com/office/officeart/2005/8/layout/hList3"/>
    <dgm:cxn modelId="{76E8BF96-4D53-477E-81E4-9BC3ACD1F502}" type="presParOf" srcId="{06F04C26-93E9-41EB-939F-3F55A8377FEF}" destId="{5FDA8A02-F3CB-4EBC-8B40-03F8D56A4430}" srcOrd="0" destOrd="0" presId="urn:microsoft.com/office/officeart/2005/8/layout/hList3"/>
    <dgm:cxn modelId="{9B9BA81D-2295-462E-943C-24C627C91730}" type="presParOf" srcId="{06F04C26-93E9-41EB-939F-3F55A8377FEF}" destId="{53F445C8-9B93-4093-BF50-FB39226DEE01}" srcOrd="1" destOrd="0" presId="urn:microsoft.com/office/officeart/2005/8/layout/hList3"/>
    <dgm:cxn modelId="{3E8DEA88-F31B-4281-AF64-53859ADF14EB}" type="presParOf" srcId="{06F04C26-93E9-41EB-939F-3F55A8377FEF}" destId="{E897B76B-F078-4BE8-9A0F-CFEED0F79100}" srcOrd="2" destOrd="0" presId="urn:microsoft.com/office/officeart/2005/8/layout/hList3"/>
    <dgm:cxn modelId="{7157F338-5811-4379-AC60-237E0A0789ED}" type="presParOf" srcId="{06F04C26-93E9-41EB-939F-3F55A8377FEF}" destId="{97BFBC0C-2100-4808-94D6-398B8CCCA8C3}" srcOrd="3" destOrd="0" presId="urn:microsoft.com/office/officeart/2005/8/layout/hList3"/>
    <dgm:cxn modelId="{D3DB1F5D-F277-4660-97C9-10CDAFE56E75}" type="presParOf" srcId="{A227912F-522E-4571-A45E-1202428E4703}" destId="{D076BA1D-CB9C-4BDA-9A5D-1247E0150A4C}" srcOrd="2" destOrd="0" presId="urn:microsoft.com/office/officeart/2005/8/layout/hLis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6186494-97C3-44E9-A1C1-58ECE5CEC813}" type="doc">
      <dgm:prSet loTypeId="urn:microsoft.com/office/officeart/2005/8/layout/matrix3" loCatId="matrix" qsTypeId="urn:microsoft.com/office/officeart/2005/8/quickstyle/3d5" qsCatId="3D" csTypeId="urn:microsoft.com/office/officeart/2005/8/colors/accent3_3" csCatId="accent3" phldr="1"/>
      <dgm:spPr/>
      <dgm:t>
        <a:bodyPr/>
        <a:lstStyle/>
        <a:p>
          <a:endParaRPr lang="ru-RU"/>
        </a:p>
      </dgm:t>
    </dgm:pt>
    <dgm:pt modelId="{983536F2-9205-4B79-B4F4-5AB816632A23}">
      <dgm:prSet phldrT="[Текст]"/>
      <dgm:spPr/>
      <dgm:t>
        <a:bodyPr/>
        <a:lstStyle/>
        <a:p>
          <a:r>
            <a:rPr lang="ru-RU" dirty="0" smtClean="0"/>
            <a:t>Применение фрикционных материалов (песок, шлак и др.)</a:t>
          </a:r>
          <a:endParaRPr lang="ru-RU" dirty="0"/>
        </a:p>
      </dgm:t>
    </dgm:pt>
    <dgm:pt modelId="{185724C2-97C7-4633-AAAA-E7F1C003375B}" type="parTrans" cxnId="{A27FC53E-2755-4274-A017-891A6FB1E390}">
      <dgm:prSet/>
      <dgm:spPr/>
      <dgm:t>
        <a:bodyPr/>
        <a:lstStyle/>
        <a:p>
          <a:endParaRPr lang="ru-RU"/>
        </a:p>
      </dgm:t>
    </dgm:pt>
    <dgm:pt modelId="{E1754177-76E6-4649-86B3-2EA9EFD8DA8F}" type="sibTrans" cxnId="{A27FC53E-2755-4274-A017-891A6FB1E390}">
      <dgm:prSet/>
      <dgm:spPr/>
      <dgm:t>
        <a:bodyPr/>
        <a:lstStyle/>
        <a:p>
          <a:endParaRPr lang="ru-RU"/>
        </a:p>
      </dgm:t>
    </dgm:pt>
    <dgm:pt modelId="{1F88891D-C00A-477F-A13B-8085AEECC8DF}">
      <dgm:prSet phldrT="[Текст]"/>
      <dgm:spPr/>
      <dgm:t>
        <a:bodyPr/>
        <a:lstStyle/>
        <a:p>
          <a:r>
            <a:rPr lang="ru-RU" dirty="0" smtClean="0"/>
            <a:t>Осуществление подогрева покрытия</a:t>
          </a:r>
          <a:endParaRPr lang="ru-RU" dirty="0"/>
        </a:p>
      </dgm:t>
    </dgm:pt>
    <dgm:pt modelId="{88429294-27D9-4371-897D-3CCC4F3DA1E6}" type="parTrans" cxnId="{F68DC6BE-5584-4090-B9EC-99C322352BEF}">
      <dgm:prSet/>
      <dgm:spPr/>
      <dgm:t>
        <a:bodyPr/>
        <a:lstStyle/>
        <a:p>
          <a:endParaRPr lang="ru-RU"/>
        </a:p>
      </dgm:t>
    </dgm:pt>
    <dgm:pt modelId="{37DEE9E0-1AB2-4E8D-BD4A-B84DA1154350}" type="sibTrans" cxnId="{F68DC6BE-5584-4090-B9EC-99C322352BEF}">
      <dgm:prSet/>
      <dgm:spPr/>
      <dgm:t>
        <a:bodyPr/>
        <a:lstStyle/>
        <a:p>
          <a:endParaRPr lang="ru-RU"/>
        </a:p>
      </dgm:t>
    </dgm:pt>
    <dgm:pt modelId="{99B0779A-DCA5-44D8-ADF4-B2CACFC0D665}">
      <dgm:prSet phldrT="[Текст]"/>
      <dgm:spPr/>
      <dgm:t>
        <a:bodyPr/>
        <a:lstStyle/>
        <a:p>
          <a:r>
            <a:rPr lang="ru-RU" dirty="0" smtClean="0"/>
            <a:t>Очищение покрытия от загрязнения</a:t>
          </a:r>
          <a:endParaRPr lang="ru-RU" dirty="0"/>
        </a:p>
      </dgm:t>
    </dgm:pt>
    <dgm:pt modelId="{D11417DE-B3BF-40C7-882E-5D12405E1175}" type="parTrans" cxnId="{9556B150-996F-41A1-8847-ED1D986277E1}">
      <dgm:prSet/>
      <dgm:spPr/>
      <dgm:t>
        <a:bodyPr/>
        <a:lstStyle/>
        <a:p>
          <a:endParaRPr lang="ru-RU"/>
        </a:p>
      </dgm:t>
    </dgm:pt>
    <dgm:pt modelId="{F6D21F57-936A-4B48-934B-D2131DAF8646}" type="sibTrans" cxnId="{9556B150-996F-41A1-8847-ED1D986277E1}">
      <dgm:prSet/>
      <dgm:spPr/>
      <dgm:t>
        <a:bodyPr/>
        <a:lstStyle/>
        <a:p>
          <a:endParaRPr lang="ru-RU"/>
        </a:p>
      </dgm:t>
    </dgm:pt>
    <dgm:pt modelId="{CF3BB667-8A03-49C3-83F5-EE64EA407351}">
      <dgm:prSet phldrT="[Текст]"/>
      <dgm:spPr/>
      <dgm:t>
        <a:bodyPr/>
        <a:lstStyle/>
        <a:p>
          <a:r>
            <a:rPr lang="ru-RU" dirty="0" smtClean="0"/>
            <a:t>Повышение шероховатости покрытия</a:t>
          </a:r>
          <a:endParaRPr lang="ru-RU" dirty="0"/>
        </a:p>
      </dgm:t>
    </dgm:pt>
    <dgm:pt modelId="{EEC8F4DC-74A9-47A4-897D-A431D85F267B}" type="parTrans" cxnId="{84B98519-E78A-413E-B9E3-0AFE4FAF3D76}">
      <dgm:prSet/>
      <dgm:spPr/>
      <dgm:t>
        <a:bodyPr/>
        <a:lstStyle/>
        <a:p>
          <a:endParaRPr lang="ru-RU"/>
        </a:p>
      </dgm:t>
    </dgm:pt>
    <dgm:pt modelId="{5B96DE66-22A2-4B8C-AF53-B891E114D41B}" type="sibTrans" cxnId="{84B98519-E78A-413E-B9E3-0AFE4FAF3D76}">
      <dgm:prSet/>
      <dgm:spPr/>
      <dgm:t>
        <a:bodyPr/>
        <a:lstStyle/>
        <a:p>
          <a:endParaRPr lang="ru-RU"/>
        </a:p>
      </dgm:t>
    </dgm:pt>
    <dgm:pt modelId="{62B52FB2-F00C-400E-B660-2B385061BA1F}" type="pres">
      <dgm:prSet presAssocID="{76186494-97C3-44E9-A1C1-58ECE5CEC813}" presName="matrix" presStyleCnt="0">
        <dgm:presLayoutVars>
          <dgm:chMax val="1"/>
          <dgm:dir/>
          <dgm:resizeHandles val="exact"/>
        </dgm:presLayoutVars>
      </dgm:prSet>
      <dgm:spPr/>
      <dgm:t>
        <a:bodyPr/>
        <a:lstStyle/>
        <a:p>
          <a:endParaRPr lang="ru-RU"/>
        </a:p>
      </dgm:t>
    </dgm:pt>
    <dgm:pt modelId="{6A61152D-FAF1-4081-B052-EE07543FEAC2}" type="pres">
      <dgm:prSet presAssocID="{76186494-97C3-44E9-A1C1-58ECE5CEC813}" presName="diamond" presStyleLbl="bgShp" presStyleIdx="0" presStyleCnt="1"/>
      <dgm:spPr/>
    </dgm:pt>
    <dgm:pt modelId="{71C68A8C-BDD3-4E16-B6A6-867A32047E9D}" type="pres">
      <dgm:prSet presAssocID="{76186494-97C3-44E9-A1C1-58ECE5CEC813}" presName="quad1" presStyleLbl="node1" presStyleIdx="0" presStyleCnt="4">
        <dgm:presLayoutVars>
          <dgm:chMax val="0"/>
          <dgm:chPref val="0"/>
          <dgm:bulletEnabled val="1"/>
        </dgm:presLayoutVars>
      </dgm:prSet>
      <dgm:spPr/>
      <dgm:t>
        <a:bodyPr/>
        <a:lstStyle/>
        <a:p>
          <a:endParaRPr lang="ru-RU"/>
        </a:p>
      </dgm:t>
    </dgm:pt>
    <dgm:pt modelId="{5A587CD5-8AF6-4365-B72B-2F1B0BCDFC63}" type="pres">
      <dgm:prSet presAssocID="{76186494-97C3-44E9-A1C1-58ECE5CEC813}" presName="quad2" presStyleLbl="node1" presStyleIdx="1" presStyleCnt="4">
        <dgm:presLayoutVars>
          <dgm:chMax val="0"/>
          <dgm:chPref val="0"/>
          <dgm:bulletEnabled val="1"/>
        </dgm:presLayoutVars>
      </dgm:prSet>
      <dgm:spPr/>
      <dgm:t>
        <a:bodyPr/>
        <a:lstStyle/>
        <a:p>
          <a:endParaRPr lang="ru-RU"/>
        </a:p>
      </dgm:t>
    </dgm:pt>
    <dgm:pt modelId="{050AB851-DB18-4A34-BCEB-C84E7C240D33}" type="pres">
      <dgm:prSet presAssocID="{76186494-97C3-44E9-A1C1-58ECE5CEC813}" presName="quad3" presStyleLbl="node1" presStyleIdx="2" presStyleCnt="4">
        <dgm:presLayoutVars>
          <dgm:chMax val="0"/>
          <dgm:chPref val="0"/>
          <dgm:bulletEnabled val="1"/>
        </dgm:presLayoutVars>
      </dgm:prSet>
      <dgm:spPr/>
      <dgm:t>
        <a:bodyPr/>
        <a:lstStyle/>
        <a:p>
          <a:endParaRPr lang="ru-RU"/>
        </a:p>
      </dgm:t>
    </dgm:pt>
    <dgm:pt modelId="{A76AC47F-CC81-44A2-BF9E-D82D8E2861BD}" type="pres">
      <dgm:prSet presAssocID="{76186494-97C3-44E9-A1C1-58ECE5CEC813}" presName="quad4" presStyleLbl="node1" presStyleIdx="3" presStyleCnt="4">
        <dgm:presLayoutVars>
          <dgm:chMax val="0"/>
          <dgm:chPref val="0"/>
          <dgm:bulletEnabled val="1"/>
        </dgm:presLayoutVars>
      </dgm:prSet>
      <dgm:spPr/>
      <dgm:t>
        <a:bodyPr/>
        <a:lstStyle/>
        <a:p>
          <a:endParaRPr lang="ru-RU"/>
        </a:p>
      </dgm:t>
    </dgm:pt>
  </dgm:ptLst>
  <dgm:cxnLst>
    <dgm:cxn modelId="{F68DC6BE-5584-4090-B9EC-99C322352BEF}" srcId="{76186494-97C3-44E9-A1C1-58ECE5CEC813}" destId="{1F88891D-C00A-477F-A13B-8085AEECC8DF}" srcOrd="1" destOrd="0" parTransId="{88429294-27D9-4371-897D-3CCC4F3DA1E6}" sibTransId="{37DEE9E0-1AB2-4E8D-BD4A-B84DA1154350}"/>
    <dgm:cxn modelId="{D1CDBC00-26CF-46B4-97D6-32D200FBE853}" type="presOf" srcId="{1F88891D-C00A-477F-A13B-8085AEECC8DF}" destId="{5A587CD5-8AF6-4365-B72B-2F1B0BCDFC63}" srcOrd="0" destOrd="0" presId="urn:microsoft.com/office/officeart/2005/8/layout/matrix3"/>
    <dgm:cxn modelId="{9556B150-996F-41A1-8847-ED1D986277E1}" srcId="{76186494-97C3-44E9-A1C1-58ECE5CEC813}" destId="{99B0779A-DCA5-44D8-ADF4-B2CACFC0D665}" srcOrd="2" destOrd="0" parTransId="{D11417DE-B3BF-40C7-882E-5D12405E1175}" sibTransId="{F6D21F57-936A-4B48-934B-D2131DAF8646}"/>
    <dgm:cxn modelId="{A27FC53E-2755-4274-A017-891A6FB1E390}" srcId="{76186494-97C3-44E9-A1C1-58ECE5CEC813}" destId="{983536F2-9205-4B79-B4F4-5AB816632A23}" srcOrd="0" destOrd="0" parTransId="{185724C2-97C7-4633-AAAA-E7F1C003375B}" sibTransId="{E1754177-76E6-4649-86B3-2EA9EFD8DA8F}"/>
    <dgm:cxn modelId="{9D68B9A8-1723-4A6B-83DB-5E4DC35FE341}" type="presOf" srcId="{99B0779A-DCA5-44D8-ADF4-B2CACFC0D665}" destId="{050AB851-DB18-4A34-BCEB-C84E7C240D33}" srcOrd="0" destOrd="0" presId="urn:microsoft.com/office/officeart/2005/8/layout/matrix3"/>
    <dgm:cxn modelId="{90DC14CB-E1FB-4546-B736-32F3FA1A98F4}" type="presOf" srcId="{CF3BB667-8A03-49C3-83F5-EE64EA407351}" destId="{A76AC47F-CC81-44A2-BF9E-D82D8E2861BD}" srcOrd="0" destOrd="0" presId="urn:microsoft.com/office/officeart/2005/8/layout/matrix3"/>
    <dgm:cxn modelId="{D276B3E0-B923-4B01-8FEE-41E87178983E}" type="presOf" srcId="{983536F2-9205-4B79-B4F4-5AB816632A23}" destId="{71C68A8C-BDD3-4E16-B6A6-867A32047E9D}" srcOrd="0" destOrd="0" presId="urn:microsoft.com/office/officeart/2005/8/layout/matrix3"/>
    <dgm:cxn modelId="{84B98519-E78A-413E-B9E3-0AFE4FAF3D76}" srcId="{76186494-97C3-44E9-A1C1-58ECE5CEC813}" destId="{CF3BB667-8A03-49C3-83F5-EE64EA407351}" srcOrd="3" destOrd="0" parTransId="{EEC8F4DC-74A9-47A4-897D-A431D85F267B}" sibTransId="{5B96DE66-22A2-4B8C-AF53-B891E114D41B}"/>
    <dgm:cxn modelId="{39115912-6EDA-43EF-9DAB-713B3E9F170C}" type="presOf" srcId="{76186494-97C3-44E9-A1C1-58ECE5CEC813}" destId="{62B52FB2-F00C-400E-B660-2B385061BA1F}" srcOrd="0" destOrd="0" presId="urn:microsoft.com/office/officeart/2005/8/layout/matrix3"/>
    <dgm:cxn modelId="{0326C9B5-9D42-4AF6-8391-D6A923F44242}" type="presParOf" srcId="{62B52FB2-F00C-400E-B660-2B385061BA1F}" destId="{6A61152D-FAF1-4081-B052-EE07543FEAC2}" srcOrd="0" destOrd="0" presId="urn:microsoft.com/office/officeart/2005/8/layout/matrix3"/>
    <dgm:cxn modelId="{C180E745-139B-41E1-9AB7-1787D832A297}" type="presParOf" srcId="{62B52FB2-F00C-400E-B660-2B385061BA1F}" destId="{71C68A8C-BDD3-4E16-B6A6-867A32047E9D}" srcOrd="1" destOrd="0" presId="urn:microsoft.com/office/officeart/2005/8/layout/matrix3"/>
    <dgm:cxn modelId="{FF295BFC-EA00-4990-87D5-9E14CA9F6C5E}" type="presParOf" srcId="{62B52FB2-F00C-400E-B660-2B385061BA1F}" destId="{5A587CD5-8AF6-4365-B72B-2F1B0BCDFC63}" srcOrd="2" destOrd="0" presId="urn:microsoft.com/office/officeart/2005/8/layout/matrix3"/>
    <dgm:cxn modelId="{C247F420-260E-4FAE-AE66-1131A6CC150D}" type="presParOf" srcId="{62B52FB2-F00C-400E-B660-2B385061BA1F}" destId="{050AB851-DB18-4A34-BCEB-C84E7C240D33}" srcOrd="3" destOrd="0" presId="urn:microsoft.com/office/officeart/2005/8/layout/matrix3"/>
    <dgm:cxn modelId="{3253376C-C6A2-4B49-9487-22E583F153D4}" type="presParOf" srcId="{62B52FB2-F00C-400E-B660-2B385061BA1F}" destId="{A76AC47F-CC81-44A2-BF9E-D82D8E2861BD}" srcOrd="4" destOrd="0" presId="urn:microsoft.com/office/officeart/2005/8/layout/matrix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8">
  <dgm:title val=""/>
  <dgm:desc val=""/>
  <dgm:catLst>
    <dgm:cat type="3D" pri="11800"/>
  </dgm:catLst>
  <dgm:scene3d>
    <a:camera prst="perspectiveHeroicExtremeRightFacing" zoom="82000">
      <a:rot lat="21300000" lon="20400000" rev="180000"/>
    </a:camera>
    <a:lightRig rig="morning" dir="t">
      <a:rot lat="0" lon="0" rev="20400000"/>
    </a:lightRig>
  </dgm:scene3d>
  <dgm:styleLbl name="node0">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0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600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dgm:scene3d>
    <dgm:sp3d z="635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1520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dgm:style>
  </dgm:styleLbl>
  <dgm:styleLbl name="conF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alignAcc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trAlignAcc1">
    <dgm:scene3d>
      <a:camera prst="orthographicFront"/>
      <a:lightRig rig="threePt" dir="t"/>
    </dgm:scene3d>
    <dgm:sp3d extrusionH="190500" prstMaterial="matte">
      <a:bevelT w="120650" h="38100"/>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b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solidFgAcc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solidB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2">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3">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4">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bgShp">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4.png"/></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422030" y="1371600"/>
            <a:ext cx="8229600" cy="1828800"/>
          </a:xfrm>
        </p:spPr>
        <p:txBody>
          <a:bodyPr lIns="45720" tIns="0" rIns="45720" bIns="0" anchor="b">
            <a:scene3d>
              <a:camera prst="orthographicFront"/>
              <a:lightRig rig="soft" dir="t">
                <a:rot lat="0" lon="0" rev="17220000"/>
              </a:lightRig>
            </a:scene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lang="ru-RU" smtClean="0"/>
              <a:t>Образец заголовка</a:t>
            </a:r>
            <a:endParaRPr lang="en-US"/>
          </a:p>
        </p:txBody>
      </p:sp>
      <p:sp>
        <p:nvSpPr>
          <p:cNvPr id="9" name="Подзаголовок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ru-RU" smtClean="0"/>
              <a:t>Образец подзаголовка</a:t>
            </a:r>
            <a:endParaRPr lang="en-US"/>
          </a:p>
        </p:txBody>
      </p:sp>
      <p:sp>
        <p:nvSpPr>
          <p:cNvPr id="4" name="Дата 13"/>
          <p:cNvSpPr>
            <a:spLocks noGrp="1"/>
          </p:cNvSpPr>
          <p:nvPr>
            <p:ph type="dt" sz="half" idx="10"/>
          </p:nvPr>
        </p:nvSpPr>
        <p:spPr/>
        <p:txBody>
          <a:bodyPr/>
          <a:lstStyle>
            <a:lvl1pPr>
              <a:defRPr/>
            </a:lvl1pPr>
          </a:lstStyle>
          <a:p>
            <a:pPr>
              <a:defRPr/>
            </a:pPr>
            <a:fld id="{EF40A585-F25B-4636-8897-3F8CF9BDFA50}" type="datetimeFigureOut">
              <a:rPr lang="ru-RU"/>
              <a:pPr>
                <a:defRPr/>
              </a:pPr>
              <a:t>14.05.2020</a:t>
            </a:fld>
            <a:endParaRPr lang="ru-RU"/>
          </a:p>
        </p:txBody>
      </p:sp>
      <p:sp>
        <p:nvSpPr>
          <p:cNvPr id="5" name="Нижний колонтитул 2"/>
          <p:cNvSpPr>
            <a:spLocks noGrp="1"/>
          </p:cNvSpPr>
          <p:nvPr>
            <p:ph type="ftr" sz="quarter" idx="11"/>
          </p:nvPr>
        </p:nvSpPr>
        <p:spPr/>
        <p:txBody>
          <a:bodyPr/>
          <a:lstStyle>
            <a:lvl1pPr>
              <a:defRPr/>
            </a:lvl1pPr>
          </a:lstStyle>
          <a:p>
            <a:pPr>
              <a:defRPr/>
            </a:pPr>
            <a:endParaRPr lang="ru-RU"/>
          </a:p>
        </p:txBody>
      </p:sp>
      <p:sp>
        <p:nvSpPr>
          <p:cNvPr id="6" name="Номер слайда 22"/>
          <p:cNvSpPr>
            <a:spLocks noGrp="1"/>
          </p:cNvSpPr>
          <p:nvPr>
            <p:ph type="sldNum" sz="quarter" idx="12"/>
          </p:nvPr>
        </p:nvSpPr>
        <p:spPr/>
        <p:txBody>
          <a:bodyPr/>
          <a:lstStyle>
            <a:lvl1pPr>
              <a:defRPr/>
            </a:lvl1pPr>
          </a:lstStyle>
          <a:p>
            <a:pPr>
              <a:defRPr/>
            </a:pPr>
            <a:fld id="{D10CCB99-A77A-4C4A-B0AD-86BE9B9E70CE}"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13"/>
          <p:cNvSpPr>
            <a:spLocks noGrp="1"/>
          </p:cNvSpPr>
          <p:nvPr>
            <p:ph type="dt" sz="half" idx="10"/>
          </p:nvPr>
        </p:nvSpPr>
        <p:spPr/>
        <p:txBody>
          <a:bodyPr/>
          <a:lstStyle>
            <a:lvl1pPr>
              <a:defRPr/>
            </a:lvl1pPr>
          </a:lstStyle>
          <a:p>
            <a:pPr>
              <a:defRPr/>
            </a:pPr>
            <a:fld id="{F61D29D8-6314-4C21-8C94-2996902A4F96}" type="datetimeFigureOut">
              <a:rPr lang="ru-RU"/>
              <a:pPr>
                <a:defRPr/>
              </a:pPr>
              <a:t>14.05.2020</a:t>
            </a:fld>
            <a:endParaRPr lang="ru-RU"/>
          </a:p>
        </p:txBody>
      </p:sp>
      <p:sp>
        <p:nvSpPr>
          <p:cNvPr id="5" name="Нижний колонтитул 2"/>
          <p:cNvSpPr>
            <a:spLocks noGrp="1"/>
          </p:cNvSpPr>
          <p:nvPr>
            <p:ph type="ftr" sz="quarter" idx="11"/>
          </p:nvPr>
        </p:nvSpPr>
        <p:spPr/>
        <p:txBody>
          <a:bodyPr/>
          <a:lstStyle>
            <a:lvl1pPr>
              <a:defRPr/>
            </a:lvl1pPr>
          </a:lstStyle>
          <a:p>
            <a:pPr>
              <a:defRPr/>
            </a:pPr>
            <a:endParaRPr lang="ru-RU"/>
          </a:p>
        </p:txBody>
      </p:sp>
      <p:sp>
        <p:nvSpPr>
          <p:cNvPr id="6" name="Номер слайда 22"/>
          <p:cNvSpPr>
            <a:spLocks noGrp="1"/>
          </p:cNvSpPr>
          <p:nvPr>
            <p:ph type="sldNum" sz="quarter" idx="12"/>
          </p:nvPr>
        </p:nvSpPr>
        <p:spPr/>
        <p:txBody>
          <a:bodyPr/>
          <a:lstStyle>
            <a:lvl1pPr>
              <a:defRPr/>
            </a:lvl1pPr>
          </a:lstStyle>
          <a:p>
            <a:pPr>
              <a:defRPr/>
            </a:pPr>
            <a:fld id="{955059E2-D4A7-4B40-AEB7-6D0E3BDC3EE9}"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13"/>
          <p:cNvSpPr>
            <a:spLocks noGrp="1"/>
          </p:cNvSpPr>
          <p:nvPr>
            <p:ph type="dt" sz="half" idx="10"/>
          </p:nvPr>
        </p:nvSpPr>
        <p:spPr/>
        <p:txBody>
          <a:bodyPr/>
          <a:lstStyle>
            <a:lvl1pPr>
              <a:defRPr/>
            </a:lvl1pPr>
          </a:lstStyle>
          <a:p>
            <a:pPr>
              <a:defRPr/>
            </a:pPr>
            <a:fld id="{CF48D9E0-369F-46D6-B9F0-5D9A6CED1AEF}" type="datetimeFigureOut">
              <a:rPr lang="ru-RU"/>
              <a:pPr>
                <a:defRPr/>
              </a:pPr>
              <a:t>14.05.2020</a:t>
            </a:fld>
            <a:endParaRPr lang="ru-RU"/>
          </a:p>
        </p:txBody>
      </p:sp>
      <p:sp>
        <p:nvSpPr>
          <p:cNvPr id="5" name="Нижний колонтитул 2"/>
          <p:cNvSpPr>
            <a:spLocks noGrp="1"/>
          </p:cNvSpPr>
          <p:nvPr>
            <p:ph type="ftr" sz="quarter" idx="11"/>
          </p:nvPr>
        </p:nvSpPr>
        <p:spPr/>
        <p:txBody>
          <a:bodyPr/>
          <a:lstStyle>
            <a:lvl1pPr>
              <a:defRPr/>
            </a:lvl1pPr>
          </a:lstStyle>
          <a:p>
            <a:pPr>
              <a:defRPr/>
            </a:pPr>
            <a:endParaRPr lang="ru-RU"/>
          </a:p>
        </p:txBody>
      </p:sp>
      <p:sp>
        <p:nvSpPr>
          <p:cNvPr id="6" name="Номер слайда 22"/>
          <p:cNvSpPr>
            <a:spLocks noGrp="1"/>
          </p:cNvSpPr>
          <p:nvPr>
            <p:ph type="sldNum" sz="quarter" idx="12"/>
          </p:nvPr>
        </p:nvSpPr>
        <p:spPr/>
        <p:txBody>
          <a:bodyPr/>
          <a:lstStyle>
            <a:lvl1pPr>
              <a:defRPr/>
            </a:lvl1pPr>
          </a:lstStyle>
          <a:p>
            <a:pPr>
              <a:defRPr/>
            </a:pPr>
            <a:fld id="{67E93C06-0234-48B3-850C-301C6D671843}"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13"/>
          <p:cNvSpPr>
            <a:spLocks noGrp="1"/>
          </p:cNvSpPr>
          <p:nvPr>
            <p:ph type="dt" sz="half" idx="10"/>
          </p:nvPr>
        </p:nvSpPr>
        <p:spPr/>
        <p:txBody>
          <a:bodyPr/>
          <a:lstStyle>
            <a:lvl1pPr>
              <a:defRPr/>
            </a:lvl1pPr>
          </a:lstStyle>
          <a:p>
            <a:pPr>
              <a:defRPr/>
            </a:pPr>
            <a:fld id="{EB4948A1-F478-4AC4-93EC-862025318565}" type="datetimeFigureOut">
              <a:rPr lang="ru-RU"/>
              <a:pPr>
                <a:defRPr/>
              </a:pPr>
              <a:t>14.05.2020</a:t>
            </a:fld>
            <a:endParaRPr lang="ru-RU"/>
          </a:p>
        </p:txBody>
      </p:sp>
      <p:sp>
        <p:nvSpPr>
          <p:cNvPr id="5" name="Нижний колонтитул 2"/>
          <p:cNvSpPr>
            <a:spLocks noGrp="1"/>
          </p:cNvSpPr>
          <p:nvPr>
            <p:ph type="ftr" sz="quarter" idx="11"/>
          </p:nvPr>
        </p:nvSpPr>
        <p:spPr/>
        <p:txBody>
          <a:bodyPr/>
          <a:lstStyle>
            <a:lvl1pPr>
              <a:defRPr/>
            </a:lvl1pPr>
          </a:lstStyle>
          <a:p>
            <a:pPr>
              <a:defRPr/>
            </a:pPr>
            <a:endParaRPr lang="ru-RU"/>
          </a:p>
        </p:txBody>
      </p:sp>
      <p:sp>
        <p:nvSpPr>
          <p:cNvPr id="6" name="Номер слайда 22"/>
          <p:cNvSpPr>
            <a:spLocks noGrp="1"/>
          </p:cNvSpPr>
          <p:nvPr>
            <p:ph type="sldNum" sz="quarter" idx="12"/>
          </p:nvPr>
        </p:nvSpPr>
        <p:spPr/>
        <p:txBody>
          <a:bodyPr/>
          <a:lstStyle>
            <a:lvl1pPr>
              <a:defRPr/>
            </a:lvl1pPr>
          </a:lstStyle>
          <a:p>
            <a:pPr>
              <a:defRPr/>
            </a:pPr>
            <a:fld id="{2D29FD56-4CA8-4FB8-9CCE-CF895F8138F6}"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0200" y="609600"/>
            <a:ext cx="7086600" cy="1828800"/>
          </a:xfrm>
        </p:spPr>
        <p:txBody>
          <a:bodyPr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lang="ru-RU" smtClean="0"/>
              <a:t>Образец заголовка</a:t>
            </a:r>
            <a:endParaRPr lang="en-US"/>
          </a:p>
        </p:txBody>
      </p:sp>
      <p:sp>
        <p:nvSpPr>
          <p:cNvPr id="3" name="Текст 2"/>
          <p:cNvSpPr>
            <a:spLocks noGrp="1"/>
          </p:cNvSpPr>
          <p:nvPr>
            <p:ph type="body" idx="1"/>
          </p:nvPr>
        </p:nvSpPr>
        <p:spPr>
          <a:xfrm>
            <a:off x="1600200" y="2507786"/>
            <a:ext cx="7086600" cy="1509712"/>
          </a:xfrm>
        </p:spPr>
        <p:txBody>
          <a:bodyPr/>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33D380FD-3F05-4418-BED5-AA4311F2A6C7}" type="datetimeFigureOut">
              <a:rPr lang="ru-RU"/>
              <a:pPr>
                <a:defRPr/>
              </a:pPr>
              <a:t>14.05.2020</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C64BE7CC-CF3C-4248-890B-82C6A9263952}" type="slidenum">
              <a:rPr lang="ru-RU"/>
              <a:pPr>
                <a:defRPr/>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Содержимое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Содержимое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13"/>
          <p:cNvSpPr>
            <a:spLocks noGrp="1"/>
          </p:cNvSpPr>
          <p:nvPr>
            <p:ph type="dt" sz="half" idx="10"/>
          </p:nvPr>
        </p:nvSpPr>
        <p:spPr/>
        <p:txBody>
          <a:bodyPr/>
          <a:lstStyle>
            <a:lvl1pPr>
              <a:defRPr/>
            </a:lvl1pPr>
          </a:lstStyle>
          <a:p>
            <a:pPr>
              <a:defRPr/>
            </a:pPr>
            <a:fld id="{D2638316-29A9-46C8-8B6C-CEAD4FF3535F}" type="datetimeFigureOut">
              <a:rPr lang="ru-RU"/>
              <a:pPr>
                <a:defRPr/>
              </a:pPr>
              <a:t>14.05.2020</a:t>
            </a:fld>
            <a:endParaRPr lang="ru-RU"/>
          </a:p>
        </p:txBody>
      </p:sp>
      <p:sp>
        <p:nvSpPr>
          <p:cNvPr id="6" name="Нижний колонтитул 2"/>
          <p:cNvSpPr>
            <a:spLocks noGrp="1"/>
          </p:cNvSpPr>
          <p:nvPr>
            <p:ph type="ftr" sz="quarter" idx="11"/>
          </p:nvPr>
        </p:nvSpPr>
        <p:spPr/>
        <p:txBody>
          <a:bodyPr/>
          <a:lstStyle>
            <a:lvl1pPr>
              <a:defRPr/>
            </a:lvl1pPr>
          </a:lstStyle>
          <a:p>
            <a:pPr>
              <a:defRPr/>
            </a:pPr>
            <a:endParaRPr lang="ru-RU"/>
          </a:p>
        </p:txBody>
      </p:sp>
      <p:sp>
        <p:nvSpPr>
          <p:cNvPr id="7" name="Номер слайда 22"/>
          <p:cNvSpPr>
            <a:spLocks noGrp="1"/>
          </p:cNvSpPr>
          <p:nvPr>
            <p:ph type="sldNum" sz="quarter" idx="12"/>
          </p:nvPr>
        </p:nvSpPr>
        <p:spPr/>
        <p:txBody>
          <a:bodyPr/>
          <a:lstStyle>
            <a:lvl1pPr>
              <a:defRPr/>
            </a:lvl1pPr>
          </a:lstStyle>
          <a:p>
            <a:pPr>
              <a:defRPr/>
            </a:pPr>
            <a:fld id="{2DD8B053-FEF1-4B34-92C4-C4C60409979B}"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lstStyle>
            <a:lvl1pPr>
              <a:defRPr/>
            </a:lvl1pPr>
          </a:lstStyle>
          <a:p>
            <a:r>
              <a:rPr lang="ru-RU" smtClean="0"/>
              <a:t>Образец заголовка</a:t>
            </a:r>
            <a:endParaRPr lang="en-US"/>
          </a:p>
        </p:txBody>
      </p:sp>
      <p:sp>
        <p:nvSpPr>
          <p:cNvPr id="3" name="Текст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4" name="Текст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5" name="Содержимое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Содержимое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13"/>
          <p:cNvSpPr>
            <a:spLocks noGrp="1"/>
          </p:cNvSpPr>
          <p:nvPr>
            <p:ph type="dt" sz="half" idx="10"/>
          </p:nvPr>
        </p:nvSpPr>
        <p:spPr/>
        <p:txBody>
          <a:bodyPr/>
          <a:lstStyle>
            <a:lvl1pPr>
              <a:defRPr/>
            </a:lvl1pPr>
          </a:lstStyle>
          <a:p>
            <a:pPr>
              <a:defRPr/>
            </a:pPr>
            <a:fld id="{AE09C811-0501-4404-A90D-F4A327F3932B}" type="datetimeFigureOut">
              <a:rPr lang="ru-RU"/>
              <a:pPr>
                <a:defRPr/>
              </a:pPr>
              <a:t>14.05.2020</a:t>
            </a:fld>
            <a:endParaRPr lang="ru-RU"/>
          </a:p>
        </p:txBody>
      </p:sp>
      <p:sp>
        <p:nvSpPr>
          <p:cNvPr id="8" name="Нижний колонтитул 2"/>
          <p:cNvSpPr>
            <a:spLocks noGrp="1"/>
          </p:cNvSpPr>
          <p:nvPr>
            <p:ph type="ftr" sz="quarter" idx="11"/>
          </p:nvPr>
        </p:nvSpPr>
        <p:spPr/>
        <p:txBody>
          <a:bodyPr/>
          <a:lstStyle>
            <a:lvl1pPr>
              <a:defRPr/>
            </a:lvl1pPr>
          </a:lstStyle>
          <a:p>
            <a:pPr>
              <a:defRPr/>
            </a:pPr>
            <a:endParaRPr lang="ru-RU"/>
          </a:p>
        </p:txBody>
      </p:sp>
      <p:sp>
        <p:nvSpPr>
          <p:cNvPr id="9" name="Номер слайда 22"/>
          <p:cNvSpPr>
            <a:spLocks noGrp="1"/>
          </p:cNvSpPr>
          <p:nvPr>
            <p:ph type="sldNum" sz="quarter" idx="12"/>
          </p:nvPr>
        </p:nvSpPr>
        <p:spPr/>
        <p:txBody>
          <a:bodyPr/>
          <a:lstStyle>
            <a:lvl1pPr>
              <a:defRPr/>
            </a:lvl1pPr>
          </a:lstStyle>
          <a:p>
            <a:pPr>
              <a:defRPr/>
            </a:pPr>
            <a:fld id="{76CEC5F4-C49D-420F-84BB-F7438FE8E5B8}"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Дата 13"/>
          <p:cNvSpPr>
            <a:spLocks noGrp="1"/>
          </p:cNvSpPr>
          <p:nvPr>
            <p:ph type="dt" sz="half" idx="10"/>
          </p:nvPr>
        </p:nvSpPr>
        <p:spPr/>
        <p:txBody>
          <a:bodyPr/>
          <a:lstStyle>
            <a:lvl1pPr>
              <a:defRPr/>
            </a:lvl1pPr>
          </a:lstStyle>
          <a:p>
            <a:pPr>
              <a:defRPr/>
            </a:pPr>
            <a:fld id="{AC506258-81B5-41E7-AB69-B1F0D9221424}" type="datetimeFigureOut">
              <a:rPr lang="ru-RU"/>
              <a:pPr>
                <a:defRPr/>
              </a:pPr>
              <a:t>14.05.2020</a:t>
            </a:fld>
            <a:endParaRPr lang="ru-RU"/>
          </a:p>
        </p:txBody>
      </p:sp>
      <p:sp>
        <p:nvSpPr>
          <p:cNvPr id="4" name="Нижний колонтитул 2"/>
          <p:cNvSpPr>
            <a:spLocks noGrp="1"/>
          </p:cNvSpPr>
          <p:nvPr>
            <p:ph type="ftr" sz="quarter" idx="11"/>
          </p:nvPr>
        </p:nvSpPr>
        <p:spPr/>
        <p:txBody>
          <a:bodyPr/>
          <a:lstStyle>
            <a:lvl1pPr>
              <a:defRPr/>
            </a:lvl1pPr>
          </a:lstStyle>
          <a:p>
            <a:pPr>
              <a:defRPr/>
            </a:pPr>
            <a:endParaRPr lang="ru-RU"/>
          </a:p>
        </p:txBody>
      </p:sp>
      <p:sp>
        <p:nvSpPr>
          <p:cNvPr id="5" name="Номер слайда 22"/>
          <p:cNvSpPr>
            <a:spLocks noGrp="1"/>
          </p:cNvSpPr>
          <p:nvPr>
            <p:ph type="sldNum" sz="quarter" idx="12"/>
          </p:nvPr>
        </p:nvSpPr>
        <p:spPr/>
        <p:txBody>
          <a:bodyPr/>
          <a:lstStyle>
            <a:lvl1pPr>
              <a:defRPr/>
            </a:lvl1pPr>
          </a:lstStyle>
          <a:p>
            <a:pPr>
              <a:defRPr/>
            </a:pPr>
            <a:fld id="{6D4AD790-18F4-47DF-B96A-304BECDC19B9}"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3"/>
          <p:cNvSpPr>
            <a:spLocks noGrp="1"/>
          </p:cNvSpPr>
          <p:nvPr>
            <p:ph type="dt" sz="half" idx="10"/>
          </p:nvPr>
        </p:nvSpPr>
        <p:spPr/>
        <p:txBody>
          <a:bodyPr/>
          <a:lstStyle>
            <a:lvl1pPr>
              <a:defRPr/>
            </a:lvl1pPr>
          </a:lstStyle>
          <a:p>
            <a:pPr>
              <a:defRPr/>
            </a:pPr>
            <a:fld id="{FEDA5465-2666-4664-A037-0E50F2AF415C}" type="datetimeFigureOut">
              <a:rPr lang="ru-RU"/>
              <a:pPr>
                <a:defRPr/>
              </a:pPr>
              <a:t>14.05.2020</a:t>
            </a:fld>
            <a:endParaRPr lang="ru-RU"/>
          </a:p>
        </p:txBody>
      </p:sp>
      <p:sp>
        <p:nvSpPr>
          <p:cNvPr id="3" name="Нижний колонтитул 2"/>
          <p:cNvSpPr>
            <a:spLocks noGrp="1"/>
          </p:cNvSpPr>
          <p:nvPr>
            <p:ph type="ftr" sz="quarter" idx="11"/>
          </p:nvPr>
        </p:nvSpPr>
        <p:spPr/>
        <p:txBody>
          <a:bodyPr/>
          <a:lstStyle>
            <a:lvl1pPr>
              <a:defRPr/>
            </a:lvl1pPr>
          </a:lstStyle>
          <a:p>
            <a:pPr>
              <a:defRPr/>
            </a:pPr>
            <a:endParaRPr lang="ru-RU"/>
          </a:p>
        </p:txBody>
      </p:sp>
      <p:sp>
        <p:nvSpPr>
          <p:cNvPr id="4" name="Номер слайда 22"/>
          <p:cNvSpPr>
            <a:spLocks noGrp="1"/>
          </p:cNvSpPr>
          <p:nvPr>
            <p:ph type="sldNum" sz="quarter" idx="12"/>
          </p:nvPr>
        </p:nvSpPr>
        <p:spPr/>
        <p:txBody>
          <a:bodyPr/>
          <a:lstStyle>
            <a:lvl1pPr>
              <a:defRPr/>
            </a:lvl1pPr>
          </a:lstStyle>
          <a:p>
            <a:pPr>
              <a:defRPr/>
            </a:pPr>
            <a:fld id="{A6C1D24F-1249-4992-9D82-5ACA72A6C570}"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sp3d prstMaterial="softEdge"/>
          </a:bodyPr>
          <a:lstStyle>
            <a:lvl1pPr algn="l">
              <a:buNone/>
              <a:defRPr sz="2200" b="0">
                <a:ln w="6350">
                  <a:noFill/>
                </a:ln>
                <a:solidFill>
                  <a:schemeClr val="accent1">
                    <a:tint val="73000"/>
                    <a:satMod val="180000"/>
                  </a:schemeClr>
                </a:solidFill>
              </a:defRPr>
            </a:lvl1pPr>
          </a:lstStyle>
          <a:p>
            <a:r>
              <a:rPr lang="ru-RU" smtClean="0"/>
              <a:t>Образец заголовка</a:t>
            </a:r>
            <a:endParaRPr lang="en-US"/>
          </a:p>
        </p:txBody>
      </p:sp>
      <p:sp>
        <p:nvSpPr>
          <p:cNvPr id="3" name="Текст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ru-RU" smtClean="0"/>
              <a:t>Образец текста</a:t>
            </a:r>
          </a:p>
        </p:txBody>
      </p:sp>
      <p:sp>
        <p:nvSpPr>
          <p:cNvPr id="4" name="Содержимое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13"/>
          <p:cNvSpPr>
            <a:spLocks noGrp="1"/>
          </p:cNvSpPr>
          <p:nvPr>
            <p:ph type="dt" sz="half" idx="10"/>
          </p:nvPr>
        </p:nvSpPr>
        <p:spPr/>
        <p:txBody>
          <a:bodyPr/>
          <a:lstStyle>
            <a:lvl1pPr>
              <a:defRPr/>
            </a:lvl1pPr>
          </a:lstStyle>
          <a:p>
            <a:pPr>
              <a:defRPr/>
            </a:pPr>
            <a:fld id="{A7BB550D-4506-4568-A6CA-9005C39C9B48}" type="datetimeFigureOut">
              <a:rPr lang="ru-RU"/>
              <a:pPr>
                <a:defRPr/>
              </a:pPr>
              <a:t>14.05.2020</a:t>
            </a:fld>
            <a:endParaRPr lang="ru-RU"/>
          </a:p>
        </p:txBody>
      </p:sp>
      <p:sp>
        <p:nvSpPr>
          <p:cNvPr id="6" name="Нижний колонтитул 2"/>
          <p:cNvSpPr>
            <a:spLocks noGrp="1"/>
          </p:cNvSpPr>
          <p:nvPr>
            <p:ph type="ftr" sz="quarter" idx="11"/>
          </p:nvPr>
        </p:nvSpPr>
        <p:spPr/>
        <p:txBody>
          <a:bodyPr/>
          <a:lstStyle>
            <a:lvl1pPr>
              <a:defRPr/>
            </a:lvl1pPr>
          </a:lstStyle>
          <a:p>
            <a:pPr>
              <a:defRPr/>
            </a:pPr>
            <a:endParaRPr lang="ru-RU"/>
          </a:p>
        </p:txBody>
      </p:sp>
      <p:sp>
        <p:nvSpPr>
          <p:cNvPr id="7" name="Номер слайда 22"/>
          <p:cNvSpPr>
            <a:spLocks noGrp="1"/>
          </p:cNvSpPr>
          <p:nvPr>
            <p:ph type="sldNum" sz="quarter" idx="12"/>
          </p:nvPr>
        </p:nvSpPr>
        <p:spPr/>
        <p:txBody>
          <a:bodyPr/>
          <a:lstStyle>
            <a:lvl1pPr>
              <a:defRPr/>
            </a:lvl1pPr>
          </a:lstStyle>
          <a:p>
            <a:pPr>
              <a:defRPr/>
            </a:pPr>
            <a:fld id="{FE2C355A-2998-4226-8F57-B43DC088737B}"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lang="ru-RU" smtClean="0"/>
              <a:t>Образец заголовка</a:t>
            </a:r>
            <a:endParaRPr lang="en-US"/>
          </a:p>
        </p:txBody>
      </p:sp>
      <p:sp>
        <p:nvSpPr>
          <p:cNvPr id="3" name="Рисунок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lstStyle>
          <a:p>
            <a:pPr lvl="0"/>
            <a:r>
              <a:rPr lang="ru-RU" noProof="0" smtClean="0"/>
              <a:t>Вставка рисунка</a:t>
            </a:r>
            <a:endParaRPr lang="en-US" noProof="0" dirty="0"/>
          </a:p>
        </p:txBody>
      </p:sp>
      <p:sp>
        <p:nvSpPr>
          <p:cNvPr id="4" name="Текст 3"/>
          <p:cNvSpPr>
            <a:spLocks noGrp="1"/>
          </p:cNvSpPr>
          <p:nvPr>
            <p:ph type="body" sz="half" idx="2"/>
          </p:nvPr>
        </p:nvSpPr>
        <p:spPr>
          <a:xfrm>
            <a:off x="1828800" y="1166787"/>
            <a:ext cx="5486400" cy="530352"/>
          </a:xfrm>
        </p:spPr>
        <p:txBody>
          <a:bodyPr lIns="45720" rIns="45720"/>
          <a:lstStyle>
            <a:lvl1pPr marL="0" indent="0" algn="ctr">
              <a:buNone/>
              <a:defRPr sz="1400"/>
            </a:lvl1pPr>
            <a:lvl2pPr>
              <a:defRPr sz="1200"/>
            </a:lvl2pPr>
            <a:lvl3pPr>
              <a:defRPr sz="1000"/>
            </a:lvl3pPr>
            <a:lvl4pPr>
              <a:defRPr sz="900"/>
            </a:lvl4pPr>
            <a:lvl5pPr>
              <a:defRPr sz="900"/>
            </a:lvl5pPr>
          </a:lstStyle>
          <a:p>
            <a:pPr lvl="0"/>
            <a:r>
              <a:rPr lang="ru-RU" smtClean="0"/>
              <a:t>Образец текста</a:t>
            </a:r>
          </a:p>
        </p:txBody>
      </p:sp>
      <p:sp>
        <p:nvSpPr>
          <p:cNvPr id="5" name="Дата 13"/>
          <p:cNvSpPr>
            <a:spLocks noGrp="1"/>
          </p:cNvSpPr>
          <p:nvPr>
            <p:ph type="dt" sz="half" idx="10"/>
          </p:nvPr>
        </p:nvSpPr>
        <p:spPr/>
        <p:txBody>
          <a:bodyPr/>
          <a:lstStyle>
            <a:lvl1pPr>
              <a:defRPr/>
            </a:lvl1pPr>
          </a:lstStyle>
          <a:p>
            <a:pPr>
              <a:defRPr/>
            </a:pPr>
            <a:fld id="{D2F63CB5-335E-405C-A6B1-63E4D7CD16F7}" type="datetimeFigureOut">
              <a:rPr lang="ru-RU"/>
              <a:pPr>
                <a:defRPr/>
              </a:pPr>
              <a:t>14.05.2020</a:t>
            </a:fld>
            <a:endParaRPr lang="ru-RU"/>
          </a:p>
        </p:txBody>
      </p:sp>
      <p:sp>
        <p:nvSpPr>
          <p:cNvPr id="6" name="Нижний колонтитул 2"/>
          <p:cNvSpPr>
            <a:spLocks noGrp="1"/>
          </p:cNvSpPr>
          <p:nvPr>
            <p:ph type="ftr" sz="quarter" idx="11"/>
          </p:nvPr>
        </p:nvSpPr>
        <p:spPr/>
        <p:txBody>
          <a:bodyPr/>
          <a:lstStyle>
            <a:lvl1pPr>
              <a:defRPr/>
            </a:lvl1pPr>
          </a:lstStyle>
          <a:p>
            <a:pPr>
              <a:defRPr/>
            </a:pPr>
            <a:endParaRPr lang="ru-RU"/>
          </a:p>
        </p:txBody>
      </p:sp>
      <p:sp>
        <p:nvSpPr>
          <p:cNvPr id="7" name="Номер слайда 22"/>
          <p:cNvSpPr>
            <a:spLocks noGrp="1"/>
          </p:cNvSpPr>
          <p:nvPr>
            <p:ph type="sldNum" sz="quarter" idx="12"/>
          </p:nvPr>
        </p:nvSpPr>
        <p:spPr/>
        <p:txBody>
          <a:bodyPr/>
          <a:lstStyle>
            <a:lvl1pPr>
              <a:defRPr/>
            </a:lvl1pPr>
          </a:lstStyle>
          <a:p>
            <a:pPr>
              <a:defRPr/>
            </a:pPr>
            <a:fld id="{97011DB7-C4A1-4038-8924-5032CE59BA7E}"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lang="ru-RU" smtClean="0"/>
              <a:t>Образец заголовка</a:t>
            </a:r>
            <a:endParaRPr lang="en-US"/>
          </a:p>
        </p:txBody>
      </p:sp>
      <p:sp>
        <p:nvSpPr>
          <p:cNvPr id="1027" name="Текст 12"/>
          <p:cNvSpPr>
            <a:spLocks noGrp="1"/>
          </p:cNvSpPr>
          <p:nvPr>
            <p:ph type="body" idx="1"/>
          </p:nvPr>
        </p:nvSpPr>
        <p:spPr bwMode="auto">
          <a:xfrm>
            <a:off x="457200" y="1600200"/>
            <a:ext cx="8229600" cy="4708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14" name="Дата 13"/>
          <p:cNvSpPr>
            <a:spLocks noGrp="1"/>
          </p:cNvSpPr>
          <p:nvPr>
            <p:ph type="dt" sz="half" idx="2"/>
          </p:nvPr>
        </p:nvSpPr>
        <p:spPr>
          <a:xfrm>
            <a:off x="457200" y="6416675"/>
            <a:ext cx="2133600" cy="365125"/>
          </a:xfrm>
          <a:prstGeom prst="rect">
            <a:avLst/>
          </a:prstGeom>
        </p:spPr>
        <p:txBody>
          <a:bodyPr vert="horz" anchor="b"/>
          <a:lstStyle>
            <a:lvl1pPr algn="l" eaLnBrk="1" fontAlgn="auto" latinLnBrk="0" hangingPunct="1">
              <a:spcBef>
                <a:spcPts val="0"/>
              </a:spcBef>
              <a:spcAft>
                <a:spcPts val="0"/>
              </a:spcAft>
              <a:defRPr kumimoji="0" sz="1200" smtClean="0">
                <a:solidFill>
                  <a:schemeClr val="tx1">
                    <a:shade val="50000"/>
                  </a:schemeClr>
                </a:solidFill>
                <a:latin typeface="+mn-lt"/>
                <a:cs typeface="+mn-cs"/>
              </a:defRPr>
            </a:lvl1pPr>
          </a:lstStyle>
          <a:p>
            <a:pPr>
              <a:defRPr/>
            </a:pPr>
            <a:fld id="{201D47A4-F2A5-47AA-95B4-CDA9623D6ED3}" type="datetimeFigureOut">
              <a:rPr lang="ru-RU"/>
              <a:pPr>
                <a:defRPr/>
              </a:pPr>
              <a:t>14.05.2020</a:t>
            </a:fld>
            <a:endParaRPr lang="ru-RU"/>
          </a:p>
        </p:txBody>
      </p:sp>
      <p:sp>
        <p:nvSpPr>
          <p:cNvPr id="3" name="Нижний колонтитул 2"/>
          <p:cNvSpPr>
            <a:spLocks noGrp="1"/>
          </p:cNvSpPr>
          <p:nvPr>
            <p:ph type="ftr" sz="quarter" idx="3"/>
          </p:nvPr>
        </p:nvSpPr>
        <p:spPr>
          <a:xfrm>
            <a:off x="3124200" y="6416675"/>
            <a:ext cx="2895600" cy="365125"/>
          </a:xfrm>
          <a:prstGeom prst="rect">
            <a:avLst/>
          </a:prstGeom>
        </p:spPr>
        <p:txBody>
          <a:bodyPr vert="horz" anchor="b"/>
          <a:lstStyle>
            <a:lvl1pPr algn="ctr" eaLnBrk="1" fontAlgn="auto" latinLnBrk="0" hangingPunct="1">
              <a:spcBef>
                <a:spcPts val="0"/>
              </a:spcBef>
              <a:spcAft>
                <a:spcPts val="0"/>
              </a:spcAft>
              <a:defRPr kumimoji="0" sz="1200">
                <a:solidFill>
                  <a:schemeClr val="tx1">
                    <a:shade val="50000"/>
                  </a:schemeClr>
                </a:solidFill>
                <a:latin typeface="+mn-lt"/>
                <a:cs typeface="+mn-cs"/>
              </a:defRPr>
            </a:lvl1pPr>
          </a:lstStyle>
          <a:p>
            <a:pPr>
              <a:defRPr/>
            </a:pPr>
            <a:endParaRPr lang="ru-RU"/>
          </a:p>
        </p:txBody>
      </p:sp>
      <p:sp>
        <p:nvSpPr>
          <p:cNvPr id="23" name="Номер слайда 22"/>
          <p:cNvSpPr>
            <a:spLocks noGrp="1"/>
          </p:cNvSpPr>
          <p:nvPr>
            <p:ph type="sldNum" sz="quarter" idx="4"/>
          </p:nvPr>
        </p:nvSpPr>
        <p:spPr>
          <a:xfrm>
            <a:off x="7924800" y="6416675"/>
            <a:ext cx="762000" cy="365125"/>
          </a:xfrm>
          <a:prstGeom prst="rect">
            <a:avLst/>
          </a:prstGeom>
        </p:spPr>
        <p:txBody>
          <a:bodyPr vert="horz" lIns="0" rIns="0" anchor="b"/>
          <a:lstStyle>
            <a:lvl1pPr algn="r" eaLnBrk="1" fontAlgn="auto" latinLnBrk="0" hangingPunct="1">
              <a:spcBef>
                <a:spcPts val="0"/>
              </a:spcBef>
              <a:spcAft>
                <a:spcPts val="0"/>
              </a:spcAft>
              <a:defRPr kumimoji="0" sz="1200" smtClean="0">
                <a:solidFill>
                  <a:schemeClr val="tx1">
                    <a:shade val="50000"/>
                  </a:schemeClr>
                </a:solidFill>
                <a:latin typeface="+mn-lt"/>
                <a:cs typeface="+mn-cs"/>
              </a:defRPr>
            </a:lvl1pPr>
          </a:lstStyle>
          <a:p>
            <a:pPr>
              <a:defRPr/>
            </a:pPr>
            <a:fld id="{7C35CC47-075F-4064-AF24-F481657B6E52}" type="slidenum">
              <a:rPr lang="ru-RU"/>
              <a:pPr>
                <a:defRPr/>
              </a:pPr>
              <a:t>‹#›</a:t>
            </a:fld>
            <a:endParaRPr lang="ru-RU"/>
          </a:p>
        </p:txBody>
      </p:sp>
    </p:spTree>
  </p:cSld>
  <p:clrMap bg1="dk1" tx1="lt1" bg2="dk2" tx2="lt2" accent1="accent1" accent2="accent2" accent3="accent3" accent4="accent4" accent5="accent5" accent6="accent6" hlink="hlink" folHlink="folHlink"/>
  <p:sldLayoutIdLst>
    <p:sldLayoutId id="2147483671" r:id="rId1"/>
    <p:sldLayoutId id="2147483670" r:id="rId2"/>
    <p:sldLayoutId id="2147483672" r:id="rId3"/>
    <p:sldLayoutId id="2147483669" r:id="rId4"/>
    <p:sldLayoutId id="2147483668" r:id="rId5"/>
    <p:sldLayoutId id="2147483667" r:id="rId6"/>
    <p:sldLayoutId id="2147483666" r:id="rId7"/>
    <p:sldLayoutId id="2147483665" r:id="rId8"/>
    <p:sldLayoutId id="2147483664" r:id="rId9"/>
    <p:sldLayoutId id="2147483663" r:id="rId10"/>
    <p:sldLayoutId id="2147483662" r:id="rId11"/>
  </p:sldLayoutIdLst>
  <p:txStyles>
    <p:titleStyle>
      <a:lvl1pPr algn="ctr" rtl="0" fontAlgn="base">
        <a:spcBef>
          <a:spcPct val="0"/>
        </a:spcBef>
        <a:spcAft>
          <a:spcPct val="0"/>
        </a:spcAft>
        <a:defRPr sz="4100" b="1" kern="12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a:lvl2pPr algn="ctr" rtl="0" fontAlgn="base">
        <a:spcBef>
          <a:spcPct val="0"/>
        </a:spcBef>
        <a:spcAft>
          <a:spcPct val="0"/>
        </a:spcAft>
        <a:defRPr sz="4100" b="1">
          <a:solidFill>
            <a:schemeClr val="tx1"/>
          </a:solidFill>
          <a:latin typeface="Arial" charset="0"/>
        </a:defRPr>
      </a:lvl2pPr>
      <a:lvl3pPr algn="ctr" rtl="0" fontAlgn="base">
        <a:spcBef>
          <a:spcPct val="0"/>
        </a:spcBef>
        <a:spcAft>
          <a:spcPct val="0"/>
        </a:spcAft>
        <a:defRPr sz="4100" b="1">
          <a:solidFill>
            <a:schemeClr val="tx1"/>
          </a:solidFill>
          <a:latin typeface="Arial" charset="0"/>
        </a:defRPr>
      </a:lvl3pPr>
      <a:lvl4pPr algn="ctr" rtl="0" fontAlgn="base">
        <a:spcBef>
          <a:spcPct val="0"/>
        </a:spcBef>
        <a:spcAft>
          <a:spcPct val="0"/>
        </a:spcAft>
        <a:defRPr sz="4100" b="1">
          <a:solidFill>
            <a:schemeClr val="tx1"/>
          </a:solidFill>
          <a:latin typeface="Arial" charset="0"/>
        </a:defRPr>
      </a:lvl4pPr>
      <a:lvl5pPr algn="ctr" rtl="0" fontAlgn="base">
        <a:spcBef>
          <a:spcPct val="0"/>
        </a:spcBef>
        <a:spcAft>
          <a:spcPct val="0"/>
        </a:spcAft>
        <a:defRPr sz="4100" b="1">
          <a:solidFill>
            <a:schemeClr val="tx1"/>
          </a:solidFill>
          <a:latin typeface="Arial" charset="0"/>
        </a:defRPr>
      </a:lvl5pPr>
      <a:lvl6pPr marL="457200" algn="ctr" rtl="0" fontAlgn="base">
        <a:spcBef>
          <a:spcPct val="0"/>
        </a:spcBef>
        <a:spcAft>
          <a:spcPct val="0"/>
        </a:spcAft>
        <a:defRPr sz="4100" b="1">
          <a:solidFill>
            <a:schemeClr val="tx1"/>
          </a:solidFill>
          <a:latin typeface="Arial" charset="0"/>
        </a:defRPr>
      </a:lvl6pPr>
      <a:lvl7pPr marL="914400" algn="ctr" rtl="0" fontAlgn="base">
        <a:spcBef>
          <a:spcPct val="0"/>
        </a:spcBef>
        <a:spcAft>
          <a:spcPct val="0"/>
        </a:spcAft>
        <a:defRPr sz="4100" b="1">
          <a:solidFill>
            <a:schemeClr val="tx1"/>
          </a:solidFill>
          <a:latin typeface="Arial" charset="0"/>
        </a:defRPr>
      </a:lvl7pPr>
      <a:lvl8pPr marL="1371600" algn="ctr" rtl="0" fontAlgn="base">
        <a:spcBef>
          <a:spcPct val="0"/>
        </a:spcBef>
        <a:spcAft>
          <a:spcPct val="0"/>
        </a:spcAft>
        <a:defRPr sz="4100" b="1">
          <a:solidFill>
            <a:schemeClr val="tx1"/>
          </a:solidFill>
          <a:latin typeface="Arial" charset="0"/>
        </a:defRPr>
      </a:lvl8pPr>
      <a:lvl9pPr marL="1828800" algn="ctr" rtl="0" fontAlgn="base">
        <a:spcBef>
          <a:spcPct val="0"/>
        </a:spcBef>
        <a:spcAft>
          <a:spcPct val="0"/>
        </a:spcAft>
        <a:defRPr sz="4100" b="1">
          <a:solidFill>
            <a:schemeClr val="tx1"/>
          </a:solidFill>
          <a:latin typeface="Arial" charset="0"/>
        </a:defRPr>
      </a:lvl9pPr>
    </p:titleStyle>
    <p:bodyStyle>
      <a:lvl1pPr marL="547688" indent="-411163" algn="l" rtl="0" fontAlgn="base">
        <a:spcBef>
          <a:spcPct val="20000"/>
        </a:spcBef>
        <a:spcAft>
          <a:spcPct val="0"/>
        </a:spcAft>
        <a:buClr>
          <a:srgbClr val="F9F9F9"/>
        </a:buClr>
        <a:buSzPct val="65000"/>
        <a:buFont typeface="Wingdings 2" pitchFamily="18" charset="2"/>
        <a:buChar char=""/>
        <a:defRPr sz="2800" kern="1200">
          <a:solidFill>
            <a:schemeClr val="tx1"/>
          </a:solidFill>
          <a:latin typeface="+mn-lt"/>
          <a:ea typeface="+mn-ea"/>
          <a:cs typeface="+mn-cs"/>
        </a:defRPr>
      </a:lvl1pPr>
      <a:lvl2pPr marL="868363" indent="-282575" algn="l" rtl="0" fontAlgn="base">
        <a:spcBef>
          <a:spcPct val="20000"/>
        </a:spcBef>
        <a:spcAft>
          <a:spcPct val="0"/>
        </a:spcAft>
        <a:buClr>
          <a:schemeClr val="tx1"/>
        </a:buClr>
        <a:buSzPct val="80000"/>
        <a:buFont typeface="Wingdings 2" pitchFamily="18" charset="2"/>
        <a:buChar char=""/>
        <a:defRPr sz="2400" kern="1200">
          <a:solidFill>
            <a:schemeClr val="tx1"/>
          </a:solidFill>
          <a:latin typeface="+mn-lt"/>
          <a:ea typeface="+mn-ea"/>
          <a:cs typeface="+mn-cs"/>
        </a:defRPr>
      </a:lvl2pPr>
      <a:lvl3pPr marL="1133475" indent="-228600" algn="l" rtl="0" fontAlgn="base">
        <a:spcBef>
          <a:spcPct val="20000"/>
        </a:spcBef>
        <a:spcAft>
          <a:spcPct val="0"/>
        </a:spcAft>
        <a:buClr>
          <a:schemeClr val="tx1"/>
        </a:buClr>
        <a:buSzPct val="95000"/>
        <a:buFont typeface="Wingdings" pitchFamily="2" charset="2"/>
        <a:buChar char=""/>
        <a:defRPr sz="2200" kern="1200">
          <a:solidFill>
            <a:schemeClr val="tx1"/>
          </a:solidFill>
          <a:latin typeface="+mn-lt"/>
          <a:ea typeface="+mn-ea"/>
          <a:cs typeface="+mn-cs"/>
        </a:defRPr>
      </a:lvl3pPr>
      <a:lvl4pPr marL="1352550" indent="-182563" algn="l" rtl="0" fontAlgn="base">
        <a:spcBef>
          <a:spcPct val="20000"/>
        </a:spcBef>
        <a:spcAft>
          <a:spcPct val="0"/>
        </a:spcAft>
        <a:buClr>
          <a:schemeClr val="tx1"/>
        </a:buClr>
        <a:buSzPct val="100000"/>
        <a:buFont typeface="Wingdings 3" pitchFamily="18" charset="2"/>
        <a:buChar char=""/>
        <a:defRPr sz="2000" kern="1200">
          <a:solidFill>
            <a:schemeClr val="tx1"/>
          </a:solidFill>
          <a:latin typeface="+mn-lt"/>
          <a:ea typeface="+mn-ea"/>
          <a:cs typeface="+mn-cs"/>
        </a:defRPr>
      </a:lvl4pPr>
      <a:lvl5pPr marL="1544638" indent="-182563" algn="l" rtl="0" fontAlgn="base">
        <a:spcBef>
          <a:spcPct val="20000"/>
        </a:spcBef>
        <a:spcAft>
          <a:spcPct val="0"/>
        </a:spcAft>
        <a:buClr>
          <a:schemeClr val="tx1"/>
        </a:buClr>
        <a:buFont typeface="Wingdings 2" pitchFamily="18" charset="2"/>
        <a:buChar char=""/>
        <a:defRPr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4.xml.rels><?xml version="1.0" encoding="UTF-8" standalone="yes"?>
<Relationships xmlns="http://schemas.openxmlformats.org/package/2006/relationships"><Relationship Id="rId2" Type="http://schemas.openxmlformats.org/officeDocument/2006/relationships/hyperlink" Target="http://www.idt-invest.ru/" TargetMode="Externa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hyperlink" Target="http://ru.wikipedia.org/wiki/%D0%98%D0%BD%D1%84%D0%BE%D1%80%D0%BC%D0%B0%D1%86%D0%B8%D1%8F" TargetMode="External"/><Relationship Id="rId1" Type="http://schemas.openxmlformats.org/officeDocument/2006/relationships/slideLayout" Target="../slideLayouts/slideLayout4.xml"/><Relationship Id="rId4" Type="http://schemas.openxmlformats.org/officeDocument/2006/relationships/image" Target="../media/image10.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8.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6.xml"/><Relationship Id="rId1" Type="http://schemas.openxmlformats.org/officeDocument/2006/relationships/vmlDrawing" Target="../drawings/vmlDrawing1.v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2571744"/>
            <a:ext cx="8229600" cy="1143000"/>
          </a:xfrm>
        </p:spPr>
        <p:txBody>
          <a:bodyPr>
            <a:noAutofit/>
          </a:bodyPr>
          <a:lstStyle/>
          <a:p>
            <a:pPr fontAlgn="auto">
              <a:spcAft>
                <a:spcPts val="0"/>
              </a:spcAft>
              <a:defRPr/>
            </a:pPr>
            <a:r>
              <a:rPr lang="ru-RU" sz="7200" dirty="0" smtClean="0"/>
              <a:t>Дорожные условия и безопасность движения</a:t>
            </a:r>
            <a:endParaRPr lang="ru-RU" sz="7200" dirty="0"/>
          </a:p>
        </p:txBody>
      </p:sp>
    </p:spTree>
  </p:cSld>
  <p:clrMapOvr>
    <a:masterClrMapping/>
  </p:clrMapOvr>
  <p:transition>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226196"/>
          </a:xfrm>
        </p:spPr>
        <p:style>
          <a:lnRef idx="1">
            <a:schemeClr val="accent5"/>
          </a:lnRef>
          <a:fillRef idx="3">
            <a:schemeClr val="accent5"/>
          </a:fillRef>
          <a:effectRef idx="2">
            <a:schemeClr val="accent5"/>
          </a:effectRef>
          <a:fontRef idx="minor">
            <a:schemeClr val="lt1"/>
          </a:fontRef>
        </p:style>
        <p:txBody>
          <a:bodyPr>
            <a:normAutofit fontScale="90000"/>
          </a:bodyPr>
          <a:lstStyle/>
          <a:p>
            <a:pPr fontAlgn="auto">
              <a:spcAft>
                <a:spcPts val="0"/>
              </a:spcAft>
              <a:defRPr/>
            </a:pPr>
            <a:r>
              <a:rPr lang="ru-RU" dirty="0" smtClean="0"/>
              <a:t>Продольный профиль характеризует крутизну подъемов и спусков (продольных уклонов). Уклон выражают в процентах (%) или </a:t>
            </a:r>
            <a:r>
              <a:rPr lang="ru-RU" dirty="0" err="1" smtClean="0"/>
              <a:t>промиллях</a:t>
            </a:r>
            <a:r>
              <a:rPr lang="ru-RU" dirty="0" smtClean="0"/>
              <a:t> (%о), показывающих изменение вертикального уровня дороги на 100 или 1000-метровом участке.</a:t>
            </a:r>
            <a:br>
              <a:rPr lang="ru-RU" dirty="0" smtClean="0"/>
            </a:br>
            <a:r>
              <a:rPr lang="ru-RU" dirty="0" smtClean="0"/>
              <a:t/>
            </a:r>
            <a:br>
              <a:rPr lang="ru-RU" dirty="0" smtClean="0"/>
            </a:br>
            <a:endParaRPr lang="ru-RU" dirty="0"/>
          </a:p>
        </p:txBody>
      </p:sp>
    </p:spTree>
  </p:cSld>
  <p:clrMapOvr>
    <a:masterClrMapping/>
  </p:clrMapOvr>
  <p:transition>
    <p:blinds dir="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226196"/>
          </a:xfrm>
        </p:spPr>
        <p:style>
          <a:lnRef idx="1">
            <a:schemeClr val="accent4"/>
          </a:lnRef>
          <a:fillRef idx="3">
            <a:schemeClr val="accent4"/>
          </a:fillRef>
          <a:effectRef idx="2">
            <a:schemeClr val="accent4"/>
          </a:effectRef>
          <a:fontRef idx="minor">
            <a:schemeClr val="lt1"/>
          </a:fontRef>
        </p:style>
        <p:txBody>
          <a:bodyPr>
            <a:normAutofit fontScale="90000"/>
          </a:bodyPr>
          <a:lstStyle/>
          <a:p>
            <a:pPr fontAlgn="auto">
              <a:spcAft>
                <a:spcPts val="0"/>
              </a:spcAft>
              <a:defRPr/>
            </a:pPr>
            <a:r>
              <a:rPr lang="ru-RU" dirty="0" smtClean="0"/>
              <a:t>Поперечный профиль дороги характеризует его конструкцию, размеры элементов и другие технические параметры, имеющие важное значение для безопасности движения. Поперечный профиль — это разрез дороги плоскостью, перпендикулярной ее продольной оси.</a:t>
            </a:r>
            <a:br>
              <a:rPr lang="ru-RU" dirty="0" smtClean="0"/>
            </a:br>
            <a:endParaRPr lang="ru-RU" dirty="0"/>
          </a:p>
        </p:txBody>
      </p:sp>
    </p:spTree>
  </p:cSld>
  <p:clrMapOvr>
    <a:masterClrMapping/>
  </p:clrMapOvr>
  <p:transition>
    <p:checke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pPr fontAlgn="auto">
              <a:spcAft>
                <a:spcPts val="0"/>
              </a:spcAft>
              <a:defRPr/>
            </a:pPr>
            <a:r>
              <a:rPr lang="ru-RU" dirty="0" smtClean="0"/>
              <a:t>Поперечный профиль дороги</a:t>
            </a:r>
            <a:endParaRPr lang="ru-RU" dirty="0"/>
          </a:p>
        </p:txBody>
      </p:sp>
      <p:pic>
        <p:nvPicPr>
          <p:cNvPr id="4" name="Содержимое 3" descr="поперечный.jpg"/>
          <p:cNvPicPr>
            <a:picLocks noGrp="1" noChangeAspect="1"/>
          </p:cNvPicPr>
          <p:nvPr>
            <p:ph idx="1"/>
          </p:nvPr>
        </p:nvPicPr>
        <p:blipFill>
          <a:blip r:embed="rId2"/>
          <a:stretch>
            <a:fillRect/>
          </a:stretch>
        </p:blipFill>
        <p:spPr>
          <a:xfrm>
            <a:off x="1357290" y="1785926"/>
            <a:ext cx="6500858" cy="4714908"/>
          </a:xfrm>
          <a:ln w="228600" cap="sq" cmpd="thickThin">
            <a:solidFill>
              <a:srgbClr val="000000"/>
            </a:solidFill>
          </a:ln>
          <a:effectLst>
            <a:innerShdw blurRad="76200">
              <a:srgbClr val="000000"/>
            </a:innerShdw>
          </a:effectLst>
        </p:spPr>
      </p:pic>
    </p:spTree>
  </p:cSld>
  <p:clrMapOvr>
    <a:masterClrMapping/>
  </p:clrMapOvr>
  <p:transition>
    <p:wip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69072"/>
          </a:xfrm>
        </p:spPr>
        <p:style>
          <a:lnRef idx="1">
            <a:schemeClr val="dk1"/>
          </a:lnRef>
          <a:fillRef idx="3">
            <a:schemeClr val="dk1"/>
          </a:fillRef>
          <a:effectRef idx="2">
            <a:schemeClr val="dk1"/>
          </a:effectRef>
          <a:fontRef idx="minor">
            <a:schemeClr val="lt1"/>
          </a:fontRef>
        </p:style>
        <p:txBody>
          <a:bodyPr>
            <a:normAutofit fontScale="90000"/>
          </a:bodyPr>
          <a:lstStyle/>
          <a:p>
            <a:pPr fontAlgn="auto">
              <a:spcAft>
                <a:spcPts val="0"/>
              </a:spcAft>
              <a:defRPr/>
            </a:pPr>
            <a:r>
              <a:rPr lang="ru-RU" sz="2700" dirty="0" smtClean="0"/>
              <a:t>Для безопасности движения важнейшими элементами дороги являются: проезжая часть, разделительная полоса, обочины. Геометрические размеры этих элементов установлены для каждой категории дорог </a:t>
            </a:r>
            <a:r>
              <a:rPr lang="ru-RU" sz="2700" dirty="0" err="1" smtClean="0"/>
              <a:t>СНиП</a:t>
            </a:r>
            <a:r>
              <a:rPr lang="ru-RU" sz="2700" dirty="0" smtClean="0"/>
              <a:t> 2.05.02-85. При расчете размеров элементов дороги исходят из условий обеспечения безопасной скорости движения и стоимости дороги. Поэтому ширина проезжей части должна быть не менее 4,5 м (V категория), а I категории — 15 м и более в зависимости от числа полос движения, имеющих ширину 3,75 м. Разделительная полоса шириной не менее 5 м предусматривается только у дорог I категории. Этот элемент дороги существенно повышает безопасность движения за счет исключения встречных столкновений и ослепления.</a:t>
            </a:r>
            <a:r>
              <a:rPr lang="ru-RU" dirty="0" smtClean="0"/>
              <a:t/>
            </a:r>
            <a:br>
              <a:rPr lang="ru-RU" dirty="0" smtClean="0"/>
            </a:br>
            <a:endParaRPr lang="ru-RU" dirty="0"/>
          </a:p>
        </p:txBody>
      </p:sp>
    </p:spTree>
  </p:cSld>
  <p:clrMapOvr>
    <a:masterClrMapping/>
  </p:clrMapOvr>
  <p:transition>
    <p:dissolv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297634"/>
          </a:xfrm>
        </p:spPr>
        <p:style>
          <a:lnRef idx="1">
            <a:schemeClr val="accent3"/>
          </a:lnRef>
          <a:fillRef idx="3">
            <a:schemeClr val="accent3"/>
          </a:fillRef>
          <a:effectRef idx="2">
            <a:schemeClr val="accent3"/>
          </a:effectRef>
          <a:fontRef idx="minor">
            <a:schemeClr val="lt1"/>
          </a:fontRef>
        </p:style>
        <p:txBody>
          <a:bodyPr/>
          <a:lstStyle/>
          <a:p>
            <a:pPr fontAlgn="auto">
              <a:spcAft>
                <a:spcPts val="0"/>
              </a:spcAft>
              <a:defRPr/>
            </a:pPr>
            <a:r>
              <a:rPr lang="ru-RU" sz="3600" dirty="0" smtClean="0"/>
              <a:t>Обочина — необходимый для обеспечения безопасности движения элемент дороги. Обеспечивает устойчивость автомобиля при случайном съезде колес с проезжей части и используется для остановки автомобиля, установки знаков, ограждений, материалов для ремонта и др. Ширина обочин составляет 1,75 ... 3,75 м в зависимости от категории дороги.</a:t>
            </a:r>
            <a:endParaRPr lang="ru-RU" dirty="0"/>
          </a:p>
        </p:txBody>
      </p:sp>
    </p:spTree>
  </p:cSld>
  <p:clrMapOvr>
    <a:masterClrMapping/>
  </p:clrMapOvr>
  <p:transition>
    <p:checker dir="ver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226196"/>
          </a:xfrm>
        </p:spPr>
        <p:style>
          <a:lnRef idx="1">
            <a:schemeClr val="accent2"/>
          </a:lnRef>
          <a:fillRef idx="3">
            <a:schemeClr val="accent2"/>
          </a:fillRef>
          <a:effectRef idx="2">
            <a:schemeClr val="accent2"/>
          </a:effectRef>
          <a:fontRef idx="minor">
            <a:schemeClr val="lt1"/>
          </a:fontRef>
        </p:style>
        <p:txBody>
          <a:bodyPr/>
          <a:lstStyle/>
          <a:p>
            <a:pPr fontAlgn="auto">
              <a:spcAft>
                <a:spcPts val="0"/>
              </a:spcAft>
              <a:defRPr/>
            </a:pPr>
            <a:r>
              <a:rPr lang="ru-RU" dirty="0" smtClean="0"/>
              <a:t>Главным конструктивным элементом дороги служит ее проезжая часть, имеющая различные типы покрытий. Наибольшее распространение получили покрытия, выполненные из </a:t>
            </a:r>
            <a:r>
              <a:rPr lang="ru-RU" dirty="0" err="1" smtClean="0"/>
              <a:t>цементобетона</a:t>
            </a:r>
            <a:r>
              <a:rPr lang="ru-RU" dirty="0" smtClean="0"/>
              <a:t>, асфальтобетона, щебеночного покрытия.</a:t>
            </a:r>
            <a:endParaRPr lang="ru-RU" dirty="0"/>
          </a:p>
        </p:txBody>
      </p:sp>
    </p:spTree>
  </p:cSld>
  <p:clrMapOvr>
    <a:masterClrMapping/>
  </p:clrMapOvr>
  <p:transition>
    <p:comb/>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226196"/>
          </a:xfrm>
        </p:spPr>
        <p:style>
          <a:lnRef idx="1">
            <a:schemeClr val="dk1"/>
          </a:lnRef>
          <a:fillRef idx="3">
            <a:schemeClr val="dk1"/>
          </a:fillRef>
          <a:effectRef idx="2">
            <a:schemeClr val="dk1"/>
          </a:effectRef>
          <a:fontRef idx="minor">
            <a:schemeClr val="lt1"/>
          </a:fontRef>
        </p:style>
        <p:txBody>
          <a:bodyPr/>
          <a:lstStyle/>
          <a:p>
            <a:pPr fontAlgn="auto">
              <a:spcAft>
                <a:spcPts val="0"/>
              </a:spcAft>
              <a:defRPr/>
            </a:pPr>
            <a:r>
              <a:rPr lang="ru-RU" sz="3100" dirty="0" smtClean="0"/>
              <a:t>Устойчивость конструктивных элементов дороги существенно зависит от погодно-климатических условий. Наиболее подвержены воздействию погодных условий грунтовые дороги, а также плохо уплотненные щебеночные и гравийные покрытия, несущая способность которых резко уменьшается при их переувлажнении. Дороги I... III категории должны обеспечивать проезд в любое время года.</a:t>
            </a:r>
            <a:endParaRPr lang="ru-RU" dirty="0"/>
          </a:p>
        </p:txBody>
      </p:sp>
    </p:spTree>
  </p:cSld>
  <p:clrMapOvr>
    <a:masterClrMapping/>
  </p:clrMapOvr>
  <p:transition>
    <p:comb dir="ver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0">
            <a:schemeClr val="dk1"/>
          </a:lnRef>
          <a:fillRef idx="3">
            <a:schemeClr val="dk1"/>
          </a:fillRef>
          <a:effectRef idx="3">
            <a:schemeClr val="dk1"/>
          </a:effectRef>
          <a:fontRef idx="minor">
            <a:schemeClr val="lt1"/>
          </a:fontRef>
        </p:style>
        <p:txBody>
          <a:bodyPr>
            <a:normAutofit fontScale="90000"/>
          </a:bodyPr>
          <a:lstStyle/>
          <a:p>
            <a:pPr fontAlgn="auto">
              <a:spcAft>
                <a:spcPts val="0"/>
              </a:spcAft>
              <a:defRPr/>
            </a:pPr>
            <a:r>
              <a:rPr lang="ru-RU" dirty="0" smtClean="0"/>
              <a:t>Условия видимости дороги на участках с кривой</a:t>
            </a:r>
            <a:endParaRPr lang="ru-RU" dirty="0"/>
          </a:p>
        </p:txBody>
      </p:sp>
      <p:pic>
        <p:nvPicPr>
          <p:cNvPr id="4" name="Содержимое 3" descr="image032.gif"/>
          <p:cNvPicPr>
            <a:picLocks noGrp="1" noChangeAspect="1"/>
          </p:cNvPicPr>
          <p:nvPr>
            <p:ph idx="1"/>
          </p:nvPr>
        </p:nvPicPr>
        <p:blipFill>
          <a:blip r:embed="rId2"/>
          <a:stretch>
            <a:fillRect/>
          </a:stretch>
        </p:blipFill>
        <p:spPr>
          <a:xfrm>
            <a:off x="1214414" y="1785926"/>
            <a:ext cx="6500858" cy="4000528"/>
          </a:xfrm>
          <a:prstGeom prst="roundRect">
            <a:avLst>
              <a:gd name="adj" fmla="val 4167"/>
            </a:avLst>
          </a:prstGeom>
          <a:solidFill>
            <a:srgbClr val="FFFFFF"/>
          </a:solidFill>
          <a:ln w="76200" cap="sq">
            <a:solidFill>
              <a:srgbClr val="292929"/>
            </a:solidFill>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Tree>
  </p:cSld>
  <p:clrMapOvr>
    <a:masterClrMapping/>
  </p:clrMapOvr>
  <p:transition>
    <p:diamon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fontScale="90000"/>
          </a:bodyPr>
          <a:lstStyle/>
          <a:p>
            <a:pPr fontAlgn="auto">
              <a:spcAft>
                <a:spcPts val="0"/>
              </a:spcAft>
              <a:defRPr/>
            </a:pPr>
            <a:r>
              <a:rPr lang="en-US" dirty="0" smtClean="0"/>
              <a:t>L1</a:t>
            </a:r>
            <a:r>
              <a:rPr lang="ru-RU" dirty="0" smtClean="0"/>
              <a:t> – видимость дороги;</a:t>
            </a:r>
            <a:br>
              <a:rPr lang="ru-RU" dirty="0" smtClean="0"/>
            </a:br>
            <a:r>
              <a:rPr lang="en-US" dirty="0" smtClean="0"/>
              <a:t>L2</a:t>
            </a:r>
            <a:r>
              <a:rPr lang="ru-RU" dirty="0" smtClean="0"/>
              <a:t> – видимость автомобиля.</a:t>
            </a:r>
            <a:endParaRPr lang="ru-RU" dirty="0"/>
          </a:p>
        </p:txBody>
      </p:sp>
      <p:pic>
        <p:nvPicPr>
          <p:cNvPr id="4" name="Содержимое 3" descr="103-0329_IMG.jpg"/>
          <p:cNvPicPr>
            <a:picLocks noGrp="1" noChangeAspect="1"/>
          </p:cNvPicPr>
          <p:nvPr>
            <p:ph idx="1"/>
          </p:nvPr>
        </p:nvPicPr>
        <p:blipFill>
          <a:blip r:embed="rId2"/>
          <a:stretch>
            <a:fillRect/>
          </a:stretch>
        </p:blipFill>
        <p:spPr>
          <a:xfrm>
            <a:off x="1524000" y="1668462"/>
            <a:ext cx="6096000" cy="4572000"/>
          </a:xfrm>
          <a:prstGeom prst="roundRect">
            <a:avLst>
              <a:gd name="adj" fmla="val 8594"/>
            </a:avLst>
          </a:prstGeom>
          <a:solidFill>
            <a:srgbClr val="FFFFFF">
              <a:shade val="85000"/>
            </a:srgbClr>
          </a:solidFill>
          <a:effectLst>
            <a:reflection blurRad="12700" stA="38000" endPos="28000" dist="5000" dir="5400000" sy="-100000" algn="bl" rotWithShape="0"/>
          </a:effectLst>
        </p:spPr>
      </p:pic>
    </p:spTree>
  </p:cSld>
  <p:clrMapOvr>
    <a:masterClrMapping/>
  </p:clrMapOvr>
  <p:transition>
    <p:wheel spokes="8"/>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7158" y="1357298"/>
            <a:ext cx="8372476" cy="3786214"/>
          </a:xfrm>
        </p:spPr>
        <p:style>
          <a:lnRef idx="0">
            <a:schemeClr val="accent5"/>
          </a:lnRef>
          <a:fillRef idx="3">
            <a:schemeClr val="accent5"/>
          </a:fillRef>
          <a:effectRef idx="3">
            <a:schemeClr val="accent5"/>
          </a:effectRef>
          <a:fontRef idx="minor">
            <a:schemeClr val="lt1"/>
          </a:fontRef>
        </p:style>
        <p:txBody>
          <a:bodyPr/>
          <a:lstStyle/>
          <a:p>
            <a:pPr fontAlgn="auto">
              <a:spcAft>
                <a:spcPts val="0"/>
              </a:spcAft>
              <a:defRPr/>
            </a:pPr>
            <a:r>
              <a:rPr lang="ru-RU" sz="7200" dirty="0" smtClean="0"/>
              <a:t>Эксплуатационные свойства дороги</a:t>
            </a:r>
            <a:endParaRPr lang="ru-RU" sz="7200" dirty="0"/>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1142984"/>
            <a:ext cx="8229600" cy="4143404"/>
          </a:xfrm>
          <a:solidFill>
            <a:schemeClr val="bg1">
              <a:lumMod val="85000"/>
              <a:lumOff val="15000"/>
            </a:schemeClr>
          </a:solidFill>
        </p:spPr>
        <p:style>
          <a:lnRef idx="0">
            <a:schemeClr val="dk1"/>
          </a:lnRef>
          <a:fillRef idx="3">
            <a:schemeClr val="dk1"/>
          </a:fillRef>
          <a:effectRef idx="3">
            <a:schemeClr val="dk1"/>
          </a:effectRef>
          <a:fontRef idx="minor">
            <a:schemeClr val="lt1"/>
          </a:fontRef>
        </p:style>
        <p:txBody>
          <a:bodyPr/>
          <a:lstStyle/>
          <a:p>
            <a:pPr fontAlgn="auto">
              <a:spcAft>
                <a:spcPts val="0"/>
              </a:spcAft>
              <a:defRPr/>
            </a:pPr>
            <a:r>
              <a:rPr lang="ru-RU" dirty="0" smtClean="0"/>
              <a:t>Автомобильная дорога – сложное инженерное сооружение, предназначенное для движения транспортных средств.</a:t>
            </a:r>
            <a:endParaRPr lang="ru-RU" dirty="0"/>
          </a:p>
        </p:txBody>
      </p:sp>
    </p:spTree>
  </p:cSld>
  <p:clrMapOvr>
    <a:masterClrMapping/>
  </p:clrMapOvr>
  <p:transition>
    <p:wip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2582858"/>
          </a:xfrm>
        </p:spPr>
        <p:style>
          <a:lnRef idx="1">
            <a:schemeClr val="accent3"/>
          </a:lnRef>
          <a:fillRef idx="2">
            <a:schemeClr val="accent3"/>
          </a:fillRef>
          <a:effectRef idx="1">
            <a:schemeClr val="accent3"/>
          </a:effectRef>
          <a:fontRef idx="minor">
            <a:schemeClr val="dk1"/>
          </a:fontRef>
        </p:style>
        <p:txBody>
          <a:bodyPr>
            <a:noAutofit/>
          </a:bodyPr>
          <a:lstStyle/>
          <a:p>
            <a:pPr fontAlgn="auto">
              <a:spcAft>
                <a:spcPts val="0"/>
              </a:spcAft>
              <a:defRPr/>
            </a:pPr>
            <a:r>
              <a:rPr lang="ru-RU" sz="2400" dirty="0" smtClean="0"/>
              <a:t>Автомобильные дороги представляют собой комплекс инженерных сооружений, предназначенных для обеспечения круглогодичного, непрерывного, удобного и безопасного движения автомобилей с расчетной нагрузкой и установленными скоростями в любое время года и в любых условиях погоды.</a:t>
            </a:r>
            <a:endParaRPr lang="ru-RU" sz="2400" dirty="0"/>
          </a:p>
        </p:txBody>
      </p:sp>
      <p:pic>
        <p:nvPicPr>
          <p:cNvPr id="4" name="Содержимое 3" descr="1251.jpg"/>
          <p:cNvPicPr>
            <a:picLocks noGrp="1" noChangeAspect="1"/>
          </p:cNvPicPr>
          <p:nvPr>
            <p:ph idx="1"/>
          </p:nvPr>
        </p:nvPicPr>
        <p:blipFill>
          <a:blip r:embed="rId2"/>
          <a:stretch>
            <a:fillRect/>
          </a:stretch>
        </p:blipFill>
        <p:spPr>
          <a:xfrm>
            <a:off x="2461683" y="3143250"/>
            <a:ext cx="4220633" cy="3165475"/>
          </a:xfrm>
          <a:prstGeom prst="roundRect">
            <a:avLst>
              <a:gd name="adj" fmla="val 8594"/>
            </a:avLst>
          </a:prstGeom>
          <a:solidFill>
            <a:srgbClr val="FFFFFF">
              <a:shade val="85000"/>
            </a:srgbClr>
          </a:solidFill>
          <a:effectLst>
            <a:reflection blurRad="12700" stA="38000" endPos="28000" dist="5000" dir="5400000" sy="-100000" algn="bl" rotWithShape="0"/>
          </a:effectLst>
        </p:spPr>
      </p:pic>
    </p:spTree>
  </p:cSld>
  <p:clrMapOvr>
    <a:masterClrMapping/>
  </p:clrMapOvr>
  <p:transition>
    <p:wheel spokes="1"/>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nvPr>
        </p:nvGraphicFramePr>
        <p:xfrm>
          <a:off x="500034" y="785794"/>
          <a:ext cx="8229600" cy="47085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zoom dir="in"/>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285728"/>
            <a:ext cx="8229600" cy="6357982"/>
          </a:xfrm>
        </p:spPr>
        <p:txBody>
          <a:bodyPr>
            <a:normAutofit fontScale="90000"/>
          </a:bodyPr>
          <a:lstStyle/>
          <a:p>
            <a:pPr fontAlgn="auto">
              <a:spcAft>
                <a:spcPts val="0"/>
              </a:spcAft>
              <a:defRPr/>
            </a:pPr>
            <a:r>
              <a:rPr lang="ru-RU" sz="3100" dirty="0" smtClean="0"/>
              <a:t>Автомобильные дороги предназначены для удовлетворения потребностей общества и государства в автомобильных перевозках и должны обладать высокими потребительскими свойствами, к которым относятся: обеспеченная дорогой скорость, непрерывность, удобство и безопасность движения, пропускная способность и уровень загрузки движением, способность пропускать автомобили и автопоезда с заданными габаритами, осевыми нагрузками и грузоподъемностью (общей массой), а также эстетичность и экологическая безопасность.</a:t>
            </a:r>
            <a:r>
              <a:rPr lang="ru-RU" dirty="0" smtClean="0"/>
              <a:t/>
            </a:r>
            <a:br>
              <a:rPr lang="ru-RU" dirty="0" smtClean="0"/>
            </a:br>
            <a:endParaRPr lang="ru-RU" dirty="0"/>
          </a:p>
        </p:txBody>
      </p:sp>
    </p:spTree>
  </p:cSld>
  <p:clrMapOvr>
    <a:masterClrMapping/>
  </p:clrMapOvr>
  <p:transition>
    <p:wheel spokes="8"/>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nvPr>
        </p:nvGraphicFramePr>
        <p:xfrm>
          <a:off x="457200" y="500063"/>
          <a:ext cx="8229600" cy="58086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heel spokes="1"/>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226196"/>
          </a:xfrm>
        </p:spPr>
        <p:style>
          <a:lnRef idx="0">
            <a:schemeClr val="accent6"/>
          </a:lnRef>
          <a:fillRef idx="3">
            <a:schemeClr val="accent6"/>
          </a:fillRef>
          <a:effectRef idx="3">
            <a:schemeClr val="accent6"/>
          </a:effectRef>
          <a:fontRef idx="minor">
            <a:schemeClr val="lt1"/>
          </a:fontRef>
        </p:style>
        <p:txBody>
          <a:bodyPr/>
          <a:lstStyle/>
          <a:p>
            <a:pPr fontAlgn="auto">
              <a:spcAft>
                <a:spcPts val="0"/>
              </a:spcAft>
              <a:defRPr/>
            </a:pPr>
            <a:r>
              <a:rPr lang="ru-RU" sz="3200" dirty="0" smtClean="0"/>
              <a:t>На автомобильных дорогах общего пользования организуется </a:t>
            </a:r>
            <a:r>
              <a:rPr lang="ru-RU" sz="3200" dirty="0" smtClean="0">
                <a:hlinkClick r:id="rId2"/>
              </a:rPr>
              <a:t>дорожная служба</a:t>
            </a:r>
            <a:r>
              <a:rPr lang="ru-RU" sz="3200" dirty="0" smtClean="0"/>
              <a:t>, основной задачей которой является осуществление комплекса работ и мероприятий по ремонту и содержанию дорог и сооружений на них и организации движения, обеспечивающих требования к транспортно-эксплуатационным показателям дорог.</a:t>
            </a:r>
            <a:endParaRPr lang="ru-RU" sz="3200" dirty="0"/>
          </a:p>
        </p:txBody>
      </p:sp>
    </p:spTree>
  </p:cSld>
  <p:clrMapOvr>
    <a:masterClrMapping/>
  </p:clrMapOvr>
  <p:transition>
    <p:split orient="vert" dir="in"/>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226196"/>
          </a:xfrm>
        </p:spPr>
        <p:style>
          <a:lnRef idx="0">
            <a:schemeClr val="dk1"/>
          </a:lnRef>
          <a:fillRef idx="3">
            <a:schemeClr val="dk1"/>
          </a:fillRef>
          <a:effectRef idx="3">
            <a:schemeClr val="dk1"/>
          </a:effectRef>
          <a:fontRef idx="minor">
            <a:schemeClr val="lt1"/>
          </a:fontRef>
        </p:style>
        <p:txBody>
          <a:bodyPr/>
          <a:lstStyle/>
          <a:p>
            <a:pPr fontAlgn="auto">
              <a:spcAft>
                <a:spcPts val="0"/>
              </a:spcAft>
              <a:defRPr/>
            </a:pPr>
            <a:r>
              <a:rPr lang="ru-RU" sz="3600" dirty="0" smtClean="0"/>
              <a:t>В процессе эксплуатации дороги ее свойства ухудшаются в результате климатических и метеорологических воздействий.</a:t>
            </a:r>
            <a:br>
              <a:rPr lang="ru-RU" sz="3600" dirty="0" smtClean="0"/>
            </a:br>
            <a:r>
              <a:rPr lang="ru-RU" sz="3600" dirty="0" smtClean="0"/>
              <a:t>Показатели пригодности дороги к эксплуатации определяет </a:t>
            </a:r>
            <a:br>
              <a:rPr lang="ru-RU" sz="3600" dirty="0" smtClean="0"/>
            </a:br>
            <a:r>
              <a:rPr lang="ru-RU" sz="3600" dirty="0" smtClean="0"/>
              <a:t>ГОСТ Р 50597 – 93.</a:t>
            </a:r>
            <a:endParaRPr lang="ru-RU" sz="3600" dirty="0"/>
          </a:p>
        </p:txBody>
      </p:sp>
    </p:spTree>
  </p:cSld>
  <p:clrMapOvr>
    <a:masterClrMapping/>
  </p:clrMapOvr>
  <p:transition>
    <p:wipe dir="d"/>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083320"/>
          </a:xfrm>
        </p:spPr>
        <p:txBody>
          <a:bodyPr/>
          <a:lstStyle/>
          <a:p>
            <a:pPr fontAlgn="auto">
              <a:spcAft>
                <a:spcPts val="0"/>
              </a:spcAft>
              <a:defRPr/>
            </a:pPr>
            <a:r>
              <a:rPr lang="ru-RU" dirty="0" smtClean="0"/>
              <a:t>В соответствии с ГОСТ Р 50597 – 93 все автомобильные дороги и улицы городов и других населенных пунктов по их транспортно – эксплуатационным характеристикам объединены в три группы (А, Б, В).</a:t>
            </a:r>
            <a:endParaRPr lang="ru-RU" dirty="0"/>
          </a:p>
        </p:txBody>
      </p:sp>
    </p:spTree>
  </p:cSld>
  <p:clrMapOvr>
    <a:masterClrMapping/>
  </p:clrMapOvr>
  <p:transition>
    <p:wip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154758"/>
          </a:xfrm>
        </p:spPr>
        <p:style>
          <a:lnRef idx="0">
            <a:schemeClr val="accent5"/>
          </a:lnRef>
          <a:fillRef idx="3">
            <a:schemeClr val="accent5"/>
          </a:fillRef>
          <a:effectRef idx="3">
            <a:schemeClr val="accent5"/>
          </a:effectRef>
          <a:fontRef idx="minor">
            <a:schemeClr val="lt1"/>
          </a:fontRef>
        </p:style>
        <p:txBody>
          <a:bodyPr/>
          <a:lstStyle/>
          <a:p>
            <a:pPr fontAlgn="auto">
              <a:spcAft>
                <a:spcPts val="0"/>
              </a:spcAft>
              <a:defRPr/>
            </a:pPr>
            <a:r>
              <a:rPr lang="ru-RU" u="sng" dirty="0" smtClean="0"/>
              <a:t>Группа А</a:t>
            </a:r>
            <a:r>
              <a:rPr lang="ru-RU" dirty="0" smtClean="0"/>
              <a:t> - автомобильные дороги с интенсивностью движения более 3000 </a:t>
            </a:r>
            <a:r>
              <a:rPr lang="ru-RU" dirty="0" err="1" smtClean="0"/>
              <a:t>авт</a:t>
            </a:r>
            <a:r>
              <a:rPr lang="ru-RU" dirty="0" smtClean="0"/>
              <a:t>/</a:t>
            </a:r>
            <a:r>
              <a:rPr lang="ru-RU" dirty="0" err="1" smtClean="0"/>
              <a:t>сут</a:t>
            </a:r>
            <a:r>
              <a:rPr lang="ru-RU" dirty="0" smtClean="0"/>
              <a:t>; в городах и населенных пунктах - магистральные дороги скоростного движения, магистральные улицы общегородского значения непрерывного движения</a:t>
            </a:r>
            <a:endParaRPr lang="ru-RU" dirty="0"/>
          </a:p>
        </p:txBody>
      </p:sp>
    </p:spTree>
  </p:cSld>
  <p:clrMapOvr>
    <a:masterClrMapping/>
  </p:clrMapOvr>
  <p:transition>
    <p:strips dir="ld"/>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154758"/>
          </a:xfrm>
        </p:spPr>
        <p:style>
          <a:lnRef idx="0">
            <a:schemeClr val="accent5"/>
          </a:lnRef>
          <a:fillRef idx="3">
            <a:schemeClr val="accent5"/>
          </a:fillRef>
          <a:effectRef idx="3">
            <a:schemeClr val="accent5"/>
          </a:effectRef>
          <a:fontRef idx="minor">
            <a:schemeClr val="lt1"/>
          </a:fontRef>
        </p:style>
        <p:txBody>
          <a:bodyPr>
            <a:normAutofit fontScale="90000"/>
          </a:bodyPr>
          <a:lstStyle/>
          <a:p>
            <a:pPr fontAlgn="auto">
              <a:spcAft>
                <a:spcPts val="0"/>
              </a:spcAft>
              <a:defRPr/>
            </a:pPr>
            <a:r>
              <a:rPr lang="ru-RU" dirty="0" smtClean="0"/>
              <a:t>Группа Б - автомобильные дороги с интенсивностью движения от 1000 до 3000 </a:t>
            </a:r>
            <a:r>
              <a:rPr lang="ru-RU" dirty="0" err="1" smtClean="0"/>
              <a:t>авт</a:t>
            </a:r>
            <a:r>
              <a:rPr lang="ru-RU" dirty="0" smtClean="0"/>
              <a:t>/</a:t>
            </a:r>
            <a:r>
              <a:rPr lang="ru-RU" dirty="0" err="1" smtClean="0"/>
              <a:t>сут</a:t>
            </a:r>
            <a:r>
              <a:rPr lang="ru-RU" dirty="0" smtClean="0"/>
              <a:t>; в городах и населенных пунктах - магистральные дороги регулируемого движения, магистральные улицы общегородского значения регулируемого движения и районного значения.</a:t>
            </a:r>
            <a:endParaRPr lang="ru-RU" dirty="0"/>
          </a:p>
        </p:txBody>
      </p:sp>
    </p:spTree>
  </p:cSld>
  <p:clrMapOvr>
    <a:masterClrMapping/>
  </p:clrMapOvr>
  <p:transition>
    <p:strips/>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226196"/>
          </a:xfrm>
        </p:spPr>
        <p:style>
          <a:lnRef idx="0">
            <a:schemeClr val="accent5"/>
          </a:lnRef>
          <a:fillRef idx="3">
            <a:schemeClr val="accent5"/>
          </a:fillRef>
          <a:effectRef idx="3">
            <a:schemeClr val="accent5"/>
          </a:effectRef>
          <a:fontRef idx="minor">
            <a:schemeClr val="lt1"/>
          </a:fontRef>
        </p:style>
        <p:txBody>
          <a:bodyPr>
            <a:normAutofit fontScale="90000"/>
          </a:bodyPr>
          <a:lstStyle/>
          <a:p>
            <a:pPr fontAlgn="auto">
              <a:spcAft>
                <a:spcPts val="0"/>
              </a:spcAft>
              <a:defRPr/>
            </a:pPr>
            <a:r>
              <a:rPr lang="ru-RU" dirty="0" smtClean="0"/>
              <a:t>Группа В - автомобильные дороги с интенсивностью движения менее 1000 </a:t>
            </a:r>
            <a:r>
              <a:rPr lang="ru-RU" dirty="0" err="1" smtClean="0"/>
              <a:t>авт</a:t>
            </a:r>
            <a:r>
              <a:rPr lang="ru-RU" dirty="0" smtClean="0"/>
              <a:t>/</a:t>
            </a:r>
            <a:r>
              <a:rPr lang="ru-RU" dirty="0" err="1" smtClean="0"/>
              <a:t>сут</a:t>
            </a:r>
            <a:r>
              <a:rPr lang="ru-RU" dirty="0" smtClean="0"/>
              <a:t>; в городах и населенных пунктах - улицы и дороги местного значения;</a:t>
            </a:r>
            <a:br>
              <a:rPr lang="ru-RU" dirty="0" smtClean="0"/>
            </a:br>
            <a:r>
              <a:rPr lang="ru-RU" dirty="0" smtClean="0"/>
              <a:t>категории улиц и дорог в городах и населенных пунктах - по </a:t>
            </a:r>
            <a:br>
              <a:rPr lang="ru-RU" dirty="0" smtClean="0"/>
            </a:br>
            <a:r>
              <a:rPr lang="ru-RU" dirty="0" err="1" smtClean="0"/>
              <a:t>СНиП</a:t>
            </a:r>
            <a:r>
              <a:rPr lang="ru-RU" dirty="0" smtClean="0"/>
              <a:t> 2.07.01.</a:t>
            </a:r>
            <a:br>
              <a:rPr lang="ru-RU" dirty="0" smtClean="0"/>
            </a:br>
            <a:endParaRPr lang="ru-RU" dirty="0"/>
          </a:p>
        </p:txBody>
      </p:sp>
    </p:spTree>
  </p:cSld>
  <p:clrMapOvr>
    <a:masterClrMapping/>
  </p:clrMapOvr>
  <p:transition>
    <p:strips dir="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3797304"/>
          </a:xfrm>
          <a:solidFill>
            <a:schemeClr val="tx2">
              <a:lumMod val="75000"/>
            </a:schemeClr>
          </a:solidFill>
        </p:spPr>
        <p:txBody>
          <a:bodyPr>
            <a:normAutofit fontScale="90000"/>
          </a:bodyPr>
          <a:lstStyle/>
          <a:p>
            <a:pPr fontAlgn="auto">
              <a:spcAft>
                <a:spcPts val="0"/>
              </a:spcAft>
              <a:defRPr/>
            </a:pPr>
            <a:r>
              <a:rPr lang="ru-RU" sz="3100" dirty="0" smtClean="0"/>
              <a:t>Дорога — обустроенная или приспособленная и используемая для движения транспортных средств полоса земли либо поверхность искусственного сооружения. Дорога включает в себя одну или несколько проезжих частей, а также трамвайные пути, тротуары, обочины и разделительные полосы при их наличии.</a:t>
            </a:r>
            <a:endParaRPr lang="ru-RU" dirty="0"/>
          </a:p>
        </p:txBody>
      </p:sp>
      <p:pic>
        <p:nvPicPr>
          <p:cNvPr id="4" name="Содержимое 3" descr="406318.jpg"/>
          <p:cNvPicPr>
            <a:picLocks noGrp="1" noChangeAspect="1"/>
          </p:cNvPicPr>
          <p:nvPr>
            <p:ph idx="1"/>
          </p:nvPr>
        </p:nvPicPr>
        <p:blipFill>
          <a:blip r:embed="rId2"/>
          <a:stretch>
            <a:fillRect/>
          </a:stretch>
        </p:blipFill>
        <p:spPr>
          <a:xfrm>
            <a:off x="2857488" y="4286256"/>
            <a:ext cx="2928958" cy="2143140"/>
          </a:xfrm>
          <a:prstGeom prst="roundRect">
            <a:avLst>
              <a:gd name="adj" fmla="val 8594"/>
            </a:avLst>
          </a:prstGeom>
          <a:solidFill>
            <a:srgbClr val="FFFFFF">
              <a:shade val="85000"/>
            </a:srgbClr>
          </a:solidFill>
          <a:effectLst>
            <a:reflection blurRad="12700" stA="38000" endPos="28000" dist="5000" dir="5400000" sy="-100000" algn="bl" rotWithShape="0"/>
          </a:effectLst>
        </p:spPr>
      </p:pic>
    </p:spTree>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142852"/>
            <a:ext cx="8229600" cy="1714504"/>
          </a:xfrm>
        </p:spPr>
        <p:style>
          <a:lnRef idx="0">
            <a:schemeClr val="accent6"/>
          </a:lnRef>
          <a:fillRef idx="3">
            <a:schemeClr val="accent6"/>
          </a:fillRef>
          <a:effectRef idx="3">
            <a:schemeClr val="accent6"/>
          </a:effectRef>
          <a:fontRef idx="minor">
            <a:schemeClr val="lt1"/>
          </a:fontRef>
        </p:style>
        <p:txBody>
          <a:bodyPr/>
          <a:lstStyle/>
          <a:p>
            <a:pPr fontAlgn="auto">
              <a:spcAft>
                <a:spcPts val="0"/>
              </a:spcAft>
              <a:defRPr/>
            </a:pPr>
            <a:r>
              <a:rPr lang="ru-RU" sz="3100" dirty="0" smtClean="0"/>
              <a:t>Требования к эксплуатационному состоянию автомобильных дорог, улиц и дорог городов и других населенных пунктов</a:t>
            </a:r>
            <a:endParaRPr lang="ru-RU" dirty="0"/>
          </a:p>
        </p:txBody>
      </p:sp>
      <p:graphicFrame>
        <p:nvGraphicFramePr>
          <p:cNvPr id="4" name="Содержимое 3"/>
          <p:cNvGraphicFramePr>
            <a:graphicFrameLocks noGrp="1"/>
          </p:cNvGraphicFramePr>
          <p:nvPr>
            <p:ph idx="1"/>
          </p:nvPr>
        </p:nvGraphicFramePr>
        <p:xfrm>
          <a:off x="428625" y="2214563"/>
          <a:ext cx="8229600" cy="4313237"/>
        </p:xfrm>
        <a:graphic>
          <a:graphicData uri="http://schemas.openxmlformats.org/drawingml/2006/table">
            <a:tbl>
              <a:tblPr firstRow="1" bandRow="1">
                <a:tableStyleId>{68D230F3-CF80-4859-8CE7-A43EE81993B5}</a:tableStyleId>
              </a:tblPr>
              <a:tblGrid>
                <a:gridCol w="2743200"/>
                <a:gridCol w="2743200"/>
                <a:gridCol w="2743200"/>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ru-RU" kern="1200" dirty="0" smtClean="0"/>
                        <a:t>Группа дорог и улиц по их транспортно-эксплуатационным характеристикам</a:t>
                      </a:r>
                    </a:p>
                    <a:p>
                      <a:endParaRPr lang="ru-RU"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ru-RU" kern="1200" dirty="0" smtClean="0"/>
                        <a:t>Повреждения на 1000 м</a:t>
                      </a:r>
                      <a:r>
                        <a:rPr kumimoji="0" lang="ru-RU" kern="1200" baseline="30000" dirty="0" smtClean="0"/>
                        <a:t>2</a:t>
                      </a:r>
                      <a:r>
                        <a:rPr kumimoji="0" lang="ru-RU" kern="1200" dirty="0" smtClean="0"/>
                        <a:t> покрытия, м</a:t>
                      </a:r>
                      <a:r>
                        <a:rPr kumimoji="0" lang="ru-RU" kern="1200" baseline="30000" dirty="0" smtClean="0"/>
                        <a:t>2</a:t>
                      </a:r>
                      <a:r>
                        <a:rPr kumimoji="0" lang="ru-RU" kern="1200" dirty="0" smtClean="0"/>
                        <a:t>, не более</a:t>
                      </a:r>
                    </a:p>
                    <a:p>
                      <a:endParaRPr lang="ru-RU"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ru-RU" kern="1200" dirty="0" smtClean="0"/>
                        <a:t>Сроки ликвидации повреждений, </a:t>
                      </a:r>
                      <a:r>
                        <a:rPr kumimoji="0" lang="ru-RU" kern="1200" dirty="0" err="1" smtClean="0"/>
                        <a:t>сут</a:t>
                      </a:r>
                      <a:r>
                        <a:rPr kumimoji="0" lang="ru-RU" kern="1200" dirty="0" smtClean="0"/>
                        <a:t>., не более</a:t>
                      </a:r>
                    </a:p>
                    <a:p>
                      <a:endParaRPr lang="ru-RU" dirty="0"/>
                    </a:p>
                  </a:txBody>
                  <a:tcPr/>
                </a:tc>
              </a:tr>
              <a:tr h="370840">
                <a:tc>
                  <a:txBody>
                    <a:bodyPr/>
                    <a:lstStyle/>
                    <a:p>
                      <a:pPr algn="ctr"/>
                      <a:r>
                        <a:rPr lang="ru-RU" dirty="0" smtClean="0"/>
                        <a:t>А</a:t>
                      </a:r>
                      <a:endParaRPr lang="ru-RU"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ru-RU" kern="1200" dirty="0" smtClean="0"/>
                        <a:t>0,3 (1,5)</a:t>
                      </a:r>
                      <a:endParaRPr kumimoji="0" lang="ru-RU" kern="1200" dirty="0" smtClean="0">
                        <a:solidFill>
                          <a:schemeClr val="dk1"/>
                        </a:solidFill>
                        <a:latin typeface="+mn-lt"/>
                        <a:ea typeface="+mn-ea"/>
                        <a:cs typeface="+mn-cs"/>
                      </a:endParaRPr>
                    </a:p>
                  </a:txBody>
                  <a:tcPr/>
                </a:tc>
                <a:tc>
                  <a:txBody>
                    <a:bodyPr/>
                    <a:lstStyle/>
                    <a:p>
                      <a:pPr algn="ctr"/>
                      <a:r>
                        <a:rPr lang="ru-RU" dirty="0" smtClean="0"/>
                        <a:t>5</a:t>
                      </a:r>
                      <a:endParaRPr lang="ru-RU" dirty="0"/>
                    </a:p>
                  </a:txBody>
                  <a:tcPr/>
                </a:tc>
              </a:tr>
              <a:tr h="370840">
                <a:tc>
                  <a:txBody>
                    <a:bodyPr/>
                    <a:lstStyle/>
                    <a:p>
                      <a:pPr algn="ctr"/>
                      <a:r>
                        <a:rPr lang="ru-RU" dirty="0" smtClean="0"/>
                        <a:t>Б</a:t>
                      </a:r>
                      <a:endParaRPr lang="ru-RU"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ru-RU" kern="1200" dirty="0" smtClean="0"/>
                        <a:t>1,5 (3,5)</a:t>
                      </a:r>
                      <a:endParaRPr kumimoji="0" lang="ru-RU" kern="1200" dirty="0" smtClean="0">
                        <a:solidFill>
                          <a:schemeClr val="dk1"/>
                        </a:solidFill>
                        <a:latin typeface="+mn-lt"/>
                        <a:ea typeface="+mn-ea"/>
                        <a:cs typeface="+mn-cs"/>
                      </a:endParaRPr>
                    </a:p>
                  </a:txBody>
                  <a:tcPr/>
                </a:tc>
                <a:tc>
                  <a:txBody>
                    <a:bodyPr/>
                    <a:lstStyle/>
                    <a:p>
                      <a:pPr algn="ctr"/>
                      <a:r>
                        <a:rPr lang="ru-RU" dirty="0" smtClean="0"/>
                        <a:t>7</a:t>
                      </a:r>
                      <a:endParaRPr lang="ru-RU" dirty="0"/>
                    </a:p>
                  </a:txBody>
                  <a:tcPr/>
                </a:tc>
              </a:tr>
              <a:tr h="370840">
                <a:tc>
                  <a:txBody>
                    <a:bodyPr/>
                    <a:lstStyle/>
                    <a:p>
                      <a:pPr algn="ctr"/>
                      <a:r>
                        <a:rPr lang="ru-RU" dirty="0" smtClean="0"/>
                        <a:t>В</a:t>
                      </a:r>
                      <a:endParaRPr lang="ru-RU"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ru-RU" kern="1200" dirty="0" smtClean="0"/>
                        <a:t>2,5 (7,0)</a:t>
                      </a:r>
                      <a:endParaRPr kumimoji="0" lang="ru-RU" kern="1200" dirty="0" smtClean="0">
                        <a:solidFill>
                          <a:schemeClr val="dk1"/>
                        </a:solidFill>
                        <a:latin typeface="+mn-lt"/>
                        <a:ea typeface="+mn-ea"/>
                        <a:cs typeface="+mn-cs"/>
                      </a:endParaRPr>
                    </a:p>
                  </a:txBody>
                  <a:tcPr/>
                </a:tc>
                <a:tc>
                  <a:txBody>
                    <a:bodyPr/>
                    <a:lstStyle/>
                    <a:p>
                      <a:pPr algn="ctr"/>
                      <a:r>
                        <a:rPr lang="ru-RU" dirty="0" smtClean="0"/>
                        <a:t>10</a:t>
                      </a:r>
                      <a:endParaRPr lang="ru-RU" dirty="0"/>
                    </a:p>
                  </a:txBody>
                  <a:tcPr/>
                </a:tc>
              </a:tr>
              <a:tr h="370840">
                <a:tc gridSpan="3">
                  <a:txBody>
                    <a:bodyPr/>
                    <a:lstStyle/>
                    <a:p>
                      <a:r>
                        <a:rPr kumimoji="0" lang="ru-RU" kern="1200" dirty="0" smtClean="0"/>
                        <a:t>Примечания</a:t>
                      </a:r>
                    </a:p>
                    <a:p>
                      <a:r>
                        <a:rPr kumimoji="0" lang="ru-RU" kern="1200" dirty="0" smtClean="0"/>
                        <a:t>1. В скобках приведены значения повреждений для весеннего периода.</a:t>
                      </a:r>
                    </a:p>
                    <a:p>
                      <a:r>
                        <a:rPr kumimoji="0" lang="ru-RU" kern="1200" dirty="0" smtClean="0"/>
                        <a:t>2. Сроки ликвидации повреждений указаны для строительного сезона, определяемого погодно-климатическими условиями, приведенными в </a:t>
                      </a:r>
                      <a:r>
                        <a:rPr kumimoji="0" lang="ru-RU" kern="1200" dirty="0" err="1" smtClean="0"/>
                        <a:t>СНиП</a:t>
                      </a:r>
                      <a:r>
                        <a:rPr kumimoji="0" lang="ru-RU" kern="1200" dirty="0" smtClean="0"/>
                        <a:t> 3.06.03 по конкретным видам работ.</a:t>
                      </a:r>
                    </a:p>
                    <a:p>
                      <a:endParaRPr lang="ru-RU" dirty="0"/>
                    </a:p>
                  </a:txBody>
                  <a:tcPr/>
                </a:tc>
                <a:tc hMerge="1">
                  <a:txBody>
                    <a:bodyPr/>
                    <a:lstStyle/>
                    <a:p>
                      <a:endParaRPr lang="ru-RU" dirty="0"/>
                    </a:p>
                  </a:txBody>
                  <a:tcPr/>
                </a:tc>
                <a:tc hMerge="1">
                  <a:txBody>
                    <a:bodyPr/>
                    <a:lstStyle/>
                    <a:p>
                      <a:endParaRPr lang="ru-RU" dirty="0"/>
                    </a:p>
                  </a:txBody>
                  <a:tcPr/>
                </a:tc>
              </a:tr>
            </a:tbl>
          </a:graphicData>
        </a:graphic>
      </p:graphicFrame>
    </p:spTree>
  </p:cSld>
  <p:clrMapOvr>
    <a:masterClrMapping/>
  </p:clrMapOvr>
  <p:transition>
    <p:wheel spokes="1"/>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71480"/>
            <a:ext cx="8229600" cy="5929354"/>
          </a:xfrm>
        </p:spPr>
        <p:txBody>
          <a:bodyPr/>
          <a:lstStyle/>
          <a:p>
            <a:pPr fontAlgn="auto">
              <a:spcAft>
                <a:spcPts val="0"/>
              </a:spcAft>
              <a:defRPr/>
            </a:pPr>
            <a:r>
              <a:rPr lang="ru-RU" sz="3600" dirty="0" smtClean="0"/>
              <a:t>Эксплуатационное состояние дороги характеризуется рядом показателей, от которых зависит эффективность работы и безопасность движения: скользкостью, шероховатостью дорожного покрытия, ровностью, </a:t>
            </a:r>
            <a:br>
              <a:rPr lang="ru-RU" sz="3600" dirty="0" smtClean="0"/>
            </a:br>
            <a:r>
              <a:rPr lang="ru-RU" sz="3600" dirty="0" smtClean="0"/>
              <a:t>параметрами видимости на дороге и т. д.</a:t>
            </a:r>
            <a:endParaRPr lang="ru-RU" sz="3600" dirty="0"/>
          </a:p>
        </p:txBody>
      </p:sp>
    </p:spTree>
  </p:cSld>
  <p:clrMapOvr>
    <a:masterClrMapping/>
  </p:clrMapOvr>
  <p:transition>
    <p:newsflash/>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fontAlgn="auto">
              <a:spcAft>
                <a:spcPts val="0"/>
              </a:spcAft>
              <a:defRPr/>
            </a:pPr>
            <a:endParaRPr lang="ru-RU"/>
          </a:p>
        </p:txBody>
      </p:sp>
      <p:graphicFrame>
        <p:nvGraphicFramePr>
          <p:cNvPr id="4" name="Содержимое 3"/>
          <p:cNvGraphicFramePr>
            <a:graphicFrameLocks noGrp="1"/>
          </p:cNvGraphicFramePr>
          <p:nvPr>
            <p:ph idx="1"/>
          </p:nvPr>
        </p:nvGraphicFramePr>
        <p:xfrm>
          <a:off x="457200" y="285750"/>
          <a:ext cx="8229600" cy="6094413"/>
        </p:xfrm>
        <a:graphic>
          <a:graphicData uri="http://schemas.openxmlformats.org/drawingml/2006/table">
            <a:tbl>
              <a:tblPr firstRow="1" bandRow="1">
                <a:tableStyleId>{F5AB1C69-6EDB-4FF4-983F-18BD219EF322}</a:tableStyleId>
              </a:tblPr>
              <a:tblGrid>
                <a:gridCol w="2743200"/>
                <a:gridCol w="2743200"/>
                <a:gridCol w="2743200"/>
              </a:tblGrid>
              <a:tr h="678650">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ru-RU" kern="1200" dirty="0" smtClean="0"/>
                        <a:t>Группа дорог и улиц по их транспортно-эксплуатационным характеристикам</a:t>
                      </a:r>
                      <a:endParaRPr kumimoji="0" lang="ru-RU" b="1" kern="1200" dirty="0" smtClean="0">
                        <a:solidFill>
                          <a:schemeClr val="lt1"/>
                        </a:solidFill>
                        <a:latin typeface="+mn-lt"/>
                        <a:ea typeface="+mn-ea"/>
                        <a:cs typeface="+mn-cs"/>
                      </a:endParaRPr>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ru-RU" kern="1200" dirty="0" smtClean="0"/>
                        <a:t>Состояние покрытия по ровности</a:t>
                      </a:r>
                    </a:p>
                    <a:p>
                      <a:pPr algn="ctr"/>
                      <a:endParaRPr lang="ru-RU" dirty="0"/>
                    </a:p>
                  </a:txBody>
                  <a:tcPr/>
                </a:tc>
                <a:tc hMerge="1">
                  <a:txBody>
                    <a:bodyPr/>
                    <a:lstStyle/>
                    <a:p>
                      <a:endParaRPr lang="ru-RU" dirty="0"/>
                    </a:p>
                  </a:txBody>
                  <a:tcPr/>
                </a:tc>
              </a:tr>
              <a:tr h="678650">
                <a:tc vMerge="1">
                  <a:txBody>
                    <a:bodyPr/>
                    <a:lstStyle/>
                    <a:p>
                      <a:endParaRPr lang="ru-RU"/>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ru-RU" kern="1200" dirty="0" smtClean="0"/>
                        <a:t>Показатель ровности по прибору ПКРС-2, см/км, не более</a:t>
                      </a:r>
                      <a:endParaRPr kumimoji="0" lang="ru-RU" kern="1200" dirty="0" smtClean="0">
                        <a:solidFill>
                          <a:schemeClr val="dk1"/>
                        </a:solidFill>
                        <a:latin typeface="+mn-lt"/>
                        <a:ea typeface="+mn-ea"/>
                        <a:cs typeface="+mn-cs"/>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ru-RU" kern="1200" dirty="0" smtClean="0"/>
                        <a:t>Число просветов под 3-метровой рейкой, %, не более</a:t>
                      </a:r>
                      <a:endParaRPr kumimoji="0" lang="ru-RU" kern="1200" dirty="0" smtClean="0">
                        <a:solidFill>
                          <a:schemeClr val="dk1"/>
                        </a:solidFill>
                        <a:latin typeface="+mn-lt"/>
                        <a:ea typeface="+mn-ea"/>
                        <a:cs typeface="+mn-cs"/>
                      </a:endParaRPr>
                    </a:p>
                  </a:txBody>
                  <a:tcPr/>
                </a:tc>
              </a:tr>
              <a:tr h="1228729">
                <a:tc>
                  <a:txBody>
                    <a:bodyPr/>
                    <a:lstStyle/>
                    <a:p>
                      <a:pPr algn="ctr"/>
                      <a:r>
                        <a:rPr lang="ru-RU" sz="4000" dirty="0" smtClean="0"/>
                        <a:t>А</a:t>
                      </a:r>
                      <a:endParaRPr lang="ru-RU" sz="4000" dirty="0"/>
                    </a:p>
                  </a:txBody>
                  <a:tcPr/>
                </a:tc>
                <a:tc>
                  <a:txBody>
                    <a:bodyPr/>
                    <a:lstStyle/>
                    <a:p>
                      <a:pPr algn="ctr"/>
                      <a:r>
                        <a:rPr lang="ru-RU" sz="2800" dirty="0" smtClean="0"/>
                        <a:t>660</a:t>
                      </a:r>
                      <a:endParaRPr lang="ru-RU" sz="2800" dirty="0"/>
                    </a:p>
                  </a:txBody>
                  <a:tcPr/>
                </a:tc>
                <a:tc>
                  <a:txBody>
                    <a:bodyPr/>
                    <a:lstStyle/>
                    <a:p>
                      <a:pPr algn="ctr"/>
                      <a:r>
                        <a:rPr lang="ru-RU" sz="2800" dirty="0" smtClean="0"/>
                        <a:t>7</a:t>
                      </a:r>
                      <a:endParaRPr lang="ru-RU" sz="2800" dirty="0"/>
                    </a:p>
                  </a:txBody>
                  <a:tcPr/>
                </a:tc>
              </a:tr>
              <a:tr h="1228729">
                <a:tc>
                  <a:txBody>
                    <a:bodyPr/>
                    <a:lstStyle/>
                    <a:p>
                      <a:pPr algn="ctr"/>
                      <a:r>
                        <a:rPr lang="ru-RU" sz="4000" dirty="0" smtClean="0"/>
                        <a:t>Б</a:t>
                      </a:r>
                      <a:endParaRPr lang="ru-RU" sz="4000" dirty="0"/>
                    </a:p>
                  </a:txBody>
                  <a:tcPr/>
                </a:tc>
                <a:tc>
                  <a:txBody>
                    <a:bodyPr/>
                    <a:lstStyle/>
                    <a:p>
                      <a:pPr algn="ctr"/>
                      <a:r>
                        <a:rPr lang="ru-RU" sz="2800" dirty="0" smtClean="0"/>
                        <a:t>860</a:t>
                      </a:r>
                      <a:endParaRPr lang="ru-RU" sz="2800" dirty="0"/>
                    </a:p>
                  </a:txBody>
                  <a:tcPr/>
                </a:tc>
                <a:tc>
                  <a:txBody>
                    <a:bodyPr/>
                    <a:lstStyle/>
                    <a:p>
                      <a:pPr algn="ctr"/>
                      <a:r>
                        <a:rPr lang="ru-RU" sz="2800" dirty="0" smtClean="0"/>
                        <a:t>9</a:t>
                      </a:r>
                      <a:endParaRPr lang="ru-RU" sz="2800" dirty="0"/>
                    </a:p>
                  </a:txBody>
                  <a:tcPr/>
                </a:tc>
              </a:tr>
              <a:tr h="1228729">
                <a:tc>
                  <a:txBody>
                    <a:bodyPr/>
                    <a:lstStyle/>
                    <a:p>
                      <a:pPr algn="ctr"/>
                      <a:r>
                        <a:rPr lang="ru-RU" sz="4000" dirty="0" smtClean="0"/>
                        <a:t>В</a:t>
                      </a:r>
                      <a:endParaRPr lang="ru-RU" sz="4000" dirty="0"/>
                    </a:p>
                  </a:txBody>
                  <a:tcPr/>
                </a:tc>
                <a:tc>
                  <a:txBody>
                    <a:bodyPr/>
                    <a:lstStyle/>
                    <a:p>
                      <a:pPr algn="ctr"/>
                      <a:r>
                        <a:rPr lang="ru-RU" sz="2800" dirty="0" smtClean="0"/>
                        <a:t>1200</a:t>
                      </a:r>
                      <a:endParaRPr lang="ru-RU" sz="2800" dirty="0"/>
                    </a:p>
                  </a:txBody>
                  <a:tcPr/>
                </a:tc>
                <a:tc>
                  <a:txBody>
                    <a:bodyPr/>
                    <a:lstStyle/>
                    <a:p>
                      <a:pPr algn="ctr"/>
                      <a:r>
                        <a:rPr lang="ru-RU" sz="2800" dirty="0" smtClean="0"/>
                        <a:t>14</a:t>
                      </a:r>
                      <a:endParaRPr lang="ru-RU" sz="2800" dirty="0"/>
                    </a:p>
                  </a:txBody>
                  <a:tcPr/>
                </a:tc>
              </a:tr>
              <a:tr h="814407">
                <a:tc gridSpan="3">
                  <a:txBody>
                    <a:bodyPr/>
                    <a:lstStyle/>
                    <a:p>
                      <a:pPr indent="457200" algn="just">
                        <a:spcAft>
                          <a:spcPts val="0"/>
                        </a:spcAft>
                      </a:pPr>
                      <a:r>
                        <a:rPr lang="ru-RU" dirty="0"/>
                        <a:t>Примечание - Число просветов подсчитывают по значениям, превышающим указанные в </a:t>
                      </a:r>
                      <a:r>
                        <a:rPr lang="ru-RU" dirty="0" err="1"/>
                        <a:t>СНиП</a:t>
                      </a:r>
                      <a:r>
                        <a:rPr lang="ru-RU" dirty="0"/>
                        <a:t> 3.06.03.</a:t>
                      </a:r>
                      <a:endParaRPr lang="ru-RU" dirty="0">
                        <a:latin typeface="Arial"/>
                      </a:endParaRPr>
                    </a:p>
                  </a:txBody>
                  <a:tcPr marL="68580" marR="68580" marT="0" marB="0"/>
                </a:tc>
                <a:tc hMerge="1">
                  <a:txBody>
                    <a:bodyPr/>
                    <a:lstStyle/>
                    <a:p>
                      <a:endParaRPr lang="ru-RU"/>
                    </a:p>
                  </a:txBody>
                  <a:tcPr/>
                </a:tc>
                <a:tc hMerge="1">
                  <a:txBody>
                    <a:bodyPr/>
                    <a:lstStyle/>
                    <a:p>
                      <a:endParaRPr lang="ru-RU"/>
                    </a:p>
                  </a:txBody>
                  <a:tcPr/>
                </a:tc>
              </a:tr>
            </a:tbl>
          </a:graphicData>
        </a:graphic>
      </p:graphicFrame>
    </p:spTree>
  </p:cSld>
  <p:clrMapOvr>
    <a:masterClrMapping/>
  </p:clrMapOvr>
  <p:transition>
    <p:wheel spokes="2"/>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226196"/>
          </a:xfrm>
        </p:spPr>
        <p:txBody>
          <a:bodyPr>
            <a:normAutofit fontScale="90000"/>
          </a:bodyPr>
          <a:lstStyle/>
          <a:p>
            <a:pPr fontAlgn="auto">
              <a:spcAft>
                <a:spcPts val="0"/>
              </a:spcAft>
              <a:defRPr/>
            </a:pPr>
            <a:r>
              <a:rPr lang="ru-RU" sz="3600" dirty="0" smtClean="0"/>
              <a:t>В соответствии с ГОСТ Проезжая часть дорог и улиц, покрытия тротуаров, пешеходных и велосипедных дорожек, посадочных площадок, остановочных пунктов, а также поверхность разделительных полос, обочин и откосов земляного полотна должны быть чистыми, без посторонних предметов, не имеющих отношения к их обустройству.</a:t>
            </a:r>
            <a:r>
              <a:rPr lang="ru-RU" dirty="0" smtClean="0"/>
              <a:t/>
            </a:r>
            <a:br>
              <a:rPr lang="ru-RU" dirty="0" smtClean="0"/>
            </a:br>
            <a:endParaRPr lang="ru-RU" dirty="0"/>
          </a:p>
        </p:txBody>
      </p:sp>
    </p:spTree>
  </p:cSld>
  <p:clrMapOvr>
    <a:masterClrMapping/>
  </p:clrMapOvr>
  <p:transition>
    <p:plus/>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083320"/>
          </a:xfrm>
        </p:spPr>
        <p:style>
          <a:lnRef idx="0">
            <a:schemeClr val="accent3"/>
          </a:lnRef>
          <a:fillRef idx="3">
            <a:schemeClr val="accent3"/>
          </a:fillRef>
          <a:effectRef idx="3">
            <a:schemeClr val="accent3"/>
          </a:effectRef>
          <a:fontRef idx="minor">
            <a:schemeClr val="lt1"/>
          </a:fontRef>
        </p:style>
        <p:txBody>
          <a:bodyPr>
            <a:noAutofit/>
          </a:bodyPr>
          <a:lstStyle/>
          <a:p>
            <a:pPr fontAlgn="auto">
              <a:spcAft>
                <a:spcPts val="0"/>
              </a:spcAft>
              <a:defRPr/>
            </a:pPr>
            <a:r>
              <a:rPr lang="ru-RU" sz="3600" dirty="0" smtClean="0"/>
              <a:t>Скользкость оценивается коэффициентом сцепления шин с дорогой, величина которого должна обеспечивать безопасные условия движения с разрешенной Правилами дорожного движениями скоростью и быть не менее 0,3 при его измерении шиной без рисунка протектора и 0,4 – шиной, имеющей рисунок протектора.</a:t>
            </a:r>
            <a:endParaRPr lang="ru-RU" sz="3600" dirty="0"/>
          </a:p>
        </p:txBody>
      </p:sp>
    </p:spTree>
  </p:cSld>
  <p:clrMapOvr>
    <a:masterClrMapping/>
  </p:clrMapOvr>
  <p:transition>
    <p:checker dir="vert"/>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297634"/>
          </a:xfrm>
        </p:spPr>
        <p:style>
          <a:lnRef idx="0">
            <a:schemeClr val="accent4"/>
          </a:lnRef>
          <a:fillRef idx="3">
            <a:schemeClr val="accent4"/>
          </a:fillRef>
          <a:effectRef idx="3">
            <a:schemeClr val="accent4"/>
          </a:effectRef>
          <a:fontRef idx="minor">
            <a:schemeClr val="lt1"/>
          </a:fontRef>
        </p:style>
        <p:txBody>
          <a:bodyPr/>
          <a:lstStyle/>
          <a:p>
            <a:pPr fontAlgn="auto">
              <a:spcAft>
                <a:spcPts val="0"/>
              </a:spcAft>
              <a:defRPr/>
            </a:pPr>
            <a:r>
              <a:rPr lang="ru-RU" sz="4000" dirty="0" smtClean="0"/>
              <a:t>Снижение коэффициента сцепления происходит в результате действия атмосферных осадков, загрязнения проезжей части, температурного размягчения асфальтобетонного покрытия.</a:t>
            </a:r>
            <a:endParaRPr lang="ru-RU" sz="4000" dirty="0"/>
          </a:p>
        </p:txBody>
      </p:sp>
    </p:spTree>
  </p:cSld>
  <p:clrMapOvr>
    <a:masterClrMapping/>
  </p:clrMapOvr>
  <p:transition>
    <p:checker dir="vert"/>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fontAlgn="auto">
              <a:spcAft>
                <a:spcPts val="0"/>
              </a:spcAft>
              <a:defRPr/>
            </a:pPr>
            <a:r>
              <a:rPr lang="ru-RU" sz="2800" dirty="0" smtClean="0"/>
              <a:t>Мероприятия для сохранения высокого значения коэффициента сцепления в различных природно-климатических условиях</a:t>
            </a:r>
            <a:br>
              <a:rPr lang="ru-RU" sz="2800" dirty="0" smtClean="0"/>
            </a:br>
            <a:endParaRPr lang="ru-RU" sz="2800" dirty="0"/>
          </a:p>
        </p:txBody>
      </p:sp>
      <p:graphicFrame>
        <p:nvGraphicFramePr>
          <p:cNvPr id="4" name="Содержимое 3"/>
          <p:cNvGraphicFramePr>
            <a:graphicFrameLocks noGrp="1"/>
          </p:cNvGraphicFramePr>
          <p:nvPr>
            <p:ph idx="1"/>
          </p:nvPr>
        </p:nvGraphicFramePr>
        <p:xfrm>
          <a:off x="457200" y="1500188"/>
          <a:ext cx="8229600" cy="48085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142852"/>
            <a:ext cx="8229600" cy="1857388"/>
          </a:xfrm>
        </p:spPr>
        <p:style>
          <a:lnRef idx="0">
            <a:schemeClr val="dk1"/>
          </a:lnRef>
          <a:fillRef idx="3">
            <a:schemeClr val="dk1"/>
          </a:fillRef>
          <a:effectRef idx="3">
            <a:schemeClr val="dk1"/>
          </a:effectRef>
          <a:fontRef idx="minor">
            <a:schemeClr val="lt1"/>
          </a:fontRef>
        </p:style>
        <p:txBody>
          <a:bodyPr>
            <a:normAutofit fontScale="90000"/>
          </a:bodyPr>
          <a:lstStyle/>
          <a:p>
            <a:pPr fontAlgn="auto">
              <a:spcAft>
                <a:spcPts val="0"/>
              </a:spcAft>
              <a:defRPr/>
            </a:pPr>
            <a:r>
              <a:rPr lang="ru-RU" sz="2700" dirty="0" smtClean="0"/>
              <a:t>Время, необходимое для устранения причин, снижающих сцепные качества покрытий в зависимости от вида работ, устанавливают с момента обнаружения этих причин, и оно не должно превышать значений</a:t>
            </a:r>
            <a:endParaRPr lang="ru-RU" sz="2700" dirty="0"/>
          </a:p>
        </p:txBody>
      </p:sp>
      <p:graphicFrame>
        <p:nvGraphicFramePr>
          <p:cNvPr id="4" name="Содержимое 3"/>
          <p:cNvGraphicFramePr>
            <a:graphicFrameLocks noGrp="1"/>
          </p:cNvGraphicFramePr>
          <p:nvPr>
            <p:ph idx="1"/>
          </p:nvPr>
        </p:nvGraphicFramePr>
        <p:xfrm>
          <a:off x="571500" y="2428875"/>
          <a:ext cx="8229600" cy="3294063"/>
        </p:xfrm>
        <a:graphic>
          <a:graphicData uri="http://schemas.openxmlformats.org/drawingml/2006/table">
            <a:tbl>
              <a:tblPr firstRow="1" bandRow="1">
                <a:tableStyleId>{AF606853-7671-496A-8E4F-DF71F8EC918B}</a:tableStyleId>
              </a:tblPr>
              <a:tblGrid>
                <a:gridCol w="4114800"/>
                <a:gridCol w="4114800"/>
              </a:tblGrid>
              <a:tr h="795273">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ru-RU" kern="1200" dirty="0" smtClean="0"/>
                        <a:t>Работы по повышению сцепных качеств покрытия</a:t>
                      </a:r>
                      <a:endParaRPr kumimoji="0" lang="ru-RU" b="1" kern="1200" dirty="0" smtClean="0">
                        <a:solidFill>
                          <a:schemeClr val="lt1"/>
                        </a:solidFill>
                        <a:latin typeface="+mn-lt"/>
                        <a:ea typeface="+mn-ea"/>
                        <a:cs typeface="+mn-cs"/>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ru-RU" kern="1200" dirty="0" smtClean="0"/>
                        <a:t>Время, необходимое для выполнения работ, </a:t>
                      </a:r>
                      <a:r>
                        <a:rPr kumimoji="0" lang="ru-RU" kern="1200" dirty="0" err="1" smtClean="0"/>
                        <a:t>сут</a:t>
                      </a:r>
                      <a:r>
                        <a:rPr kumimoji="0" lang="ru-RU" kern="1200" dirty="0" smtClean="0"/>
                        <a:t>., не более</a:t>
                      </a:r>
                      <a:endParaRPr kumimoji="0" lang="ru-RU" b="1" kern="1200" dirty="0" smtClean="0">
                        <a:solidFill>
                          <a:schemeClr val="lt1"/>
                        </a:solidFill>
                        <a:latin typeface="+mn-lt"/>
                        <a:ea typeface="+mn-ea"/>
                        <a:cs typeface="+mn-cs"/>
                      </a:endParaRPr>
                    </a:p>
                  </a:txBody>
                  <a:tcPr/>
                </a:tc>
              </a:tr>
              <a:tr h="2499429">
                <a:tc>
                  <a:txBody>
                    <a:bodyPr/>
                    <a:lstStyle/>
                    <a:p>
                      <a:pPr marL="342900" marR="0" indent="-342900" algn="l" defTabSz="914400" rtl="0" eaLnBrk="1" fontAlgn="auto" latinLnBrk="0" hangingPunct="1">
                        <a:lnSpc>
                          <a:spcPct val="100000"/>
                        </a:lnSpc>
                        <a:spcBef>
                          <a:spcPts val="0"/>
                        </a:spcBef>
                        <a:spcAft>
                          <a:spcPts val="0"/>
                        </a:spcAft>
                        <a:buClrTx/>
                        <a:buSzTx/>
                        <a:buFontTx/>
                        <a:buAutoNum type="arabicPeriod"/>
                        <a:tabLst/>
                        <a:defRPr/>
                      </a:pPr>
                      <a:r>
                        <a:rPr kumimoji="0" lang="ru-RU" kern="1200" dirty="0" smtClean="0"/>
                        <a:t>Устранение скользкости покрытия, вызванной выпотеванием битума</a:t>
                      </a:r>
                    </a:p>
                    <a:p>
                      <a:pPr marL="342900" marR="0" indent="-342900" algn="l" defTabSz="914400" rtl="0" eaLnBrk="1" fontAlgn="auto" latinLnBrk="0" hangingPunct="1">
                        <a:lnSpc>
                          <a:spcPct val="100000"/>
                        </a:lnSpc>
                        <a:spcBef>
                          <a:spcPts val="0"/>
                        </a:spcBef>
                        <a:spcAft>
                          <a:spcPts val="0"/>
                        </a:spcAft>
                        <a:buClrTx/>
                        <a:buSzTx/>
                        <a:buFontTx/>
                        <a:buAutoNum type="arabicPeriod"/>
                        <a:tabLst/>
                        <a:defRPr/>
                      </a:pPr>
                      <a:endParaRPr kumimoji="0" lang="ru-RU" kern="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0" lang="ru-RU" kern="1200" dirty="0" smtClean="0"/>
                        <a:t>2. Очистка покрытия от загрязнений</a:t>
                      </a:r>
                    </a:p>
                    <a:p>
                      <a:pPr marL="0" marR="0" indent="0" algn="l" defTabSz="914400" rtl="0" eaLnBrk="1" fontAlgn="auto" latinLnBrk="0" hangingPunct="1">
                        <a:lnSpc>
                          <a:spcPct val="100000"/>
                        </a:lnSpc>
                        <a:spcBef>
                          <a:spcPts val="0"/>
                        </a:spcBef>
                        <a:spcAft>
                          <a:spcPts val="0"/>
                        </a:spcAft>
                        <a:buClrTx/>
                        <a:buSzTx/>
                        <a:buFontTx/>
                        <a:buNone/>
                        <a:tabLst/>
                        <a:defRPr/>
                      </a:pPr>
                      <a:endParaRPr kumimoji="0" lang="ru-RU" kern="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0" lang="ru-RU" kern="1200" dirty="0" smtClean="0"/>
                        <a:t>3. Повышение шероховатости покрытия</a:t>
                      </a:r>
                      <a:endParaRPr kumimoji="0" lang="ru-RU" kern="1200" dirty="0" smtClean="0">
                        <a:solidFill>
                          <a:schemeClr val="dk1"/>
                        </a:solidFill>
                        <a:latin typeface="+mn-lt"/>
                        <a:ea typeface="+mn-ea"/>
                        <a:cs typeface="+mn-cs"/>
                      </a:endParaRPr>
                    </a:p>
                  </a:txBody>
                  <a:tcPr/>
                </a:tc>
                <a:tc>
                  <a:txBody>
                    <a:bodyPr/>
                    <a:lstStyle/>
                    <a:p>
                      <a:pPr algn="ctr"/>
                      <a:r>
                        <a:rPr lang="ru-RU" dirty="0" smtClean="0"/>
                        <a:t>4</a:t>
                      </a:r>
                    </a:p>
                    <a:p>
                      <a:pPr algn="ctr"/>
                      <a:endParaRPr lang="ru-RU" dirty="0" smtClean="0"/>
                    </a:p>
                    <a:p>
                      <a:pPr algn="ctr"/>
                      <a:endParaRPr lang="ru-RU" dirty="0" smtClean="0"/>
                    </a:p>
                    <a:p>
                      <a:pPr algn="ctr"/>
                      <a:endParaRPr lang="ru-RU" dirty="0" smtClean="0"/>
                    </a:p>
                    <a:p>
                      <a:pPr algn="ctr"/>
                      <a:r>
                        <a:rPr lang="ru-RU" dirty="0" smtClean="0"/>
                        <a:t>5</a:t>
                      </a:r>
                    </a:p>
                    <a:p>
                      <a:pPr algn="ctr"/>
                      <a:endParaRPr lang="ru-RU" dirty="0" smtClean="0"/>
                    </a:p>
                    <a:p>
                      <a:pPr algn="ctr"/>
                      <a:r>
                        <a:rPr lang="ru-RU" dirty="0" smtClean="0"/>
                        <a:t>15</a:t>
                      </a:r>
                      <a:endParaRPr lang="ru-RU" dirty="0"/>
                    </a:p>
                  </a:txBody>
                  <a:tcPr/>
                </a:tc>
              </a:tr>
            </a:tbl>
          </a:graphicData>
        </a:graphic>
      </p:graphicFrame>
    </p:spTree>
  </p:cSld>
  <p:clrMapOvr>
    <a:masterClrMapping/>
  </p:clrMapOvr>
  <p:transition>
    <p:cover dir="u"/>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296974"/>
          </a:xfrm>
        </p:spPr>
        <p:style>
          <a:lnRef idx="0">
            <a:schemeClr val="dk1"/>
          </a:lnRef>
          <a:fillRef idx="3">
            <a:schemeClr val="dk1"/>
          </a:fillRef>
          <a:effectRef idx="3">
            <a:schemeClr val="dk1"/>
          </a:effectRef>
          <a:fontRef idx="minor">
            <a:schemeClr val="lt1"/>
          </a:fontRef>
        </p:style>
        <p:txBody>
          <a:bodyPr>
            <a:noAutofit/>
          </a:bodyPr>
          <a:lstStyle/>
          <a:p>
            <a:pPr fontAlgn="auto">
              <a:spcAft>
                <a:spcPts val="0"/>
              </a:spcAft>
              <a:defRPr/>
            </a:pPr>
            <a:r>
              <a:rPr lang="ru-RU" sz="2000" dirty="0" smtClean="0"/>
              <a:t>Сроки ликвидации зимней скользкости и окончания снегоочистки для автомобильных дорог, а также улиц и дорог городов и других населенных пунктов с учетом их транспортно - эксплуатационных характеристик </a:t>
            </a:r>
            <a:endParaRPr lang="ru-RU" sz="2000" dirty="0"/>
          </a:p>
        </p:txBody>
      </p:sp>
      <p:graphicFrame>
        <p:nvGraphicFramePr>
          <p:cNvPr id="4" name="Содержимое 3"/>
          <p:cNvGraphicFramePr>
            <a:graphicFrameLocks noGrp="1"/>
          </p:cNvGraphicFramePr>
          <p:nvPr>
            <p:ph idx="1"/>
          </p:nvPr>
        </p:nvGraphicFramePr>
        <p:xfrm>
          <a:off x="500034" y="2428868"/>
          <a:ext cx="8229600" cy="3214698"/>
        </p:xfrm>
        <a:graphic>
          <a:graphicData uri="http://schemas.openxmlformats.org/drawingml/2006/table">
            <a:tbl>
              <a:tblPr firstRow="1" bandRow="1">
                <a:tableStyleId>{638B1855-1B75-4FBE-930C-398BA8C253C6}</a:tableStyleId>
              </a:tblPr>
              <a:tblGrid>
                <a:gridCol w="4114800"/>
                <a:gridCol w="4114800"/>
              </a:tblGrid>
              <a:tr h="107156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ru-RU" kern="1200" dirty="0" smtClean="0"/>
                        <a:t>Группа дорог и улиц по их транспортно-эксплуатационным характеристикам</a:t>
                      </a:r>
                      <a:endParaRPr kumimoji="0" lang="ru-RU" b="1" kern="1200" dirty="0" smtClean="0">
                        <a:solidFill>
                          <a:schemeClr val="lt1"/>
                        </a:solidFill>
                        <a:latin typeface="+mn-lt"/>
                        <a:ea typeface="+mn-ea"/>
                        <a:cs typeface="+mn-cs"/>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ru-RU" kern="1200" dirty="0" smtClean="0"/>
                        <a:t>Нормативный срок ликвидации зимней скользкости и окончания снегоочистки, ч</a:t>
                      </a:r>
                      <a:endParaRPr kumimoji="0" lang="ru-RU" b="1" kern="1200" dirty="0" smtClean="0">
                        <a:solidFill>
                          <a:schemeClr val="lt1"/>
                        </a:solidFill>
                        <a:latin typeface="+mn-lt"/>
                        <a:ea typeface="+mn-ea"/>
                        <a:cs typeface="+mn-cs"/>
                      </a:endParaRPr>
                    </a:p>
                  </a:txBody>
                  <a:tcPr/>
                </a:tc>
              </a:tr>
              <a:tr h="1071566">
                <a:tc>
                  <a:txBody>
                    <a:bodyPr/>
                    <a:lstStyle/>
                    <a:p>
                      <a:pPr algn="ctr"/>
                      <a:r>
                        <a:rPr lang="ru-RU" dirty="0" smtClean="0"/>
                        <a:t>А</a:t>
                      </a:r>
                    </a:p>
                    <a:p>
                      <a:pPr algn="ctr"/>
                      <a:r>
                        <a:rPr lang="ru-RU" dirty="0" smtClean="0"/>
                        <a:t>Б</a:t>
                      </a:r>
                    </a:p>
                    <a:p>
                      <a:pPr algn="ctr"/>
                      <a:r>
                        <a:rPr lang="ru-RU" dirty="0" smtClean="0"/>
                        <a:t>В</a:t>
                      </a:r>
                      <a:endParaRPr lang="ru-RU" dirty="0"/>
                    </a:p>
                  </a:txBody>
                  <a:tcPr/>
                </a:tc>
                <a:tc>
                  <a:txBody>
                    <a:bodyPr/>
                    <a:lstStyle/>
                    <a:p>
                      <a:pPr algn="ctr"/>
                      <a:r>
                        <a:rPr lang="ru-RU" dirty="0" smtClean="0"/>
                        <a:t>4</a:t>
                      </a:r>
                    </a:p>
                    <a:p>
                      <a:pPr algn="ctr"/>
                      <a:r>
                        <a:rPr lang="ru-RU" dirty="0" smtClean="0"/>
                        <a:t>5</a:t>
                      </a:r>
                    </a:p>
                    <a:p>
                      <a:pPr algn="ctr"/>
                      <a:r>
                        <a:rPr lang="ru-RU" dirty="0" smtClean="0"/>
                        <a:t>6</a:t>
                      </a:r>
                      <a:endParaRPr lang="ru-RU" dirty="0"/>
                    </a:p>
                  </a:txBody>
                  <a:tcPr/>
                </a:tc>
              </a:tr>
              <a:tr h="1071566">
                <a:tc gridSpan="2">
                  <a:txBody>
                    <a:bodyPr/>
                    <a:lstStyle/>
                    <a:p>
                      <a:r>
                        <a:rPr kumimoji="0" lang="ru-RU" kern="1200" dirty="0" smtClean="0"/>
                        <a:t>Примечание - нормативный срок ликвидации зимней скользкости принимается с момента ее обнаружения до полной ликвидации, а окончание снегоочистки - с момента окончания снегопада или метели до момента завершения работ.</a:t>
                      </a:r>
                      <a:endParaRPr kumimoji="0" lang="ru-RU" kern="1200" dirty="0">
                        <a:solidFill>
                          <a:schemeClr val="dk1"/>
                        </a:solidFill>
                        <a:latin typeface="+mn-lt"/>
                        <a:ea typeface="+mn-ea"/>
                        <a:cs typeface="+mn-cs"/>
                      </a:endParaRPr>
                    </a:p>
                  </a:txBody>
                  <a:tcPr/>
                </a:tc>
                <a:tc hMerge="1">
                  <a:txBody>
                    <a:bodyPr/>
                    <a:lstStyle/>
                    <a:p>
                      <a:pPr algn="ctr"/>
                      <a:endParaRPr lang="ru-RU" dirty="0"/>
                    </a:p>
                  </a:txBody>
                  <a:tcPr/>
                </a:tc>
              </a:tr>
            </a:tbl>
          </a:graphicData>
        </a:graphic>
      </p:graphicFrame>
    </p:spTree>
  </p:cSld>
  <p:clrMapOvr>
    <a:masterClrMapping/>
  </p:clrMapOvr>
  <p:transition>
    <p:cover dir="d"/>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3082924"/>
          </a:xfrm>
        </p:spPr>
        <p:txBody>
          <a:bodyPr>
            <a:noAutofit/>
          </a:bodyPr>
          <a:lstStyle/>
          <a:p>
            <a:pPr fontAlgn="auto">
              <a:spcAft>
                <a:spcPts val="0"/>
              </a:spcAft>
              <a:defRPr/>
            </a:pPr>
            <a:r>
              <a:rPr lang="ru-RU" sz="3600" dirty="0" smtClean="0"/>
              <a:t>Дорожная разметка (маркировка) — </a:t>
            </a:r>
            <a:r>
              <a:rPr lang="ru-RU" sz="3600" dirty="0" err="1" smtClean="0"/>
              <a:t>маркировка</a:t>
            </a:r>
            <a:r>
              <a:rPr lang="ru-RU" sz="3600" dirty="0" smtClean="0"/>
              <a:t> на покрытии автомобильных дорог. Она служит для сообщения определённой </a:t>
            </a:r>
            <a:r>
              <a:rPr lang="ru-RU" sz="3600" dirty="0" smtClean="0">
                <a:hlinkClick r:id="rId2" action="ppaction://hlinkfile" tooltip="Информация"/>
              </a:rPr>
              <a:t>информации</a:t>
            </a:r>
            <a:r>
              <a:rPr lang="ru-RU" sz="3600" dirty="0" smtClean="0"/>
              <a:t> участникам дорожного движения.</a:t>
            </a:r>
            <a:endParaRPr lang="ru-RU" sz="3600" dirty="0"/>
          </a:p>
        </p:txBody>
      </p:sp>
      <p:pic>
        <p:nvPicPr>
          <p:cNvPr id="5" name="Содержимое 4" descr="220px-Markierung.jpg"/>
          <p:cNvPicPr>
            <a:picLocks noGrp="1" noChangeAspect="1"/>
          </p:cNvPicPr>
          <p:nvPr>
            <p:ph sz="half" idx="1"/>
          </p:nvPr>
        </p:nvPicPr>
        <p:blipFill>
          <a:blip r:embed="rId3"/>
          <a:stretch>
            <a:fillRect/>
          </a:stretch>
        </p:blipFill>
        <p:spPr>
          <a:xfrm>
            <a:off x="1000100" y="4357694"/>
            <a:ext cx="2944838" cy="2000264"/>
          </a:xfrm>
          <a:prstGeom prst="roundRect">
            <a:avLst>
              <a:gd name="adj" fmla="val 8594"/>
            </a:avLst>
          </a:prstGeom>
          <a:solidFill>
            <a:srgbClr val="FFFFFF">
              <a:shade val="85000"/>
            </a:srgbClr>
          </a:solidFill>
          <a:effectLst>
            <a:reflection blurRad="12700" stA="38000" endPos="28000" dist="5000" dir="5400000" sy="-100000" algn="bl" rotWithShape="0"/>
          </a:effectLst>
        </p:spPr>
      </p:pic>
      <p:pic>
        <p:nvPicPr>
          <p:cNvPr id="6" name="Содержимое 5" descr="220px-Kreuzung_B1-B96_Berlin_-_Fahrbahnmarkierungen.jpg"/>
          <p:cNvPicPr>
            <a:picLocks noGrp="1" noChangeAspect="1"/>
          </p:cNvPicPr>
          <p:nvPr>
            <p:ph sz="half" idx="2"/>
          </p:nvPr>
        </p:nvPicPr>
        <p:blipFill>
          <a:blip r:embed="rId4"/>
          <a:stretch>
            <a:fillRect/>
          </a:stretch>
        </p:blipFill>
        <p:spPr>
          <a:xfrm>
            <a:off x="5286380" y="3857628"/>
            <a:ext cx="2920996" cy="2591601"/>
          </a:xfrm>
          <a:prstGeom prst="roundRect">
            <a:avLst>
              <a:gd name="adj" fmla="val 8594"/>
            </a:avLst>
          </a:prstGeom>
          <a:solidFill>
            <a:srgbClr val="FFFFFF">
              <a:shade val="85000"/>
            </a:srgbClr>
          </a:solidFill>
          <a:effectLst>
            <a:reflection blurRad="12700" stA="38000" endPos="28000" dist="5000" dir="5400000" sy="-100000" algn="bl" rotWithShape="0"/>
          </a:effectLst>
        </p:spPr>
      </p:pic>
    </p:spTree>
  </p:cSld>
  <p:clrMapOvr>
    <a:masterClrMapping/>
  </p:clrMapOvr>
  <p:transition>
    <p:wheel spokes="3"/>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69072"/>
          </a:xfrm>
        </p:spPr>
        <p:style>
          <a:lnRef idx="0">
            <a:schemeClr val="dk1"/>
          </a:lnRef>
          <a:fillRef idx="3">
            <a:schemeClr val="dk1"/>
          </a:fillRef>
          <a:effectRef idx="3">
            <a:schemeClr val="dk1"/>
          </a:effectRef>
          <a:fontRef idx="minor">
            <a:schemeClr val="lt1"/>
          </a:fontRef>
        </p:style>
        <p:txBody>
          <a:bodyPr>
            <a:normAutofit fontScale="90000"/>
          </a:bodyPr>
          <a:lstStyle/>
          <a:p>
            <a:pPr algn="l" fontAlgn="auto">
              <a:spcAft>
                <a:spcPts val="0"/>
              </a:spcAft>
              <a:defRPr/>
            </a:pPr>
            <a:r>
              <a:rPr lang="ru-RU" sz="1800" u="sng" dirty="0" smtClean="0"/>
              <a:t>Классификация автомобильных дорог:</a:t>
            </a:r>
            <a:r>
              <a:rPr lang="ru-RU" sz="1800" dirty="0" smtClean="0"/>
              <a:t/>
            </a:r>
            <a:br>
              <a:rPr lang="ru-RU" sz="1800" dirty="0" smtClean="0"/>
            </a:br>
            <a:r>
              <a:rPr lang="ru-RU" sz="1800" dirty="0" smtClean="0"/>
              <a:t>• к дорогам относят магистрали проспекты, улицы, грунтовые, лесные и полевые пути, в том числе сезонного использования (зимние и ледовые переправы). Все дороги в нашей стране в зависимости от значения, интенсивности и максимальной допустимой скорости движения разделяются на пять категорий.</a:t>
            </a:r>
            <a:br>
              <a:rPr lang="ru-RU" sz="1800" dirty="0" smtClean="0"/>
            </a:br>
            <a:r>
              <a:rPr lang="ru-RU" sz="1800" dirty="0" smtClean="0"/>
              <a:t>• дороги I категории (автомагистрали и автострады) имеют ширину проезжей части более 15 м с разделительной полосой, разделяющей проезжие части противоположных направлений. Для каждого направления предусматривается две и более полос движения. Ширина полосы — 3,75 м. Продольный уклон проезжей части не превышает 3 %. Пропускная способность такой дороги — свыше 7 000 автомобилей в сутки.</a:t>
            </a:r>
            <a:br>
              <a:rPr lang="ru-RU" sz="1800" dirty="0" smtClean="0"/>
            </a:br>
            <a:r>
              <a:rPr lang="ru-RU" sz="1800" dirty="0" smtClean="0"/>
              <a:t>• дороги II категории с асфальтированным покрытием при ширине проезжей части не менее 7,5 м (ширина каждой полосы движения — также 3,75 м) имеют продольный уклон не более 4 % и пропускную способность от 3 000 до 7 000 автомобилей в сутки.</a:t>
            </a:r>
            <a:br>
              <a:rPr lang="ru-RU" sz="1800" dirty="0" smtClean="0"/>
            </a:br>
            <a:r>
              <a:rPr lang="ru-RU" sz="1800" dirty="0" smtClean="0"/>
              <a:t>• дороги III категории с шириной проезжей части не менее 7 м и уклоном не более 5 % строят по облегченным техническим требованиям. Их пропускная способность от 1000 до 3 000 автомобилей в сутки. Ширина полосы движения — до 3,5 м.</a:t>
            </a:r>
            <a:br>
              <a:rPr lang="ru-RU" sz="1800" dirty="0" smtClean="0"/>
            </a:br>
            <a:r>
              <a:rPr lang="ru-RU" sz="1800" dirty="0" smtClean="0"/>
              <a:t>• дороги IV категории с простейшим покрытием могут иметь уклон до 6 % и способны пропустить от 200 до 1000 автомобилей в сутки. Ширина полосы движения не превышает 3 м.</a:t>
            </a:r>
            <a:br>
              <a:rPr lang="ru-RU" sz="1800" dirty="0" smtClean="0"/>
            </a:br>
            <a:r>
              <a:rPr lang="ru-RU" sz="1800" dirty="0" smtClean="0"/>
              <a:t>• дороги V категории имеют покрытие низшего типа или не имеют его вовсе. Продольный уклон — до 7 %. Способны пропускать до 200 автомобилей в сутки.</a:t>
            </a:r>
            <a:br>
              <a:rPr lang="ru-RU" sz="1800" dirty="0" smtClean="0"/>
            </a:br>
            <a:endParaRPr lang="ru-RU" sz="1800" dirty="0"/>
          </a:p>
        </p:txBody>
      </p:sp>
    </p:spTree>
  </p:cSld>
  <p:clrMapOvr>
    <a:masterClrMapping/>
  </p:clrMapOvr>
  <p:transition>
    <p:wedg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225932"/>
          </a:xfrm>
        </p:spPr>
        <p:txBody>
          <a:bodyPr>
            <a:noAutofit/>
          </a:bodyPr>
          <a:lstStyle/>
          <a:p>
            <a:pPr fontAlgn="auto">
              <a:spcAft>
                <a:spcPts val="0"/>
              </a:spcAft>
              <a:defRPr/>
            </a:pPr>
            <a:r>
              <a:rPr lang="ru-RU" sz="2800" dirty="0" smtClean="0"/>
              <a:t>Разметка может быть постоянной или временной. Для постоянной разметки в большинстве стран используют белую краску или пластиковые материалы. Временная разметка используется при строительных работах. Она часто жёлтого (Германия), оранжевого или красного (Австрия, Швейцария) цвета, чтобы указать на то, что постоянная разметка временно недействительна.</a:t>
            </a:r>
            <a:endParaRPr lang="ru-RU" sz="2800" dirty="0"/>
          </a:p>
        </p:txBody>
      </p:sp>
      <p:pic>
        <p:nvPicPr>
          <p:cNvPr id="5" name="Содержимое 4" descr="220px-Roadworks_Germany_A9_2.jpg"/>
          <p:cNvPicPr>
            <a:picLocks noGrp="1" noChangeAspect="1"/>
          </p:cNvPicPr>
          <p:nvPr>
            <p:ph sz="half" idx="1"/>
          </p:nvPr>
        </p:nvPicPr>
        <p:blipFill>
          <a:blip r:embed="rId2"/>
          <a:stretch>
            <a:fillRect/>
          </a:stretch>
        </p:blipFill>
        <p:spPr>
          <a:xfrm>
            <a:off x="1488016" y="4643438"/>
            <a:ext cx="1976967" cy="1482725"/>
          </a:xfrm>
          <a:prstGeom prst="roundRect">
            <a:avLst>
              <a:gd name="adj" fmla="val 8594"/>
            </a:avLst>
          </a:prstGeom>
          <a:solidFill>
            <a:srgbClr val="FFFFFF">
              <a:shade val="85000"/>
            </a:srgbClr>
          </a:solidFill>
          <a:effectLst>
            <a:reflection blurRad="12700" stA="38000" endPos="28000" dist="5000" dir="5400000" sy="-100000" algn="bl" rotWithShape="0"/>
          </a:effectLst>
        </p:spPr>
      </p:pic>
      <p:pic>
        <p:nvPicPr>
          <p:cNvPr id="6" name="Содержимое 5" descr="iCAG6VN7J.jpg"/>
          <p:cNvPicPr>
            <a:picLocks noGrp="1" noChangeAspect="1"/>
          </p:cNvPicPr>
          <p:nvPr>
            <p:ph sz="half" idx="2"/>
          </p:nvPr>
        </p:nvPicPr>
        <p:blipFill>
          <a:blip r:embed="rId3"/>
          <a:stretch>
            <a:fillRect/>
          </a:stretch>
        </p:blipFill>
        <p:spPr>
          <a:xfrm>
            <a:off x="5559277" y="4643438"/>
            <a:ext cx="2216445" cy="1482725"/>
          </a:xfrm>
          <a:prstGeom prst="roundRect">
            <a:avLst>
              <a:gd name="adj" fmla="val 8594"/>
            </a:avLst>
          </a:prstGeom>
          <a:solidFill>
            <a:srgbClr val="FFFFFF">
              <a:shade val="85000"/>
            </a:srgbClr>
          </a:solidFill>
          <a:effectLst>
            <a:reflection blurRad="12700" stA="38000" endPos="28000" dist="5000" dir="5400000" sy="-100000" algn="bl" rotWithShape="0"/>
          </a:effectLst>
        </p:spPr>
      </p:pic>
    </p:spTree>
  </p:cSld>
  <p:clrMapOvr>
    <a:masterClrMapping/>
  </p:clrMapOvr>
  <p:transition>
    <p:wheel spokes="8"/>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fontAlgn="auto">
              <a:spcAft>
                <a:spcPts val="0"/>
              </a:spcAft>
              <a:defRPr/>
            </a:pPr>
            <a:r>
              <a:rPr lang="ru-RU" sz="4000" dirty="0" smtClean="0"/>
              <a:t>Коэффициент яркости разметки</a:t>
            </a:r>
            <a:endParaRPr lang="ru-RU" sz="4000" dirty="0"/>
          </a:p>
        </p:txBody>
      </p:sp>
      <p:graphicFrame>
        <p:nvGraphicFramePr>
          <p:cNvPr id="4" name="Содержимое 3"/>
          <p:cNvGraphicFramePr>
            <a:graphicFrameLocks noGrp="1"/>
          </p:cNvGraphicFramePr>
          <p:nvPr>
            <p:ph idx="1"/>
          </p:nvPr>
        </p:nvGraphicFramePr>
        <p:xfrm>
          <a:off x="428625" y="1928813"/>
          <a:ext cx="8442325" cy="4071937"/>
        </p:xfrm>
        <a:graphic>
          <a:graphicData uri="http://schemas.openxmlformats.org/drawingml/2006/table">
            <a:tbl>
              <a:tblPr firstRow="1" bandRow="1">
                <a:tableStyleId>{D03447BB-5D67-496B-8E87-E561075AD55C}</a:tableStyleId>
              </a:tblPr>
              <a:tblGrid>
                <a:gridCol w="1471594"/>
                <a:gridCol w="3357586"/>
                <a:gridCol w="3612683"/>
              </a:tblGrid>
              <a:tr h="854809">
                <a:tc rowSpan="2">
                  <a:txBody>
                    <a:bodyPr/>
                    <a:lstStyle/>
                    <a:p>
                      <a:pPr algn="ctr"/>
                      <a:r>
                        <a:rPr lang="ru-RU" dirty="0" smtClean="0"/>
                        <a:t>Цвет</a:t>
                      </a:r>
                      <a:endParaRPr lang="ru-RU" dirty="0"/>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ru-RU" kern="1200" dirty="0" smtClean="0"/>
                        <a:t>Коэффициент яркости разметки, %</a:t>
                      </a:r>
                    </a:p>
                    <a:p>
                      <a:pPr algn="ctr"/>
                      <a:endParaRPr lang="ru-RU" dirty="0"/>
                    </a:p>
                  </a:txBody>
                  <a:tcPr/>
                </a:tc>
                <a:tc hMerge="1">
                  <a:txBody>
                    <a:bodyPr/>
                    <a:lstStyle/>
                    <a:p>
                      <a:pPr algn="ctr"/>
                      <a:endParaRPr lang="ru-RU" dirty="0"/>
                    </a:p>
                  </a:txBody>
                  <a:tcPr/>
                </a:tc>
              </a:tr>
              <a:tr h="1221156">
                <a:tc vMerge="1">
                  <a:txBody>
                    <a:bodyPr/>
                    <a:lstStyle/>
                    <a:p>
                      <a:endParaRPr lang="ru-RU"/>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ru-RU" kern="1200" dirty="0" smtClean="0"/>
                        <a:t>из обычных лакокрасочных и термопластичных материалов</a:t>
                      </a:r>
                    </a:p>
                    <a:p>
                      <a:pPr algn="ctr"/>
                      <a:endParaRPr lang="ru-RU"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ru-RU" kern="1200" dirty="0" smtClean="0"/>
                        <a:t>из лакокрасочных и термопластичных материалов со </a:t>
                      </a:r>
                      <a:r>
                        <a:rPr kumimoji="0" lang="ru-RU" kern="1200" dirty="0" err="1" smtClean="0"/>
                        <a:t>световозвращающими</a:t>
                      </a:r>
                      <a:r>
                        <a:rPr kumimoji="0" lang="ru-RU" kern="1200" dirty="0" smtClean="0"/>
                        <a:t> свойствами</a:t>
                      </a:r>
                      <a:endParaRPr kumimoji="0" lang="ru-RU" kern="1200" dirty="0" smtClean="0">
                        <a:solidFill>
                          <a:schemeClr val="dk1"/>
                        </a:solidFill>
                        <a:latin typeface="+mn-lt"/>
                        <a:ea typeface="+mn-ea"/>
                        <a:cs typeface="+mn-cs"/>
                      </a:endParaRPr>
                    </a:p>
                  </a:txBody>
                  <a:tcPr/>
                </a:tc>
              </a:tr>
              <a:tr h="495245">
                <a:tc>
                  <a:txBody>
                    <a:bodyPr/>
                    <a:lstStyle/>
                    <a:p>
                      <a:pPr algn="l"/>
                      <a:r>
                        <a:rPr lang="ru-RU" dirty="0" smtClean="0"/>
                        <a:t>Белый</a:t>
                      </a:r>
                      <a:endParaRPr lang="ru-RU" dirty="0"/>
                    </a:p>
                  </a:txBody>
                  <a:tcPr/>
                </a:tc>
                <a:tc>
                  <a:txBody>
                    <a:bodyPr/>
                    <a:lstStyle/>
                    <a:p>
                      <a:pPr algn="ctr"/>
                      <a:r>
                        <a:rPr lang="ru-RU" dirty="0" smtClean="0"/>
                        <a:t>48</a:t>
                      </a:r>
                      <a:endParaRPr lang="ru-RU" dirty="0"/>
                    </a:p>
                  </a:txBody>
                  <a:tcPr/>
                </a:tc>
                <a:tc>
                  <a:txBody>
                    <a:bodyPr/>
                    <a:lstStyle/>
                    <a:p>
                      <a:pPr algn="ctr"/>
                      <a:r>
                        <a:rPr lang="ru-RU" dirty="0" smtClean="0"/>
                        <a:t>28</a:t>
                      </a:r>
                      <a:endParaRPr lang="ru-RU" dirty="0"/>
                    </a:p>
                  </a:txBody>
                  <a:tcPr/>
                </a:tc>
              </a:tr>
              <a:tr h="428968">
                <a:tc>
                  <a:txBody>
                    <a:bodyPr/>
                    <a:lstStyle/>
                    <a:p>
                      <a:pPr algn="l"/>
                      <a:r>
                        <a:rPr lang="ru-RU" dirty="0" smtClean="0"/>
                        <a:t>Желтый</a:t>
                      </a:r>
                      <a:endParaRPr lang="ru-RU" dirty="0"/>
                    </a:p>
                  </a:txBody>
                  <a:tcPr/>
                </a:tc>
                <a:tc>
                  <a:txBody>
                    <a:bodyPr/>
                    <a:lstStyle/>
                    <a:p>
                      <a:pPr algn="ctr"/>
                      <a:r>
                        <a:rPr lang="ru-RU" dirty="0" smtClean="0"/>
                        <a:t>29</a:t>
                      </a:r>
                      <a:endParaRPr lang="ru-RU" dirty="0"/>
                    </a:p>
                  </a:txBody>
                  <a:tcPr/>
                </a:tc>
                <a:tc>
                  <a:txBody>
                    <a:bodyPr/>
                    <a:lstStyle/>
                    <a:p>
                      <a:pPr algn="ctr"/>
                      <a:r>
                        <a:rPr lang="ru-RU" dirty="0" smtClean="0"/>
                        <a:t>21</a:t>
                      </a:r>
                      <a:endParaRPr lang="ru-RU" dirty="0"/>
                    </a:p>
                  </a:txBody>
                  <a:tcPr/>
                </a:tc>
              </a:tr>
              <a:tr h="1072420">
                <a:tc gridSpan="3">
                  <a:txBody>
                    <a:bodyPr/>
                    <a:lstStyle/>
                    <a:p>
                      <a:pPr algn="l"/>
                      <a:r>
                        <a:rPr kumimoji="0" lang="ru-RU" kern="1200" dirty="0" smtClean="0"/>
                        <a:t>Коэффициент силы света (мкд×лк-1×м-2) разметки, выполненной из </a:t>
                      </a:r>
                      <a:r>
                        <a:rPr kumimoji="0" lang="ru-RU" kern="1200" dirty="0" err="1" smtClean="0"/>
                        <a:t>световозвращающих</a:t>
                      </a:r>
                      <a:r>
                        <a:rPr kumimoji="0" lang="ru-RU" kern="1200" dirty="0" smtClean="0"/>
                        <a:t> материалов, должен быть не менее: 80 - для белого цвета, 48 - желтого.</a:t>
                      </a:r>
                      <a:endParaRPr lang="ru-RU" dirty="0"/>
                    </a:p>
                  </a:txBody>
                  <a:tcPr/>
                </a:tc>
                <a:tc hMerge="1">
                  <a:txBody>
                    <a:bodyPr/>
                    <a:lstStyle/>
                    <a:p>
                      <a:pPr algn="ctr"/>
                      <a:endParaRPr lang="ru-RU" dirty="0"/>
                    </a:p>
                  </a:txBody>
                  <a:tcPr/>
                </a:tc>
                <a:tc hMerge="1">
                  <a:txBody>
                    <a:bodyPr/>
                    <a:lstStyle/>
                    <a:p>
                      <a:pPr algn="ctr"/>
                      <a:endParaRPr lang="ru-RU" dirty="0"/>
                    </a:p>
                  </a:txBody>
                  <a:tcPr/>
                </a:tc>
              </a:tr>
            </a:tbl>
          </a:graphicData>
        </a:graphic>
      </p:graphicFrame>
    </p:spTree>
  </p:cSld>
  <p:clrMapOvr>
    <a:masterClrMapping/>
  </p:clrMapOvr>
  <p:transition>
    <p:wheel/>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1785926"/>
            <a:ext cx="8229600" cy="2857520"/>
          </a:xfrm>
        </p:spPr>
        <p:style>
          <a:lnRef idx="1">
            <a:schemeClr val="accent4"/>
          </a:lnRef>
          <a:fillRef idx="3">
            <a:schemeClr val="accent4"/>
          </a:fillRef>
          <a:effectRef idx="2">
            <a:schemeClr val="accent4"/>
          </a:effectRef>
          <a:fontRef idx="minor">
            <a:schemeClr val="lt1"/>
          </a:fontRef>
        </p:style>
        <p:txBody>
          <a:bodyPr>
            <a:noAutofit/>
          </a:bodyPr>
          <a:lstStyle/>
          <a:p>
            <a:pPr fontAlgn="auto">
              <a:spcAft>
                <a:spcPts val="0"/>
              </a:spcAft>
              <a:defRPr/>
            </a:pPr>
            <a:r>
              <a:rPr lang="ru-RU" sz="7200" dirty="0" smtClean="0"/>
              <a:t>Светофорное регулирование</a:t>
            </a:r>
            <a:endParaRPr lang="ru-RU" sz="7200" dirty="0"/>
          </a:p>
        </p:txBody>
      </p:sp>
    </p:spTree>
  </p:cSld>
  <p:clrMapOvr>
    <a:masterClrMapping/>
  </p:clrMapOvr>
  <p:transition>
    <p:dissolve/>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42852"/>
            <a:ext cx="5900750" cy="6357982"/>
          </a:xfrm>
        </p:spPr>
        <p:style>
          <a:lnRef idx="0">
            <a:schemeClr val="dk1"/>
          </a:lnRef>
          <a:fillRef idx="3">
            <a:schemeClr val="dk1"/>
          </a:fillRef>
          <a:effectRef idx="3">
            <a:schemeClr val="dk1"/>
          </a:effectRef>
          <a:fontRef idx="minor">
            <a:schemeClr val="lt1"/>
          </a:fontRef>
        </p:style>
        <p:txBody>
          <a:bodyPr>
            <a:normAutofit fontScale="90000"/>
          </a:bodyPr>
          <a:lstStyle/>
          <a:p>
            <a:pPr fontAlgn="auto">
              <a:spcAft>
                <a:spcPts val="0"/>
              </a:spcAft>
              <a:defRPr/>
            </a:pPr>
            <a:r>
              <a:rPr lang="ru-RU" sz="2200" dirty="0" smtClean="0"/>
              <a:t>Светофоры предназначены для поочередного пропуска участников движения через определенный участок улично-дорожной сети, а также для обозначения опасных участков дорог. В зависимости от условий светофоры применяются для управления движением в определенных направлениях или по отдельным полосам данного направления:</a:t>
            </a:r>
            <a:br>
              <a:rPr lang="ru-RU" sz="2200" dirty="0" smtClean="0"/>
            </a:br>
            <a:r>
              <a:rPr lang="ru-RU" sz="2200" dirty="0" smtClean="0"/>
              <a:t>- в местах, где встречаются конфликтующие транспортные, а также транспортные и пешеходные потоки (перекрестки, пешеходные переходы),</a:t>
            </a:r>
            <a:br>
              <a:rPr lang="ru-RU" sz="2200" dirty="0" smtClean="0"/>
            </a:br>
            <a:r>
              <a:rPr lang="ru-RU" sz="2200" dirty="0" smtClean="0"/>
              <a:t>- по полосам, где направление движения может меняться на противоположное,</a:t>
            </a:r>
            <a:br>
              <a:rPr lang="ru-RU" sz="2200" dirty="0" smtClean="0"/>
            </a:br>
            <a:r>
              <a:rPr lang="ru-RU" sz="2200" dirty="0" smtClean="0"/>
              <a:t>- на железнодорожных переездах, разводных мостах, причалах, паромах, переправах.</a:t>
            </a:r>
            <a:br>
              <a:rPr lang="ru-RU" sz="2200" dirty="0" smtClean="0"/>
            </a:br>
            <a:r>
              <a:rPr lang="ru-RU" sz="2200" dirty="0" smtClean="0"/>
              <a:t>- при выездах автомобилей спецслужб на дороги с интенсивным движением,</a:t>
            </a:r>
            <a:br>
              <a:rPr lang="ru-RU" sz="2200" dirty="0" smtClean="0"/>
            </a:br>
            <a:r>
              <a:rPr lang="ru-RU" sz="2200" dirty="0" smtClean="0"/>
              <a:t>- для управления движением транспортных средств общего пользования.</a:t>
            </a:r>
            <a:r>
              <a:rPr lang="ru-RU" sz="2000" dirty="0" smtClean="0"/>
              <a:t/>
            </a:r>
            <a:br>
              <a:rPr lang="ru-RU" sz="2000" dirty="0" smtClean="0"/>
            </a:br>
            <a:endParaRPr lang="ru-RU" sz="2000" dirty="0"/>
          </a:p>
        </p:txBody>
      </p:sp>
      <p:pic>
        <p:nvPicPr>
          <p:cNvPr id="4" name="Содержимое 3" descr="24.jpg"/>
          <p:cNvPicPr>
            <a:picLocks noGrp="1" noChangeAspect="1"/>
          </p:cNvPicPr>
          <p:nvPr>
            <p:ph idx="1"/>
          </p:nvPr>
        </p:nvPicPr>
        <p:blipFill>
          <a:blip r:embed="rId2"/>
          <a:stretch>
            <a:fillRect/>
          </a:stretch>
        </p:blipFill>
        <p:spPr>
          <a:xfrm>
            <a:off x="6500826" y="4286256"/>
            <a:ext cx="2286016" cy="2214578"/>
          </a:xfrm>
          <a:effectLst>
            <a:softEdge rad="112500"/>
          </a:effectLst>
        </p:spPr>
      </p:pic>
    </p:spTree>
  </p:cSld>
  <p:clrMapOvr>
    <a:masterClrMapping/>
  </p:clrMapOvr>
  <p:transition>
    <p:push/>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226196"/>
          </a:xfrm>
        </p:spPr>
        <p:style>
          <a:lnRef idx="0">
            <a:schemeClr val="dk1"/>
          </a:lnRef>
          <a:fillRef idx="3">
            <a:schemeClr val="dk1"/>
          </a:fillRef>
          <a:effectRef idx="3">
            <a:schemeClr val="dk1"/>
          </a:effectRef>
          <a:fontRef idx="minor">
            <a:schemeClr val="lt1"/>
          </a:fontRef>
        </p:style>
        <p:txBody>
          <a:bodyPr>
            <a:normAutofit fontScale="90000"/>
          </a:bodyPr>
          <a:lstStyle/>
          <a:p>
            <a:pPr fontAlgn="auto">
              <a:spcAft>
                <a:spcPts val="0"/>
              </a:spcAft>
              <a:defRPr/>
            </a:pPr>
            <a:r>
              <a:rPr lang="ru-RU" dirty="0" smtClean="0"/>
              <a:t>Светофорное регулирование является самым распространенным, официально все светофоры делятся на транспортные и пешеходные, мы же для удобства поделим их на транспортные, реверсивные, для трамваев и маршрутных транспортных средств, железнодорожные и пешеходные.</a:t>
            </a:r>
            <a:endParaRPr lang="ru-RU" dirty="0"/>
          </a:p>
        </p:txBody>
      </p:sp>
    </p:spTree>
  </p:cSld>
  <p:clrMapOvr>
    <a:masterClrMapping/>
  </p:clrMapOvr>
  <p:transition>
    <p:split orient="vert"/>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142852"/>
            <a:ext cx="7715304" cy="3571900"/>
          </a:xfrm>
        </p:spPr>
        <p:style>
          <a:lnRef idx="0">
            <a:schemeClr val="accent4"/>
          </a:lnRef>
          <a:fillRef idx="3">
            <a:schemeClr val="accent4"/>
          </a:fillRef>
          <a:effectRef idx="3">
            <a:schemeClr val="accent4"/>
          </a:effectRef>
          <a:fontRef idx="minor">
            <a:schemeClr val="lt1"/>
          </a:fontRef>
        </p:style>
        <p:txBody>
          <a:bodyPr>
            <a:noAutofit/>
          </a:bodyPr>
          <a:lstStyle/>
          <a:p>
            <a:pPr fontAlgn="auto">
              <a:spcAft>
                <a:spcPts val="0"/>
              </a:spcAft>
              <a:defRPr/>
            </a:pPr>
            <a:r>
              <a:rPr lang="ru-RU" sz="3200" dirty="0" smtClean="0"/>
              <a:t>Светофорное регулирование является самым распространенным, официально все светофоры делятся на транспортные и пешеходные, мы же для удобства поделим их на транспортные, реверсивные, для трамваев и маршрутных транспортных средств, железнодорожные и пешеходные.</a:t>
            </a:r>
            <a:endParaRPr lang="ru-RU" sz="3200" dirty="0"/>
          </a:p>
        </p:txBody>
      </p:sp>
      <p:sp>
        <p:nvSpPr>
          <p:cNvPr id="3" name="Текст 2"/>
          <p:cNvSpPr>
            <a:spLocks noGrp="1"/>
          </p:cNvSpPr>
          <p:nvPr>
            <p:ph type="body" idx="2"/>
          </p:nvPr>
        </p:nvSpPr>
        <p:spPr>
          <a:xfrm>
            <a:off x="457200" y="4000500"/>
            <a:ext cx="3008313" cy="2500313"/>
          </a:xfrm>
        </p:spPr>
        <p:txBody>
          <a:bodyPr>
            <a:normAutofit lnSpcReduction="10000"/>
          </a:bodyPr>
          <a:lstStyle/>
          <a:p>
            <a:pPr fontAlgn="auto">
              <a:spcAft>
                <a:spcPts val="0"/>
              </a:spcAft>
              <a:buClr>
                <a:schemeClr val="tx1">
                  <a:shade val="95000"/>
                </a:schemeClr>
              </a:buClr>
              <a:buFont typeface="Wingdings 2"/>
              <a:buNone/>
              <a:defRPr/>
            </a:pPr>
            <a:r>
              <a:rPr lang="ru-RU" sz="1600" b="1" dirty="0" smtClean="0"/>
              <a:t>Транспортные светофоры</a:t>
            </a:r>
            <a:endParaRPr lang="ru-RU" sz="1600" dirty="0" smtClean="0"/>
          </a:p>
          <a:p>
            <a:pPr fontAlgn="auto">
              <a:spcAft>
                <a:spcPts val="0"/>
              </a:spcAft>
              <a:buClr>
                <a:schemeClr val="tx1">
                  <a:shade val="95000"/>
                </a:schemeClr>
              </a:buClr>
              <a:buFont typeface="Wingdings 2"/>
              <a:buNone/>
              <a:defRPr/>
            </a:pPr>
            <a:r>
              <a:rPr lang="ru-RU" sz="1600" b="1" dirty="0" smtClean="0"/>
              <a:t>А</a:t>
            </a:r>
            <a:r>
              <a:rPr lang="ru-RU" sz="1600" dirty="0" smtClean="0"/>
              <a:t> — с вертикальным расположением;</a:t>
            </a:r>
            <a:br>
              <a:rPr lang="ru-RU" sz="1600" dirty="0" smtClean="0"/>
            </a:br>
            <a:r>
              <a:rPr lang="ru-RU" sz="1600" b="1" dirty="0" smtClean="0"/>
              <a:t>Б</a:t>
            </a:r>
            <a:r>
              <a:rPr lang="ru-RU" sz="1600" dirty="0" smtClean="0"/>
              <a:t> — с дополнительными секциями;</a:t>
            </a:r>
            <a:br>
              <a:rPr lang="ru-RU" sz="1600" dirty="0" smtClean="0"/>
            </a:br>
            <a:r>
              <a:rPr lang="ru-RU" sz="1600" b="1" dirty="0" smtClean="0"/>
              <a:t>В</a:t>
            </a:r>
            <a:r>
              <a:rPr lang="ru-RU" sz="1600" dirty="0" smtClean="0"/>
              <a:t> — с горизонтальным расположением;</a:t>
            </a:r>
            <a:br>
              <a:rPr lang="ru-RU" sz="1600" dirty="0" smtClean="0"/>
            </a:br>
            <a:r>
              <a:rPr lang="ru-RU" sz="1600" b="1" dirty="0" smtClean="0"/>
              <a:t>Г</a:t>
            </a:r>
            <a:r>
              <a:rPr lang="ru-RU" sz="1600" dirty="0" smtClean="0"/>
              <a:t> — с регулированием движения по направлениям;</a:t>
            </a:r>
            <a:br>
              <a:rPr lang="ru-RU" sz="1600" dirty="0" smtClean="0"/>
            </a:br>
            <a:r>
              <a:rPr lang="ru-RU" sz="1600" b="1" dirty="0" smtClean="0"/>
              <a:t>Д</a:t>
            </a:r>
            <a:r>
              <a:rPr lang="ru-RU" sz="1600" dirty="0" smtClean="0"/>
              <a:t> — дублирующие.</a:t>
            </a:r>
          </a:p>
          <a:p>
            <a:pPr fontAlgn="auto">
              <a:spcAft>
                <a:spcPts val="0"/>
              </a:spcAft>
              <a:buClr>
                <a:schemeClr val="tx1">
                  <a:shade val="95000"/>
                </a:schemeClr>
              </a:buClr>
              <a:buFont typeface="Wingdings 2"/>
              <a:buNone/>
              <a:defRPr/>
            </a:pPr>
            <a:endParaRPr lang="ru-RU" dirty="0"/>
          </a:p>
        </p:txBody>
      </p:sp>
      <p:pic>
        <p:nvPicPr>
          <p:cNvPr id="5" name="Содержимое 4" descr="1220563744_fd7f_transportnie-svetofo.jpg"/>
          <p:cNvPicPr>
            <a:picLocks noGrp="1" noChangeAspect="1"/>
          </p:cNvPicPr>
          <p:nvPr>
            <p:ph sz="half" idx="1"/>
          </p:nvPr>
        </p:nvPicPr>
        <p:blipFill>
          <a:blip r:embed="rId2"/>
          <a:stretch>
            <a:fillRect/>
          </a:stretch>
        </p:blipFill>
        <p:spPr>
          <a:xfrm>
            <a:off x="4357686" y="3857628"/>
            <a:ext cx="3786214" cy="2357454"/>
          </a:xfrm>
          <a:prstGeom prst="roundRect">
            <a:avLst>
              <a:gd name="adj" fmla="val 8594"/>
            </a:avLst>
          </a:prstGeom>
          <a:solidFill>
            <a:srgbClr val="FFFFFF">
              <a:shade val="85000"/>
            </a:srgbClr>
          </a:solidFill>
          <a:effectLst>
            <a:reflection blurRad="12700" stA="38000" endPos="28000" dist="5000" dir="5400000" sy="-100000" algn="bl" rotWithShape="0"/>
          </a:effectLst>
        </p:spPr>
      </p:pic>
    </p:spTree>
  </p:cSld>
  <p:clrMapOvr>
    <a:masterClrMapping/>
  </p:clrMapOvr>
  <p:transition>
    <p:cover dir="ru"/>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2428868"/>
            <a:ext cx="8229600" cy="1143000"/>
          </a:xfrm>
        </p:spPr>
        <p:txBody>
          <a:bodyPr>
            <a:noAutofit/>
          </a:bodyPr>
          <a:lstStyle/>
          <a:p>
            <a:pPr fontAlgn="auto">
              <a:spcAft>
                <a:spcPts val="0"/>
              </a:spcAft>
              <a:defRPr/>
            </a:pPr>
            <a:r>
              <a:rPr lang="ru-RU" sz="8000" dirty="0" smtClean="0"/>
              <a:t>СПАСИБО ЗА ВНИМАНИЕ</a:t>
            </a:r>
            <a:endParaRPr lang="ru-RU" sz="8000" dirty="0"/>
          </a:p>
        </p:txBody>
      </p:sp>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2225668"/>
          </a:xfrm>
        </p:spPr>
        <p:style>
          <a:lnRef idx="2">
            <a:schemeClr val="dk1">
              <a:shade val="50000"/>
            </a:schemeClr>
          </a:lnRef>
          <a:fillRef idx="1">
            <a:schemeClr val="dk1"/>
          </a:fillRef>
          <a:effectRef idx="0">
            <a:schemeClr val="dk1"/>
          </a:effectRef>
          <a:fontRef idx="minor">
            <a:schemeClr val="lt1"/>
          </a:fontRef>
        </p:style>
        <p:txBody>
          <a:bodyPr/>
          <a:lstStyle/>
          <a:p>
            <a:pPr fontAlgn="auto">
              <a:spcAft>
                <a:spcPts val="0"/>
              </a:spcAft>
              <a:defRPr/>
            </a:pPr>
            <a:r>
              <a:rPr lang="ru-RU" sz="2800" dirty="0" smtClean="0"/>
              <a:t>Согласно официальной статистике, дорожные условия являются в нашей стране непосредственной причиной примерно 8 – 10% всех ДТП.</a:t>
            </a:r>
            <a:endParaRPr lang="ru-RU" sz="2800" dirty="0"/>
          </a:p>
        </p:txBody>
      </p:sp>
      <p:pic>
        <p:nvPicPr>
          <p:cNvPr id="4" name="Содержимое 3" descr="pf-car-crash_1016457c.jpg"/>
          <p:cNvPicPr>
            <a:picLocks noGrp="1" noChangeAspect="1"/>
          </p:cNvPicPr>
          <p:nvPr>
            <p:ph idx="1"/>
          </p:nvPr>
        </p:nvPicPr>
        <p:blipFill>
          <a:blip r:embed="rId2"/>
          <a:stretch>
            <a:fillRect/>
          </a:stretch>
        </p:blipFill>
        <p:spPr>
          <a:xfrm>
            <a:off x="1643042" y="2928934"/>
            <a:ext cx="5842000" cy="3657600"/>
          </a:xfrm>
          <a:prstGeom prst="roundRect">
            <a:avLst>
              <a:gd name="adj" fmla="val 16667"/>
            </a:avLst>
          </a:prstGeom>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cSld>
  <p:clrMapOvr>
    <a:masterClrMapping/>
  </p:clrMapOvr>
  <p:transition>
    <p:checke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285728"/>
            <a:ext cx="8229600" cy="1785950"/>
          </a:xfrm>
        </p:spPr>
        <p:style>
          <a:lnRef idx="1">
            <a:schemeClr val="dk1"/>
          </a:lnRef>
          <a:fillRef idx="3">
            <a:schemeClr val="dk1"/>
          </a:fillRef>
          <a:effectRef idx="2">
            <a:schemeClr val="dk1"/>
          </a:effectRef>
          <a:fontRef idx="minor">
            <a:schemeClr val="lt1"/>
          </a:fontRef>
        </p:style>
        <p:txBody>
          <a:bodyPr/>
          <a:lstStyle/>
          <a:p>
            <a:pPr fontAlgn="auto">
              <a:spcAft>
                <a:spcPts val="0"/>
              </a:spcAft>
              <a:defRPr/>
            </a:pPr>
            <a:r>
              <a:rPr lang="ru-RU" sz="6600" dirty="0" smtClean="0"/>
              <a:t>ПРИЧИНЫ ДТП</a:t>
            </a:r>
            <a:endParaRPr lang="ru-RU" sz="6600" dirty="0"/>
          </a:p>
        </p:txBody>
      </p:sp>
      <p:graphicFrame>
        <p:nvGraphicFramePr>
          <p:cNvPr id="19458" name="Диаграмма 3"/>
          <p:cNvGraphicFramePr>
            <a:graphicFrameLocks/>
          </p:cNvGraphicFramePr>
          <p:nvPr/>
        </p:nvGraphicFramePr>
        <p:xfrm>
          <a:off x="1449388" y="2520950"/>
          <a:ext cx="6197600" cy="4165600"/>
        </p:xfrm>
        <a:graphic>
          <a:graphicData uri="http://schemas.openxmlformats.org/presentationml/2006/ole">
            <p:oleObj spid="_x0000_s19458" r:id="rId3" imgW="6194073" imgH="4163929" progId="Excel.Chart.8">
              <p:embed/>
            </p:oleObj>
          </a:graphicData>
        </a:graphic>
      </p:graphicFrame>
    </p:spTree>
  </p:cSld>
  <p:clrMapOvr>
    <a:masterClrMapping/>
  </p:clrMapOvr>
  <p:transition>
    <p:zo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226196"/>
          </a:xfrm>
        </p:spPr>
        <p:style>
          <a:lnRef idx="1">
            <a:schemeClr val="dk1"/>
          </a:lnRef>
          <a:fillRef idx="2">
            <a:schemeClr val="dk1"/>
          </a:fillRef>
          <a:effectRef idx="1">
            <a:schemeClr val="dk1"/>
          </a:effectRef>
          <a:fontRef idx="minor">
            <a:schemeClr val="dk1"/>
          </a:fontRef>
        </p:style>
        <p:txBody>
          <a:bodyPr>
            <a:normAutofit fontScale="90000"/>
          </a:bodyPr>
          <a:lstStyle/>
          <a:p>
            <a:pPr algn="l" fontAlgn="auto">
              <a:spcAft>
                <a:spcPts val="0"/>
              </a:spcAft>
              <a:defRPr/>
            </a:pPr>
            <a:r>
              <a:rPr lang="ru-RU" sz="2800" dirty="0" smtClean="0"/>
              <a:t>а – скользкое покрытие;</a:t>
            </a:r>
            <a:br>
              <a:rPr lang="ru-RU" sz="2800" dirty="0" smtClean="0"/>
            </a:br>
            <a:r>
              <a:rPr lang="ru-RU" sz="2800" dirty="0" smtClean="0"/>
              <a:t>б – покрытие с неровностями;</a:t>
            </a:r>
            <a:br>
              <a:rPr lang="ru-RU" sz="2800" dirty="0" smtClean="0"/>
            </a:br>
            <a:r>
              <a:rPr lang="ru-RU" sz="2800" dirty="0" smtClean="0"/>
              <a:t>в – радиус кривизны меньше нормы;</a:t>
            </a:r>
            <a:br>
              <a:rPr lang="ru-RU" sz="2800" dirty="0" smtClean="0"/>
            </a:br>
            <a:r>
              <a:rPr lang="ru-RU" sz="2800" dirty="0" smtClean="0"/>
              <a:t>г – плохое состояние обочин;</a:t>
            </a:r>
            <a:br>
              <a:rPr lang="ru-RU" sz="2800" dirty="0" smtClean="0"/>
            </a:br>
            <a:r>
              <a:rPr lang="ru-RU" sz="2800" dirty="0" err="1" smtClean="0"/>
              <a:t>д</a:t>
            </a:r>
            <a:r>
              <a:rPr lang="ru-RU" sz="2800" dirty="0" smtClean="0"/>
              <a:t> – отсутствие тротуаров, пешеходных дорог и переходов;</a:t>
            </a:r>
            <a:br>
              <a:rPr lang="ru-RU" sz="2800" dirty="0" smtClean="0"/>
            </a:br>
            <a:r>
              <a:rPr lang="ru-RU" sz="2800" dirty="0" smtClean="0"/>
              <a:t>е – ограниченная видимость из-за строений, насаждений и пр.;</a:t>
            </a:r>
            <a:br>
              <a:rPr lang="ru-RU" sz="2800" dirty="0" smtClean="0"/>
            </a:br>
            <a:r>
              <a:rPr lang="ru-RU" sz="2800" dirty="0" smtClean="0"/>
              <a:t>ж – недостаточная освещенность проезжей части;</a:t>
            </a:r>
            <a:br>
              <a:rPr lang="ru-RU" sz="2800" dirty="0" smtClean="0"/>
            </a:br>
            <a:r>
              <a:rPr lang="ru-RU" sz="2800" dirty="0" err="1" smtClean="0"/>
              <a:t>з</a:t>
            </a:r>
            <a:r>
              <a:rPr lang="ru-RU" sz="2800" dirty="0" smtClean="0"/>
              <a:t> – сужение проезжей части дорожно-строительными машинами, материалами;</a:t>
            </a:r>
            <a:br>
              <a:rPr lang="ru-RU" sz="2800" dirty="0" smtClean="0"/>
            </a:br>
            <a:r>
              <a:rPr lang="ru-RU" sz="2800" dirty="0" smtClean="0"/>
              <a:t>и- отсутствие знаков и разметки в необходимых местах;</a:t>
            </a:r>
            <a:br>
              <a:rPr lang="ru-RU" sz="2800" dirty="0" smtClean="0"/>
            </a:br>
            <a:r>
              <a:rPr lang="ru-RU" sz="2800" dirty="0" smtClean="0"/>
              <a:t>к – плохое содержание дорог в зимнее время;</a:t>
            </a:r>
            <a:br>
              <a:rPr lang="ru-RU" sz="2800" dirty="0" smtClean="0"/>
            </a:br>
            <a:r>
              <a:rPr lang="ru-RU" sz="2800" dirty="0" smtClean="0"/>
              <a:t>л – другие неблагоприятные дорожные условия.</a:t>
            </a:r>
            <a:endParaRPr lang="ru-RU" sz="2800" dirty="0"/>
          </a:p>
        </p:txBody>
      </p:sp>
    </p:spTree>
  </p:cSld>
  <p:clrMapOvr>
    <a:masterClrMapping/>
  </p:clrMapOvr>
  <p:transition>
    <p:wheel spokes="3"/>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25470"/>
          </a:xfrm>
        </p:spPr>
        <p:style>
          <a:lnRef idx="1">
            <a:schemeClr val="accent6"/>
          </a:lnRef>
          <a:fillRef idx="2">
            <a:schemeClr val="accent6"/>
          </a:fillRef>
          <a:effectRef idx="1">
            <a:schemeClr val="accent6"/>
          </a:effectRef>
          <a:fontRef idx="minor">
            <a:schemeClr val="dk1"/>
          </a:fontRef>
        </p:style>
        <p:txBody>
          <a:bodyPr/>
          <a:lstStyle/>
          <a:p>
            <a:pPr fontAlgn="auto">
              <a:spcAft>
                <a:spcPts val="0"/>
              </a:spcAft>
              <a:defRPr/>
            </a:pPr>
            <a:r>
              <a:rPr lang="ru-RU" sz="3200" dirty="0" smtClean="0"/>
              <a:t>Конструктивные параметры дороги</a:t>
            </a:r>
            <a:endParaRPr lang="ru-RU" sz="3200" dirty="0"/>
          </a:p>
        </p:txBody>
      </p:sp>
      <p:graphicFrame>
        <p:nvGraphicFramePr>
          <p:cNvPr id="4" name="Содержимое 3"/>
          <p:cNvGraphicFramePr>
            <a:graphicFrameLocks noGrp="1"/>
          </p:cNvGraphicFramePr>
          <p:nvPr>
            <p:ph idx="1"/>
          </p:nvPr>
        </p:nvGraphicFramePr>
        <p:xfrm>
          <a:off x="457200" y="1600200"/>
          <a:ext cx="8229600" cy="47085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circl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154758"/>
          </a:xfrm>
        </p:spPr>
        <p:style>
          <a:lnRef idx="1">
            <a:schemeClr val="accent6"/>
          </a:lnRef>
          <a:fillRef idx="3">
            <a:schemeClr val="accent6"/>
          </a:fillRef>
          <a:effectRef idx="2">
            <a:schemeClr val="accent6"/>
          </a:effectRef>
          <a:fontRef idx="minor">
            <a:schemeClr val="lt1"/>
          </a:fontRef>
        </p:style>
        <p:txBody>
          <a:bodyPr>
            <a:normAutofit fontScale="90000"/>
          </a:bodyPr>
          <a:lstStyle/>
          <a:p>
            <a:pPr fontAlgn="auto">
              <a:spcAft>
                <a:spcPts val="0"/>
              </a:spcAft>
              <a:defRPr/>
            </a:pPr>
            <a:r>
              <a:rPr lang="ru-RU" sz="4000" dirty="0" smtClean="0"/>
              <a:t>План дороги дает полное представление об одном из наиболее важных для безопасности движения параметров — радиусах закруглений </a:t>
            </a:r>
            <a:r>
              <a:rPr lang="ru-RU" sz="4000" dirty="0" err="1" smtClean="0"/>
              <a:t>Rn</a:t>
            </a:r>
            <a:r>
              <a:rPr lang="ru-RU" sz="4000" dirty="0" smtClean="0"/>
              <a:t>, их расположении, количестве и т.д. Допустимые значения радиусов установлены </a:t>
            </a:r>
            <a:r>
              <a:rPr lang="ru-RU" sz="4000" dirty="0" err="1" smtClean="0"/>
              <a:t>СНиП</a:t>
            </a:r>
            <a:r>
              <a:rPr lang="ru-RU" sz="4000" dirty="0" smtClean="0"/>
              <a:t> И-60-75. В зависимости от категории дороги, сложности условий движения радиусы составляют от 30 до 1000 м.</a:t>
            </a:r>
            <a:r>
              <a:rPr lang="ru-RU" dirty="0" smtClean="0"/>
              <a:t/>
            </a:r>
            <a:br>
              <a:rPr lang="ru-RU" dirty="0" smtClean="0"/>
            </a:br>
            <a:endParaRPr lang="ru-RU" dirty="0"/>
          </a:p>
        </p:txBody>
      </p:sp>
    </p:spTree>
  </p:cSld>
  <p:clrMapOvr>
    <a:masterClrMapping/>
  </p:clrMapOvr>
  <p:transition>
    <p:blinds/>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пекс">
  <a:themeElements>
    <a:clrScheme name="Апекс">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Апекс">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Апекс">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362</TotalTime>
  <Words>207</Words>
  <Application>Microsoft Office PowerPoint</Application>
  <PresentationFormat>Экран (4:3)</PresentationFormat>
  <Paragraphs>56</Paragraphs>
  <Slides>46</Slides>
  <Notes>0</Notes>
  <HiddenSlides>0</HiddenSlides>
  <MMClips>0</MMClips>
  <ScaleCrop>false</ScaleCrop>
  <HeadingPairs>
    <vt:vector size="8" baseType="variant">
      <vt:variant>
        <vt:lpstr>Использованные шрифты</vt:lpstr>
      </vt:variant>
      <vt:variant>
        <vt:i4>6</vt:i4>
      </vt:variant>
      <vt:variant>
        <vt:lpstr>Шаблон оформления</vt:lpstr>
      </vt:variant>
      <vt:variant>
        <vt:i4>2</vt:i4>
      </vt:variant>
      <vt:variant>
        <vt:lpstr>Внедренные серверы OLE</vt:lpstr>
      </vt:variant>
      <vt:variant>
        <vt:i4>1</vt:i4>
      </vt:variant>
      <vt:variant>
        <vt:lpstr>Заголовки слайдов</vt:lpstr>
      </vt:variant>
      <vt:variant>
        <vt:i4>46</vt:i4>
      </vt:variant>
    </vt:vector>
  </HeadingPairs>
  <TitlesOfParts>
    <vt:vector size="55" baseType="lpstr">
      <vt:lpstr>Times New Roman</vt:lpstr>
      <vt:lpstr>Arial</vt:lpstr>
      <vt:lpstr>Wingdings 2</vt:lpstr>
      <vt:lpstr>Wingdings</vt:lpstr>
      <vt:lpstr>Wingdings 3</vt:lpstr>
      <vt:lpstr>Calibri</vt:lpstr>
      <vt:lpstr>Апекс</vt:lpstr>
      <vt:lpstr>Апекс</vt:lpstr>
      <vt:lpstr>Диаграмма Microsoft Excel</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lpstr>Слайд 25</vt:lpstr>
      <vt:lpstr>Слайд 26</vt:lpstr>
      <vt:lpstr>Слайд 27</vt:lpstr>
      <vt:lpstr>Слайд 28</vt:lpstr>
      <vt:lpstr>Слайд 29</vt:lpstr>
      <vt:lpstr>Слайд 30</vt:lpstr>
      <vt:lpstr>Слайд 31</vt:lpstr>
      <vt:lpstr>Слайд 32</vt:lpstr>
      <vt:lpstr>Слайд 33</vt:lpstr>
      <vt:lpstr>Слайд 34</vt:lpstr>
      <vt:lpstr>Слайд 35</vt:lpstr>
      <vt:lpstr>Слайд 36</vt:lpstr>
      <vt:lpstr>Слайд 37</vt:lpstr>
      <vt:lpstr>Слайд 38</vt:lpstr>
      <vt:lpstr>Слайд 39</vt:lpstr>
      <vt:lpstr>Слайд 40</vt:lpstr>
      <vt:lpstr>Слайд 41</vt:lpstr>
      <vt:lpstr>Слайд 42</vt:lpstr>
      <vt:lpstr>Слайд 43</vt:lpstr>
      <vt:lpstr>Слайд 44</vt:lpstr>
      <vt:lpstr>Слайд 45</vt:lpstr>
      <vt:lpstr>Слайд 46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Алексей</dc:creator>
  <cp:lastModifiedBy>user</cp:lastModifiedBy>
  <cp:revision>43</cp:revision>
  <dcterms:created xsi:type="dcterms:W3CDTF">2010-11-09T16:49:37Z</dcterms:created>
  <dcterms:modified xsi:type="dcterms:W3CDTF">2020-05-14T17:24:04Z</dcterms:modified>
</cp:coreProperties>
</file>