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54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79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81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691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5472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149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731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647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2047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0338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016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797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593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0465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314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255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05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809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21.05.2016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140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Поисковые сервисы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Самый популярный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поисковик – 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GOOGLE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гуууууугл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6342" y="2636912"/>
            <a:ext cx="5819781" cy="32590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</a:rPr>
              <a:t>Google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Проиндексировано страниц - более 3,000,000,000 </a:t>
            </a:r>
            <a:r>
              <a:rPr lang="ru-RU" sz="2000" dirty="0" smtClean="0"/>
              <a:t>страниц</a:t>
            </a:r>
          </a:p>
          <a:p>
            <a:r>
              <a:rPr lang="ru-RU" sz="2000" dirty="0" smtClean="0"/>
              <a:t>Поддержка </a:t>
            </a:r>
            <a:r>
              <a:rPr lang="ru-RU" sz="2000" dirty="0" smtClean="0"/>
              <a:t>фреймов </a:t>
            </a:r>
            <a:r>
              <a:rPr lang="ru-RU" sz="2000" dirty="0" smtClean="0"/>
              <a:t>– полностью</a:t>
            </a:r>
          </a:p>
          <a:p>
            <a:r>
              <a:rPr lang="ru-RU" sz="2000" dirty="0" smtClean="0"/>
              <a:t>Типы </a:t>
            </a:r>
            <a:r>
              <a:rPr lang="ru-RU" sz="2000" dirty="0" smtClean="0"/>
              <a:t>индексируемых файлов - PDF, CGI, ASP, JSP, CFM, </a:t>
            </a:r>
            <a:r>
              <a:rPr lang="ru-RU" sz="2000" dirty="0" smtClean="0"/>
              <a:t>PHP.</a:t>
            </a:r>
            <a:endParaRPr lang="ru-RU" sz="2000" dirty="0"/>
          </a:p>
          <a:p>
            <a:r>
              <a:rPr lang="ru-RU" sz="2000" dirty="0" smtClean="0"/>
              <a:t>Поддержка </a:t>
            </a:r>
            <a:r>
              <a:rPr lang="ru-RU" sz="2000" dirty="0" err="1" smtClean="0"/>
              <a:t>метатэгов</a:t>
            </a:r>
            <a:r>
              <a:rPr lang="ru-RU" sz="2000" dirty="0" smtClean="0"/>
              <a:t> - самый важный тэг - </a:t>
            </a:r>
            <a:r>
              <a:rPr lang="ru-RU" sz="2000" b="1" dirty="0" err="1" smtClean="0"/>
              <a:t>title</a:t>
            </a:r>
            <a:endParaRPr lang="ru-RU" sz="2000" dirty="0"/>
          </a:p>
          <a:p>
            <a:r>
              <a:rPr lang="ru-RU" sz="2000" dirty="0" smtClean="0"/>
              <a:t>Обновление </a:t>
            </a:r>
            <a:r>
              <a:rPr lang="ru-RU" sz="2000" dirty="0" smtClean="0"/>
              <a:t>базы - раз в 60 </a:t>
            </a:r>
            <a:r>
              <a:rPr lang="ru-RU" sz="2000" dirty="0" smtClean="0"/>
              <a:t>дней</a:t>
            </a:r>
          </a:p>
          <a:p>
            <a:r>
              <a:rPr lang="ru-RU" sz="2000" dirty="0" smtClean="0"/>
              <a:t>Среднее </a:t>
            </a:r>
            <a:r>
              <a:rPr lang="ru-RU" sz="2000" dirty="0" smtClean="0"/>
              <a:t>время индексации - от 48 часов до 2 </a:t>
            </a:r>
            <a:r>
              <a:rPr lang="ru-RU" sz="2000" dirty="0" smtClean="0"/>
              <a:t>недель</a:t>
            </a:r>
          </a:p>
          <a:p>
            <a:r>
              <a:rPr lang="ru-RU" sz="2000" dirty="0" smtClean="0"/>
              <a:t>Быстрая </a:t>
            </a:r>
            <a:r>
              <a:rPr lang="ru-RU" sz="2000" dirty="0" smtClean="0"/>
              <a:t>индексация - </a:t>
            </a:r>
            <a:r>
              <a:rPr lang="ru-RU" sz="2000" dirty="0" smtClean="0"/>
              <a:t>нет</a:t>
            </a:r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692696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</a:rPr>
              <a:t>Yandex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– самый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быстрый и удобный поисковик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яндеек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2323" y="2194082"/>
            <a:ext cx="7247820" cy="38356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chemeClr val="accent5">
                    <a:lumMod val="50000"/>
                  </a:schemeClr>
                </a:solidFill>
              </a:rPr>
              <a:t>Яндекс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Проиндексировано страниц - около 60 </a:t>
            </a:r>
            <a:r>
              <a:rPr lang="ru-RU" dirty="0" smtClean="0"/>
              <a:t>миллионов</a:t>
            </a:r>
          </a:p>
          <a:p>
            <a:r>
              <a:rPr lang="ru-RU" dirty="0" smtClean="0"/>
              <a:t>Типы </a:t>
            </a:r>
            <a:r>
              <a:rPr lang="ru-RU" dirty="0" smtClean="0"/>
              <a:t>индексируемых файлов - </a:t>
            </a:r>
            <a:r>
              <a:rPr lang="ru-RU" dirty="0" err="1" smtClean="0"/>
              <a:t>html</a:t>
            </a:r>
            <a:r>
              <a:rPr lang="ru-RU" dirty="0" smtClean="0"/>
              <a:t>, </a:t>
            </a:r>
            <a:r>
              <a:rPr lang="ru-RU" dirty="0" err="1" smtClean="0"/>
              <a:t>php</a:t>
            </a:r>
            <a:r>
              <a:rPr lang="ru-RU" dirty="0" smtClean="0"/>
              <a:t>, </a:t>
            </a:r>
            <a:r>
              <a:rPr lang="ru-RU" dirty="0" err="1" smtClean="0"/>
              <a:t>asp</a:t>
            </a:r>
            <a:r>
              <a:rPr lang="ru-RU" dirty="0" smtClean="0"/>
              <a:t>, </a:t>
            </a:r>
            <a:r>
              <a:rPr lang="ru-RU" dirty="0" err="1" smtClean="0"/>
              <a:t>cgi</a:t>
            </a:r>
            <a:r>
              <a:rPr lang="ru-RU" dirty="0" smtClean="0"/>
              <a:t>, </a:t>
            </a:r>
            <a:r>
              <a:rPr lang="ru-RU" dirty="0" err="1" smtClean="0"/>
              <a:t>jsp</a:t>
            </a:r>
            <a:endParaRPr lang="ru-RU" dirty="0" smtClean="0"/>
          </a:p>
          <a:p>
            <a:r>
              <a:rPr lang="ru-RU" dirty="0" smtClean="0"/>
              <a:t>Поддержка </a:t>
            </a:r>
            <a:r>
              <a:rPr lang="ru-RU" dirty="0" err="1" smtClean="0"/>
              <a:t>метатэгов</a:t>
            </a:r>
            <a:r>
              <a:rPr lang="ru-RU" dirty="0" smtClean="0"/>
              <a:t> - использует содержимое тэгов </a:t>
            </a:r>
            <a:r>
              <a:rPr lang="ru-RU" dirty="0" err="1" smtClean="0"/>
              <a:t>description</a:t>
            </a:r>
            <a:r>
              <a:rPr lang="ru-RU" dirty="0" smtClean="0"/>
              <a:t>, если они используются. Может, однако, проигнорировать их, если содержание страницы им не </a:t>
            </a:r>
            <a:r>
              <a:rPr lang="ru-RU" dirty="0" smtClean="0"/>
              <a:t>соответствует</a:t>
            </a:r>
          </a:p>
          <a:p>
            <a:r>
              <a:rPr lang="ru-RU" dirty="0" smtClean="0"/>
              <a:t>Обновление </a:t>
            </a:r>
            <a:r>
              <a:rPr lang="ru-RU" dirty="0" smtClean="0"/>
              <a:t>базы - примерно раз в </a:t>
            </a:r>
            <a:r>
              <a:rPr lang="ru-RU" dirty="0" smtClean="0"/>
              <a:t>неделю</a:t>
            </a:r>
            <a:endParaRPr lang="ru-RU" dirty="0"/>
          </a:p>
          <a:p>
            <a:r>
              <a:rPr lang="ru-RU" dirty="0" smtClean="0"/>
              <a:t>Среднее </a:t>
            </a:r>
            <a:r>
              <a:rPr lang="ru-RU" dirty="0" smtClean="0"/>
              <a:t>время индексации страниц - два </a:t>
            </a:r>
            <a:r>
              <a:rPr lang="ru-RU" dirty="0" smtClean="0"/>
              <a:t>дня</a:t>
            </a:r>
          </a:p>
          <a:p>
            <a:r>
              <a:rPr lang="ru-RU" dirty="0" smtClean="0"/>
              <a:t>Услуги </a:t>
            </a:r>
            <a:r>
              <a:rPr lang="ru-RU" dirty="0" smtClean="0"/>
              <a:t>быстрой индексации - не </a:t>
            </a:r>
            <a:r>
              <a:rPr lang="ru-RU" dirty="0" smtClean="0"/>
              <a:t>предоставляется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</a:rPr>
              <a:t>Mail.ru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мейл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8445" y="2564904"/>
            <a:ext cx="5595576" cy="34873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</a:rPr>
              <a:t>Mail.ru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коммуникационный портал российского Интернета, ежемесячная аудитория которого по данным на октябрь 2012 года превышает 31,9 млн </a:t>
            </a:r>
            <a:r>
              <a:rPr lang="ru-RU" dirty="0" smtClean="0"/>
              <a:t>человек. </a:t>
            </a:r>
            <a:r>
              <a:rPr lang="ru-RU" dirty="0"/>
              <a:t>Ресурс занимает 29-ое место по популярности в мире и 3-е </a:t>
            </a:r>
            <a:r>
              <a:rPr lang="ru-RU" dirty="0" smtClean="0"/>
              <a:t>- </a:t>
            </a:r>
            <a:r>
              <a:rPr lang="ru-RU" dirty="0"/>
              <a:t>в </a:t>
            </a:r>
            <a:r>
              <a:rPr lang="ru-RU" dirty="0" smtClean="0"/>
              <a:t>России</a:t>
            </a:r>
            <a:endParaRPr lang="ru-RU" dirty="0"/>
          </a:p>
          <a:p>
            <a:r>
              <a:rPr lang="ru-RU" dirty="0"/>
              <a:t>Число работников составляет 2800 </a:t>
            </a:r>
            <a:r>
              <a:rPr lang="ru-RU" dirty="0" smtClean="0"/>
              <a:t>человек</a:t>
            </a:r>
            <a:endParaRPr lang="ru-RU" dirty="0"/>
          </a:p>
          <a:p>
            <a:r>
              <a:rPr lang="ru-RU" dirty="0"/>
              <a:t>Ресурс принадлежит инвестиционной группе </a:t>
            </a:r>
            <a:r>
              <a:rPr lang="ru-RU" dirty="0"/>
              <a:t>Mail.Ru </a:t>
            </a:r>
            <a:r>
              <a:rPr lang="ru-RU" dirty="0" smtClean="0"/>
              <a:t>Group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</a:rPr>
              <a:t>Rambler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рамблер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8232" b="29673"/>
          <a:stretch/>
        </p:blipFill>
        <p:spPr>
          <a:xfrm>
            <a:off x="1176865" y="3356992"/>
            <a:ext cx="6624251" cy="23762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</a:rPr>
              <a:t>Rambler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dirty="0" err="1" smtClean="0"/>
              <a:t>Rambler</a:t>
            </a:r>
            <a:r>
              <a:rPr lang="ru-RU" sz="2400" dirty="0" smtClean="0"/>
              <a:t> </a:t>
            </a:r>
            <a:r>
              <a:rPr lang="ru-RU" sz="2400" dirty="0" smtClean="0"/>
              <a:t>запущен </a:t>
            </a:r>
            <a:r>
              <a:rPr lang="ru-RU" sz="2400" dirty="0" smtClean="0"/>
              <a:t>в октябре 1996 года</a:t>
            </a:r>
            <a:r>
              <a:rPr lang="ru-RU" sz="2400" dirty="0" smtClean="0"/>
              <a:t>. Проведенная </a:t>
            </a:r>
            <a:r>
              <a:rPr lang="ru-RU" sz="2400" dirty="0" smtClean="0"/>
              <a:t>в декабре 2002 года коренная модернизация программно-аппаратной части позволил поисковой системе вновь приобрести былой авторитет (занимает второе место после Яндекса по величине базы данных</a:t>
            </a:r>
            <a:r>
              <a:rPr lang="ru-RU" sz="2400" dirty="0" smtClean="0"/>
              <a:t>).</a:t>
            </a:r>
          </a:p>
          <a:p>
            <a:r>
              <a:rPr lang="ru-RU" sz="2400" dirty="0" smtClean="0"/>
              <a:t>Производительность </a:t>
            </a:r>
            <a:r>
              <a:rPr lang="ru-RU" sz="2400" dirty="0" smtClean="0"/>
              <a:t>робота – 6 900 000 страниц в </a:t>
            </a:r>
            <a:r>
              <a:rPr lang="ru-RU" sz="2400" dirty="0" smtClean="0"/>
              <a:t>сутки.</a:t>
            </a:r>
          </a:p>
          <a:p>
            <a:r>
              <a:rPr lang="ru-RU" sz="2400" dirty="0" smtClean="0"/>
              <a:t>Простая </a:t>
            </a:r>
            <a:r>
              <a:rPr lang="ru-RU" sz="2400" dirty="0" smtClean="0"/>
              <a:t>и расширенная форма ввода запроса</a:t>
            </a:r>
            <a:r>
              <a:rPr lang="ru-RU" sz="2400" dirty="0" smtClean="0"/>
              <a:t>. </a:t>
            </a:r>
            <a:r>
              <a:rPr lang="ru-RU" sz="2400" dirty="0" err="1" smtClean="0"/>
              <a:t>Rambler</a:t>
            </a:r>
            <a:r>
              <a:rPr lang="ru-RU" sz="2400" dirty="0" smtClean="0"/>
              <a:t> </a:t>
            </a:r>
            <a:r>
              <a:rPr lang="ru-RU" sz="2400" dirty="0" err="1" smtClean="0"/>
              <a:t>Top</a:t>
            </a:r>
            <a:r>
              <a:rPr lang="ru-RU" sz="2400" dirty="0" smtClean="0"/>
              <a:t> </a:t>
            </a:r>
            <a:r>
              <a:rPr lang="ru-RU" sz="2400" dirty="0" smtClean="0"/>
              <a:t>100</a:t>
            </a:r>
            <a:endParaRPr lang="ru-RU" sz="2400" dirty="0" smtClean="0"/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</TotalTime>
  <Words>174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Garamond</vt:lpstr>
      <vt:lpstr>Натуральные материалы</vt:lpstr>
      <vt:lpstr>Поисковые сервисы</vt:lpstr>
      <vt:lpstr>Самый популярный поисковик – GOOGLE</vt:lpstr>
      <vt:lpstr>Google</vt:lpstr>
      <vt:lpstr> Yandex – самый быстрый и удобный поисковик</vt:lpstr>
      <vt:lpstr>Яндекс</vt:lpstr>
      <vt:lpstr>Mail.ru</vt:lpstr>
      <vt:lpstr>Mail.ru</vt:lpstr>
      <vt:lpstr>Rambler</vt:lpstr>
      <vt:lpstr>Rambler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Поисковые сервисы</dc:title>
  <dc:creator>Студент</dc:creator>
  <cp:lastModifiedBy>admin</cp:lastModifiedBy>
  <cp:revision>5</cp:revision>
  <dcterms:created xsi:type="dcterms:W3CDTF">2013-12-30T04:05:13Z</dcterms:created>
  <dcterms:modified xsi:type="dcterms:W3CDTF">2016-05-21T04:58:58Z</dcterms:modified>
</cp:coreProperties>
</file>