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sldIdLst>
    <p:sldId id="256" r:id="rId2"/>
    <p:sldId id="258" r:id="rId3"/>
    <p:sldId id="291" r:id="rId4"/>
    <p:sldId id="292" r:id="rId5"/>
    <p:sldId id="257" r:id="rId6"/>
    <p:sldId id="293" r:id="rId7"/>
    <p:sldId id="264" r:id="rId8"/>
    <p:sldId id="262" r:id="rId9"/>
    <p:sldId id="278" r:id="rId10"/>
    <p:sldId id="263" r:id="rId11"/>
    <p:sldId id="280" r:id="rId12"/>
    <p:sldId id="274" r:id="rId13"/>
    <p:sldId id="261" r:id="rId14"/>
    <p:sldId id="265" r:id="rId15"/>
    <p:sldId id="273" r:id="rId16"/>
    <p:sldId id="294" r:id="rId17"/>
    <p:sldId id="285" r:id="rId18"/>
    <p:sldId id="28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45A748-2105-4ADF-B81A-D1EDDA0AC94F}" type="doc">
      <dgm:prSet loTypeId="urn:microsoft.com/office/officeart/2005/8/layout/hList1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9551BA10-9686-4D64-85BC-D4E7ABFF442F}">
      <dgm:prSet phldrT="[Текст]"/>
      <dgm:spPr/>
      <dgm:t>
        <a:bodyPr/>
        <a:lstStyle/>
        <a:p>
          <a:r>
            <a:rPr lang="ru-RU" b="1" dirty="0" smtClean="0"/>
            <a:t>Специальные объекты</a:t>
          </a:r>
          <a:endParaRPr lang="ru-RU" b="1" dirty="0"/>
        </a:p>
      </dgm:t>
    </dgm:pt>
    <dgm:pt modelId="{65D4DD1C-6780-412B-B40C-62B4EBEDA026}" type="parTrans" cxnId="{4DF2CCB3-95DA-4017-B3AA-577E2BFBA8AB}">
      <dgm:prSet/>
      <dgm:spPr/>
      <dgm:t>
        <a:bodyPr/>
        <a:lstStyle/>
        <a:p>
          <a:endParaRPr lang="ru-RU"/>
        </a:p>
      </dgm:t>
    </dgm:pt>
    <dgm:pt modelId="{B6042E50-E8F9-4999-98AC-27BC7F845A3C}" type="sibTrans" cxnId="{4DF2CCB3-95DA-4017-B3AA-577E2BFBA8AB}">
      <dgm:prSet/>
      <dgm:spPr/>
      <dgm:t>
        <a:bodyPr/>
        <a:lstStyle/>
        <a:p>
          <a:endParaRPr lang="ru-RU"/>
        </a:p>
      </dgm:t>
    </dgm:pt>
    <dgm:pt modelId="{6B19C15A-BC36-4729-9684-BA7297575214}">
      <dgm:prSet phldrT="[Текст]"/>
      <dgm:spPr/>
      <dgm:t>
        <a:bodyPr/>
        <a:lstStyle/>
        <a:p>
          <a:r>
            <a:rPr lang="ru-RU" dirty="0" smtClean="0"/>
            <a:t>Рабочий стол</a:t>
          </a:r>
          <a:endParaRPr lang="ru-RU" dirty="0"/>
        </a:p>
      </dgm:t>
    </dgm:pt>
    <dgm:pt modelId="{7E0C7A26-A225-4BE5-96ED-C3CEB70C455D}" type="parTrans" cxnId="{21652507-1A62-42C3-8C56-03EDE88DBB34}">
      <dgm:prSet/>
      <dgm:spPr/>
      <dgm:t>
        <a:bodyPr/>
        <a:lstStyle/>
        <a:p>
          <a:endParaRPr lang="ru-RU"/>
        </a:p>
      </dgm:t>
    </dgm:pt>
    <dgm:pt modelId="{5EC87A29-E68E-403F-AF66-5A82FA761711}" type="sibTrans" cxnId="{21652507-1A62-42C3-8C56-03EDE88DBB34}">
      <dgm:prSet/>
      <dgm:spPr/>
      <dgm:t>
        <a:bodyPr/>
        <a:lstStyle/>
        <a:p>
          <a:endParaRPr lang="ru-RU"/>
        </a:p>
      </dgm:t>
    </dgm:pt>
    <dgm:pt modelId="{20EBE3D5-1413-4769-B997-FD761A3EB019}">
      <dgm:prSet phldrT="[Текст]"/>
      <dgm:spPr/>
      <dgm:t>
        <a:bodyPr/>
        <a:lstStyle/>
        <a:p>
          <a:r>
            <a:rPr lang="ru-RU" dirty="0" smtClean="0"/>
            <a:t>Панель задач</a:t>
          </a:r>
          <a:endParaRPr lang="ru-RU" dirty="0"/>
        </a:p>
      </dgm:t>
    </dgm:pt>
    <dgm:pt modelId="{E0B97727-C5A5-4244-82FB-145E3D25AFCF}" type="parTrans" cxnId="{963C5FAF-BE35-4AE2-831F-4D9C438B0D09}">
      <dgm:prSet/>
      <dgm:spPr/>
      <dgm:t>
        <a:bodyPr/>
        <a:lstStyle/>
        <a:p>
          <a:endParaRPr lang="ru-RU"/>
        </a:p>
      </dgm:t>
    </dgm:pt>
    <dgm:pt modelId="{FC1A4C3D-0C61-4B9D-BEC1-14E5E8EE4AF8}" type="sibTrans" cxnId="{963C5FAF-BE35-4AE2-831F-4D9C438B0D09}">
      <dgm:prSet/>
      <dgm:spPr/>
      <dgm:t>
        <a:bodyPr/>
        <a:lstStyle/>
        <a:p>
          <a:endParaRPr lang="ru-RU"/>
        </a:p>
      </dgm:t>
    </dgm:pt>
    <dgm:pt modelId="{F869EE7A-DDEB-4C88-B065-3B338755C7E3}">
      <dgm:prSet phldrT="[Текст]"/>
      <dgm:spPr/>
      <dgm:t>
        <a:bodyPr/>
        <a:lstStyle/>
        <a:p>
          <a:r>
            <a:rPr lang="ru-RU" b="1" dirty="0" smtClean="0"/>
            <a:t>Основные объекты</a:t>
          </a:r>
          <a:endParaRPr lang="ru-RU" b="1" dirty="0"/>
        </a:p>
      </dgm:t>
    </dgm:pt>
    <dgm:pt modelId="{4CC39DF9-AC3E-4875-BEFF-880251B832C8}" type="parTrans" cxnId="{19EBC8F6-9F65-40BB-B347-D86EB09C92AC}">
      <dgm:prSet/>
      <dgm:spPr/>
      <dgm:t>
        <a:bodyPr/>
        <a:lstStyle/>
        <a:p>
          <a:endParaRPr lang="ru-RU"/>
        </a:p>
      </dgm:t>
    </dgm:pt>
    <dgm:pt modelId="{FE48055B-35F0-45AE-AF41-624E71B06C12}" type="sibTrans" cxnId="{19EBC8F6-9F65-40BB-B347-D86EB09C92AC}">
      <dgm:prSet/>
      <dgm:spPr/>
      <dgm:t>
        <a:bodyPr/>
        <a:lstStyle/>
        <a:p>
          <a:endParaRPr lang="ru-RU"/>
        </a:p>
      </dgm:t>
    </dgm:pt>
    <dgm:pt modelId="{B811BCDD-39DE-4285-ADAA-26BC11851E12}">
      <dgm:prSet phldrT="[Текст]"/>
      <dgm:spPr/>
      <dgm:t>
        <a:bodyPr/>
        <a:lstStyle/>
        <a:p>
          <a:pPr marL="171450" indent="0"/>
          <a:r>
            <a:rPr lang="ru-RU" dirty="0" smtClean="0"/>
            <a:t>Файлы</a:t>
          </a:r>
          <a:endParaRPr lang="ru-RU" dirty="0"/>
        </a:p>
      </dgm:t>
    </dgm:pt>
    <dgm:pt modelId="{C23A757E-7B50-4929-AD0F-E5073226D8AC}" type="parTrans" cxnId="{D90744F7-CBAD-4E1C-B452-16CD15B21ED9}">
      <dgm:prSet/>
      <dgm:spPr/>
      <dgm:t>
        <a:bodyPr/>
        <a:lstStyle/>
        <a:p>
          <a:endParaRPr lang="ru-RU"/>
        </a:p>
      </dgm:t>
    </dgm:pt>
    <dgm:pt modelId="{0A69D8A4-1E06-4DB1-88A8-B2B232374559}" type="sibTrans" cxnId="{D90744F7-CBAD-4E1C-B452-16CD15B21ED9}">
      <dgm:prSet/>
      <dgm:spPr/>
      <dgm:t>
        <a:bodyPr/>
        <a:lstStyle/>
        <a:p>
          <a:endParaRPr lang="ru-RU"/>
        </a:p>
      </dgm:t>
    </dgm:pt>
    <dgm:pt modelId="{9A889102-D060-4FF5-BC35-ECA4E4A762B1}">
      <dgm:prSet phldrT="[Текст]"/>
      <dgm:spPr/>
      <dgm:t>
        <a:bodyPr/>
        <a:lstStyle/>
        <a:p>
          <a:r>
            <a:rPr lang="ru-RU" b="1" dirty="0" smtClean="0"/>
            <a:t>Объекты, связанные с внешними устройствами</a:t>
          </a:r>
          <a:endParaRPr lang="ru-RU" b="1" dirty="0"/>
        </a:p>
      </dgm:t>
    </dgm:pt>
    <dgm:pt modelId="{DFA7AC77-4737-47E0-A00E-0C3080E2D8B0}" type="parTrans" cxnId="{6636ACDC-E880-4693-8C2E-5C6F26FFC8A3}">
      <dgm:prSet/>
      <dgm:spPr/>
      <dgm:t>
        <a:bodyPr/>
        <a:lstStyle/>
        <a:p>
          <a:endParaRPr lang="ru-RU"/>
        </a:p>
      </dgm:t>
    </dgm:pt>
    <dgm:pt modelId="{0030C859-C3B0-4165-8060-ABAEFF2AF4E6}" type="sibTrans" cxnId="{6636ACDC-E880-4693-8C2E-5C6F26FFC8A3}">
      <dgm:prSet/>
      <dgm:spPr/>
      <dgm:t>
        <a:bodyPr/>
        <a:lstStyle/>
        <a:p>
          <a:endParaRPr lang="ru-RU"/>
        </a:p>
      </dgm:t>
    </dgm:pt>
    <dgm:pt modelId="{486F0279-554D-44D9-ACF9-0F80BCD93CC8}">
      <dgm:prSet phldrT="[Текст]"/>
      <dgm:spPr/>
      <dgm:t>
        <a:bodyPr/>
        <a:lstStyle/>
        <a:p>
          <a:r>
            <a:rPr lang="ru-RU" dirty="0" smtClean="0"/>
            <a:t>Диски</a:t>
          </a:r>
          <a:endParaRPr lang="ru-RU" dirty="0"/>
        </a:p>
      </dgm:t>
    </dgm:pt>
    <dgm:pt modelId="{F1B49A1A-3D1B-4C48-8ADE-2A8B864C640B}" type="parTrans" cxnId="{091BB448-E8BA-44F7-85F0-2A5E1C758802}">
      <dgm:prSet/>
      <dgm:spPr/>
      <dgm:t>
        <a:bodyPr/>
        <a:lstStyle/>
        <a:p>
          <a:endParaRPr lang="ru-RU"/>
        </a:p>
      </dgm:t>
    </dgm:pt>
    <dgm:pt modelId="{EEA2DDCE-5726-4BAC-9274-66AF75A3C872}" type="sibTrans" cxnId="{091BB448-E8BA-44F7-85F0-2A5E1C758802}">
      <dgm:prSet/>
      <dgm:spPr/>
      <dgm:t>
        <a:bodyPr/>
        <a:lstStyle/>
        <a:p>
          <a:endParaRPr lang="ru-RU"/>
        </a:p>
      </dgm:t>
    </dgm:pt>
    <dgm:pt modelId="{1D438FCB-A74E-42B2-A421-A8C5EB0F5187}">
      <dgm:prSet phldrT="[Текст]"/>
      <dgm:spPr/>
      <dgm:t>
        <a:bodyPr/>
        <a:lstStyle/>
        <a:p>
          <a:r>
            <a:rPr lang="ru-RU" dirty="0" smtClean="0"/>
            <a:t>Принтеры</a:t>
          </a:r>
          <a:endParaRPr lang="ru-RU" dirty="0"/>
        </a:p>
      </dgm:t>
    </dgm:pt>
    <dgm:pt modelId="{EEA62A09-123A-4F12-9E33-6BBE8F46A23B}" type="parTrans" cxnId="{92FC557D-57E2-4C28-85B3-1E47112C4B1A}">
      <dgm:prSet/>
      <dgm:spPr/>
      <dgm:t>
        <a:bodyPr/>
        <a:lstStyle/>
        <a:p>
          <a:endParaRPr lang="ru-RU"/>
        </a:p>
      </dgm:t>
    </dgm:pt>
    <dgm:pt modelId="{EB5A66A2-700B-4A05-BAC2-3BA0BEE6BD84}" type="sibTrans" cxnId="{92FC557D-57E2-4C28-85B3-1E47112C4B1A}">
      <dgm:prSet/>
      <dgm:spPr/>
      <dgm:t>
        <a:bodyPr/>
        <a:lstStyle/>
        <a:p>
          <a:endParaRPr lang="ru-RU"/>
        </a:p>
      </dgm:t>
    </dgm:pt>
    <dgm:pt modelId="{13056AF9-CA76-474C-8CEF-D263F050483D}">
      <dgm:prSet phldrT="[Текст]"/>
      <dgm:spPr/>
      <dgm:t>
        <a:bodyPr/>
        <a:lstStyle/>
        <a:p>
          <a:r>
            <a:rPr lang="ru-RU" dirty="0" smtClean="0"/>
            <a:t>Мой компьютер</a:t>
          </a:r>
          <a:endParaRPr lang="ru-RU" dirty="0"/>
        </a:p>
      </dgm:t>
    </dgm:pt>
    <dgm:pt modelId="{6D51187C-C553-4E18-94CC-178466A7F0AD}" type="parTrans" cxnId="{285C3621-0AAD-43AC-8D28-6E3954FCAAD8}">
      <dgm:prSet/>
      <dgm:spPr/>
      <dgm:t>
        <a:bodyPr/>
        <a:lstStyle/>
        <a:p>
          <a:endParaRPr lang="ru-RU"/>
        </a:p>
      </dgm:t>
    </dgm:pt>
    <dgm:pt modelId="{34A19372-8AB5-46A8-A2E6-2AD4719D42FA}" type="sibTrans" cxnId="{285C3621-0AAD-43AC-8D28-6E3954FCAAD8}">
      <dgm:prSet/>
      <dgm:spPr/>
      <dgm:t>
        <a:bodyPr/>
        <a:lstStyle/>
        <a:p>
          <a:endParaRPr lang="ru-RU"/>
        </a:p>
      </dgm:t>
    </dgm:pt>
    <dgm:pt modelId="{31A0334A-7BD3-4572-9A6B-2C5BE0AE50CF}">
      <dgm:prSet phldrT="[Текст]"/>
      <dgm:spPr/>
      <dgm:t>
        <a:bodyPr/>
        <a:lstStyle/>
        <a:p>
          <a:r>
            <a:rPr lang="ru-RU" dirty="0" smtClean="0"/>
            <a:t>Корзина</a:t>
          </a:r>
          <a:endParaRPr lang="ru-RU" dirty="0"/>
        </a:p>
      </dgm:t>
    </dgm:pt>
    <dgm:pt modelId="{C89269A2-D2EC-4136-91F3-C89A5A1DEE56}" type="parTrans" cxnId="{095AF579-5812-4499-BD5A-066AB50575AE}">
      <dgm:prSet/>
      <dgm:spPr/>
      <dgm:t>
        <a:bodyPr/>
        <a:lstStyle/>
        <a:p>
          <a:endParaRPr lang="ru-RU"/>
        </a:p>
      </dgm:t>
    </dgm:pt>
    <dgm:pt modelId="{40A7F77A-8EA8-4F1F-9F52-0997C7F413EB}" type="sibTrans" cxnId="{095AF579-5812-4499-BD5A-066AB50575AE}">
      <dgm:prSet/>
      <dgm:spPr/>
      <dgm:t>
        <a:bodyPr/>
        <a:lstStyle/>
        <a:p>
          <a:endParaRPr lang="ru-RU"/>
        </a:p>
      </dgm:t>
    </dgm:pt>
    <dgm:pt modelId="{9200BAEF-2362-4046-BEE4-B965804A9796}">
      <dgm:prSet phldrT="[Текст]"/>
      <dgm:spPr/>
      <dgm:t>
        <a:bodyPr/>
        <a:lstStyle/>
        <a:p>
          <a:r>
            <a:rPr lang="ru-RU" dirty="0" smtClean="0"/>
            <a:t>Сетевое окружение</a:t>
          </a:r>
          <a:endParaRPr lang="ru-RU" dirty="0"/>
        </a:p>
      </dgm:t>
    </dgm:pt>
    <dgm:pt modelId="{205699B3-BD9A-4EC5-A537-3A741D5154D1}" type="parTrans" cxnId="{EE0B9B0D-B69B-43B7-9186-B7F5D61DD01B}">
      <dgm:prSet/>
      <dgm:spPr/>
      <dgm:t>
        <a:bodyPr/>
        <a:lstStyle/>
        <a:p>
          <a:endParaRPr lang="ru-RU"/>
        </a:p>
      </dgm:t>
    </dgm:pt>
    <dgm:pt modelId="{E01A8B2F-596C-4FDA-855C-B4ED7C2F7736}" type="sibTrans" cxnId="{EE0B9B0D-B69B-43B7-9186-B7F5D61DD01B}">
      <dgm:prSet/>
      <dgm:spPr/>
      <dgm:t>
        <a:bodyPr/>
        <a:lstStyle/>
        <a:p>
          <a:endParaRPr lang="ru-RU"/>
        </a:p>
      </dgm:t>
    </dgm:pt>
    <dgm:pt modelId="{894E8F3E-2A3E-4A9E-AEBA-5D0F037314DB}">
      <dgm:prSet phldrT="[Текст]"/>
      <dgm:spPr/>
      <dgm:t>
        <a:bodyPr/>
        <a:lstStyle/>
        <a:p>
          <a:pPr marL="446088" indent="0"/>
          <a:r>
            <a:rPr lang="ru-RU" dirty="0" smtClean="0"/>
            <a:t>Документы</a:t>
          </a:r>
          <a:endParaRPr lang="ru-RU" dirty="0"/>
        </a:p>
      </dgm:t>
    </dgm:pt>
    <dgm:pt modelId="{699D2DD5-9B0D-41CA-B59F-3086ADAB90EC}" type="parTrans" cxnId="{63A58FA8-0C7E-4164-88B5-2C4C1B4CE9F3}">
      <dgm:prSet/>
      <dgm:spPr/>
      <dgm:t>
        <a:bodyPr/>
        <a:lstStyle/>
        <a:p>
          <a:endParaRPr lang="ru-RU"/>
        </a:p>
      </dgm:t>
    </dgm:pt>
    <dgm:pt modelId="{8EA52396-C2B2-488F-B22A-7357A848EC7F}" type="sibTrans" cxnId="{63A58FA8-0C7E-4164-88B5-2C4C1B4CE9F3}">
      <dgm:prSet/>
      <dgm:spPr/>
      <dgm:t>
        <a:bodyPr/>
        <a:lstStyle/>
        <a:p>
          <a:endParaRPr lang="ru-RU"/>
        </a:p>
      </dgm:t>
    </dgm:pt>
    <dgm:pt modelId="{09E02DF1-116D-48EE-ABD1-3CC9336713B5}">
      <dgm:prSet phldrT="[Текст]"/>
      <dgm:spPr/>
      <dgm:t>
        <a:bodyPr/>
        <a:lstStyle/>
        <a:p>
          <a:pPr marL="171450" indent="0"/>
          <a:r>
            <a:rPr lang="ru-RU" dirty="0" smtClean="0"/>
            <a:t>Папки</a:t>
          </a:r>
          <a:endParaRPr lang="ru-RU" dirty="0"/>
        </a:p>
      </dgm:t>
    </dgm:pt>
    <dgm:pt modelId="{DA2E2772-05FE-4F20-AC68-B7A96C623B2D}" type="parTrans" cxnId="{D0E2C023-CD5D-47D4-9227-AEBE574DF29C}">
      <dgm:prSet/>
      <dgm:spPr/>
      <dgm:t>
        <a:bodyPr/>
        <a:lstStyle/>
        <a:p>
          <a:endParaRPr lang="ru-RU"/>
        </a:p>
      </dgm:t>
    </dgm:pt>
    <dgm:pt modelId="{DD85025E-8CD2-498A-B85E-824A2CDD4FD2}" type="sibTrans" cxnId="{D0E2C023-CD5D-47D4-9227-AEBE574DF29C}">
      <dgm:prSet/>
      <dgm:spPr/>
      <dgm:t>
        <a:bodyPr/>
        <a:lstStyle/>
        <a:p>
          <a:endParaRPr lang="ru-RU"/>
        </a:p>
      </dgm:t>
    </dgm:pt>
    <dgm:pt modelId="{54C5A448-96E7-4F62-8AAC-BA3B94EDE4FE}">
      <dgm:prSet phldrT="[Текст]"/>
      <dgm:spPr/>
      <dgm:t>
        <a:bodyPr/>
        <a:lstStyle/>
        <a:p>
          <a:pPr marL="171450" indent="0"/>
          <a:r>
            <a:rPr lang="ru-RU" dirty="0" smtClean="0"/>
            <a:t>Ярлыки</a:t>
          </a:r>
          <a:endParaRPr lang="ru-RU" dirty="0"/>
        </a:p>
      </dgm:t>
    </dgm:pt>
    <dgm:pt modelId="{AB0239E5-D302-42EB-8C1C-16C699F73C37}" type="parTrans" cxnId="{08989CD9-86FF-44C8-B226-13FB83142947}">
      <dgm:prSet/>
      <dgm:spPr/>
      <dgm:t>
        <a:bodyPr/>
        <a:lstStyle/>
        <a:p>
          <a:endParaRPr lang="ru-RU"/>
        </a:p>
      </dgm:t>
    </dgm:pt>
    <dgm:pt modelId="{46984B4F-0A39-4B6B-8BFC-54BCB005C7A9}" type="sibTrans" cxnId="{08989CD9-86FF-44C8-B226-13FB83142947}">
      <dgm:prSet/>
      <dgm:spPr/>
      <dgm:t>
        <a:bodyPr/>
        <a:lstStyle/>
        <a:p>
          <a:endParaRPr lang="ru-RU"/>
        </a:p>
      </dgm:t>
    </dgm:pt>
    <dgm:pt modelId="{2FF470A2-358B-42D3-A97B-947503FCA138}">
      <dgm:prSet phldrT="[Текст]"/>
      <dgm:spPr/>
      <dgm:t>
        <a:bodyPr/>
        <a:lstStyle/>
        <a:p>
          <a:r>
            <a:rPr lang="ru-RU" dirty="0" smtClean="0"/>
            <a:t>Объекты Панели управления</a:t>
          </a:r>
          <a:endParaRPr lang="ru-RU" dirty="0"/>
        </a:p>
      </dgm:t>
    </dgm:pt>
    <dgm:pt modelId="{EF1674A6-8161-43DC-90DA-EBACC364274D}" type="parTrans" cxnId="{B040BD49-2F9B-45CC-914B-AECE184AAF45}">
      <dgm:prSet/>
      <dgm:spPr/>
      <dgm:t>
        <a:bodyPr/>
        <a:lstStyle/>
        <a:p>
          <a:endParaRPr lang="ru-RU"/>
        </a:p>
      </dgm:t>
    </dgm:pt>
    <dgm:pt modelId="{5F18123E-A7A3-4AD9-A812-8FB4BE659995}" type="sibTrans" cxnId="{B040BD49-2F9B-45CC-914B-AECE184AAF45}">
      <dgm:prSet/>
      <dgm:spPr/>
      <dgm:t>
        <a:bodyPr/>
        <a:lstStyle/>
        <a:p>
          <a:endParaRPr lang="ru-RU"/>
        </a:p>
      </dgm:t>
    </dgm:pt>
    <dgm:pt modelId="{866B9E8D-B7CF-44B9-8C82-1FAD966DA534}">
      <dgm:prSet phldrT="[Текст]"/>
      <dgm:spPr/>
      <dgm:t>
        <a:bodyPr/>
        <a:lstStyle/>
        <a:p>
          <a:pPr marL="446088" indent="0"/>
          <a:r>
            <a:rPr lang="ru-RU" dirty="0" smtClean="0"/>
            <a:t>Программы</a:t>
          </a:r>
          <a:endParaRPr lang="ru-RU" dirty="0"/>
        </a:p>
      </dgm:t>
    </dgm:pt>
    <dgm:pt modelId="{8CAD59D6-9156-47BD-BB82-B8FEB8463EDC}" type="parTrans" cxnId="{2024AA9D-BEAF-4CDF-B572-0B11C653762E}">
      <dgm:prSet/>
      <dgm:spPr/>
      <dgm:t>
        <a:bodyPr/>
        <a:lstStyle/>
        <a:p>
          <a:endParaRPr lang="ru-RU"/>
        </a:p>
      </dgm:t>
    </dgm:pt>
    <dgm:pt modelId="{2C43F63F-C60D-4049-9D90-BE3B2AF39ADA}" type="sibTrans" cxnId="{2024AA9D-BEAF-4CDF-B572-0B11C653762E}">
      <dgm:prSet/>
      <dgm:spPr/>
      <dgm:t>
        <a:bodyPr/>
        <a:lstStyle/>
        <a:p>
          <a:endParaRPr lang="ru-RU"/>
        </a:p>
      </dgm:t>
    </dgm:pt>
    <dgm:pt modelId="{B947CA7F-E8D6-4C31-B0CB-DFD8891F1694}" type="pres">
      <dgm:prSet presAssocID="{2745A748-2105-4ADF-B81A-D1EDDA0AC94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19DCCE-B3E8-4D81-8940-3637F524767A}" type="pres">
      <dgm:prSet presAssocID="{9551BA10-9686-4D64-85BC-D4E7ABFF442F}" presName="composite" presStyleCnt="0"/>
      <dgm:spPr/>
    </dgm:pt>
    <dgm:pt modelId="{D52862C7-07A0-4DEF-AC74-128B310231E6}" type="pres">
      <dgm:prSet presAssocID="{9551BA10-9686-4D64-85BC-D4E7ABFF442F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27F601-CE7B-4475-B06E-2A736465206B}" type="pres">
      <dgm:prSet presAssocID="{9551BA10-9686-4D64-85BC-D4E7ABFF442F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733856-1DED-4593-BCCF-219B8D152970}" type="pres">
      <dgm:prSet presAssocID="{B6042E50-E8F9-4999-98AC-27BC7F845A3C}" presName="space" presStyleCnt="0"/>
      <dgm:spPr/>
    </dgm:pt>
    <dgm:pt modelId="{94BA28F7-590B-4F57-B9A8-3C142308B4FA}" type="pres">
      <dgm:prSet presAssocID="{F869EE7A-DDEB-4C88-B065-3B338755C7E3}" presName="composite" presStyleCnt="0"/>
      <dgm:spPr/>
    </dgm:pt>
    <dgm:pt modelId="{393C9DAD-1F3A-4B04-9970-A8378E6681C3}" type="pres">
      <dgm:prSet presAssocID="{F869EE7A-DDEB-4C88-B065-3B338755C7E3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FC6304-0E65-46C6-ABA7-25F1EAC19A07}" type="pres">
      <dgm:prSet presAssocID="{F869EE7A-DDEB-4C88-B065-3B338755C7E3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ECDA4D-BD26-481C-9207-911A9EE61EB7}" type="pres">
      <dgm:prSet presAssocID="{FE48055B-35F0-45AE-AF41-624E71B06C12}" presName="space" presStyleCnt="0"/>
      <dgm:spPr/>
    </dgm:pt>
    <dgm:pt modelId="{7F72AD77-7858-46C6-8BE8-05DE049399E3}" type="pres">
      <dgm:prSet presAssocID="{9A889102-D060-4FF5-BC35-ECA4E4A762B1}" presName="composite" presStyleCnt="0"/>
      <dgm:spPr/>
    </dgm:pt>
    <dgm:pt modelId="{3DE40D36-55FF-4605-986C-0EACF8190DBA}" type="pres">
      <dgm:prSet presAssocID="{9A889102-D060-4FF5-BC35-ECA4E4A762B1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3DFBDD-F93B-4F32-9563-80BDF5D81A96}" type="pres">
      <dgm:prSet presAssocID="{9A889102-D060-4FF5-BC35-ECA4E4A762B1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2FC557D-57E2-4C28-85B3-1E47112C4B1A}" srcId="{9A889102-D060-4FF5-BC35-ECA4E4A762B1}" destId="{1D438FCB-A74E-42B2-A421-A8C5EB0F5187}" srcOrd="2" destOrd="0" parTransId="{EEA62A09-123A-4F12-9E33-6BBE8F46A23B}" sibTransId="{EB5A66A2-700B-4A05-BAC2-3BA0BEE6BD84}"/>
    <dgm:cxn modelId="{19EBC8F6-9F65-40BB-B347-D86EB09C92AC}" srcId="{2745A748-2105-4ADF-B81A-D1EDDA0AC94F}" destId="{F869EE7A-DDEB-4C88-B065-3B338755C7E3}" srcOrd="1" destOrd="0" parTransId="{4CC39DF9-AC3E-4875-BEFF-880251B832C8}" sibTransId="{FE48055B-35F0-45AE-AF41-624E71B06C12}"/>
    <dgm:cxn modelId="{A6A9D226-0CCD-4C7D-B2A0-807AF6883E2E}" type="presOf" srcId="{09E02DF1-116D-48EE-ABD1-3CC9336713B5}" destId="{F3FC6304-0E65-46C6-ABA7-25F1EAC19A07}" srcOrd="0" destOrd="3" presId="urn:microsoft.com/office/officeart/2005/8/layout/hList1"/>
    <dgm:cxn modelId="{984463C5-915D-42C8-A142-8E33B10B9EC3}" type="presOf" srcId="{9551BA10-9686-4D64-85BC-D4E7ABFF442F}" destId="{D52862C7-07A0-4DEF-AC74-128B310231E6}" srcOrd="0" destOrd="0" presId="urn:microsoft.com/office/officeart/2005/8/layout/hList1"/>
    <dgm:cxn modelId="{9E2FD8D0-2242-4180-9F79-F9CB2F1DD614}" type="presOf" srcId="{6B19C15A-BC36-4729-9684-BA7297575214}" destId="{6A27F601-CE7B-4475-B06E-2A736465206B}" srcOrd="0" destOrd="0" presId="urn:microsoft.com/office/officeart/2005/8/layout/hList1"/>
    <dgm:cxn modelId="{4D894F3A-45F7-4278-86FE-01514B4F7220}" type="presOf" srcId="{866B9E8D-B7CF-44B9-8C82-1FAD966DA534}" destId="{F3FC6304-0E65-46C6-ABA7-25F1EAC19A07}" srcOrd="0" destOrd="1" presId="urn:microsoft.com/office/officeart/2005/8/layout/hList1"/>
    <dgm:cxn modelId="{D0E2C023-CD5D-47D4-9227-AEBE574DF29C}" srcId="{F869EE7A-DDEB-4C88-B065-3B338755C7E3}" destId="{09E02DF1-116D-48EE-ABD1-3CC9336713B5}" srcOrd="3" destOrd="0" parTransId="{DA2E2772-05FE-4F20-AC68-B7A96C623B2D}" sibTransId="{DD85025E-8CD2-498A-B85E-824A2CDD4FD2}"/>
    <dgm:cxn modelId="{285C3621-0AAD-43AC-8D28-6E3954FCAAD8}" srcId="{9551BA10-9686-4D64-85BC-D4E7ABFF442F}" destId="{13056AF9-CA76-474C-8CEF-D263F050483D}" srcOrd="2" destOrd="0" parTransId="{6D51187C-C553-4E18-94CC-178466A7F0AD}" sibTransId="{34A19372-8AB5-46A8-A2E6-2AD4719D42FA}"/>
    <dgm:cxn modelId="{2024AA9D-BEAF-4CDF-B572-0B11C653762E}" srcId="{F869EE7A-DDEB-4C88-B065-3B338755C7E3}" destId="{866B9E8D-B7CF-44B9-8C82-1FAD966DA534}" srcOrd="1" destOrd="0" parTransId="{8CAD59D6-9156-47BD-BB82-B8FEB8463EDC}" sibTransId="{2C43F63F-C60D-4049-9D90-BE3B2AF39ADA}"/>
    <dgm:cxn modelId="{7261CBC4-4091-486C-9731-64423B055860}" type="presOf" srcId="{9200BAEF-2362-4046-BEE4-B965804A9796}" destId="{6A27F601-CE7B-4475-B06E-2A736465206B}" srcOrd="0" destOrd="4" presId="urn:microsoft.com/office/officeart/2005/8/layout/hList1"/>
    <dgm:cxn modelId="{DE86D116-FA02-4FEC-ACE7-A532B8313370}" type="presOf" srcId="{9A889102-D060-4FF5-BC35-ECA4E4A762B1}" destId="{3DE40D36-55FF-4605-986C-0EACF8190DBA}" srcOrd="0" destOrd="0" presId="urn:microsoft.com/office/officeart/2005/8/layout/hList1"/>
    <dgm:cxn modelId="{0ED1D711-9EA5-4FFE-A0B1-D29776AF45A9}" type="presOf" srcId="{2745A748-2105-4ADF-B81A-D1EDDA0AC94F}" destId="{B947CA7F-E8D6-4C31-B0CB-DFD8891F1694}" srcOrd="0" destOrd="0" presId="urn:microsoft.com/office/officeart/2005/8/layout/hList1"/>
    <dgm:cxn modelId="{B331916F-AD94-4865-A46C-8D2CE0902C3D}" type="presOf" srcId="{894E8F3E-2A3E-4A9E-AEBA-5D0F037314DB}" destId="{F3FC6304-0E65-46C6-ABA7-25F1EAC19A07}" srcOrd="0" destOrd="2" presId="urn:microsoft.com/office/officeart/2005/8/layout/hList1"/>
    <dgm:cxn modelId="{D90744F7-CBAD-4E1C-B452-16CD15B21ED9}" srcId="{F869EE7A-DDEB-4C88-B065-3B338755C7E3}" destId="{B811BCDD-39DE-4285-ADAA-26BC11851E12}" srcOrd="0" destOrd="0" parTransId="{C23A757E-7B50-4929-AD0F-E5073226D8AC}" sibTransId="{0A69D8A4-1E06-4DB1-88A8-B2B232374559}"/>
    <dgm:cxn modelId="{EE0B9B0D-B69B-43B7-9186-B7F5D61DD01B}" srcId="{9551BA10-9686-4D64-85BC-D4E7ABFF442F}" destId="{9200BAEF-2362-4046-BEE4-B965804A9796}" srcOrd="4" destOrd="0" parTransId="{205699B3-BD9A-4EC5-A537-3A741D5154D1}" sibTransId="{E01A8B2F-596C-4FDA-855C-B4ED7C2F7736}"/>
    <dgm:cxn modelId="{9FF02BCF-809A-4EA3-899E-32AEF65664A4}" type="presOf" srcId="{13056AF9-CA76-474C-8CEF-D263F050483D}" destId="{6A27F601-CE7B-4475-B06E-2A736465206B}" srcOrd="0" destOrd="2" presId="urn:microsoft.com/office/officeart/2005/8/layout/hList1"/>
    <dgm:cxn modelId="{4DF2CCB3-95DA-4017-B3AA-577E2BFBA8AB}" srcId="{2745A748-2105-4ADF-B81A-D1EDDA0AC94F}" destId="{9551BA10-9686-4D64-85BC-D4E7ABFF442F}" srcOrd="0" destOrd="0" parTransId="{65D4DD1C-6780-412B-B40C-62B4EBEDA026}" sibTransId="{B6042E50-E8F9-4999-98AC-27BC7F845A3C}"/>
    <dgm:cxn modelId="{4A5B96E3-CF65-46A3-9B4A-D0C363967A4C}" type="presOf" srcId="{31A0334A-7BD3-4572-9A6B-2C5BE0AE50CF}" destId="{6A27F601-CE7B-4475-B06E-2A736465206B}" srcOrd="0" destOrd="3" presId="urn:microsoft.com/office/officeart/2005/8/layout/hList1"/>
    <dgm:cxn modelId="{B040BD49-2F9B-45CC-914B-AECE184AAF45}" srcId="{9A889102-D060-4FF5-BC35-ECA4E4A762B1}" destId="{2FF470A2-358B-42D3-A97B-947503FCA138}" srcOrd="1" destOrd="0" parTransId="{EF1674A6-8161-43DC-90DA-EBACC364274D}" sibTransId="{5F18123E-A7A3-4AD9-A812-8FB4BE659995}"/>
    <dgm:cxn modelId="{095AF579-5812-4499-BD5A-066AB50575AE}" srcId="{9551BA10-9686-4D64-85BC-D4E7ABFF442F}" destId="{31A0334A-7BD3-4572-9A6B-2C5BE0AE50CF}" srcOrd="3" destOrd="0" parTransId="{C89269A2-D2EC-4136-91F3-C89A5A1DEE56}" sibTransId="{40A7F77A-8EA8-4F1F-9F52-0997C7F413EB}"/>
    <dgm:cxn modelId="{091BB448-E8BA-44F7-85F0-2A5E1C758802}" srcId="{9A889102-D060-4FF5-BC35-ECA4E4A762B1}" destId="{486F0279-554D-44D9-ACF9-0F80BCD93CC8}" srcOrd="0" destOrd="0" parTransId="{F1B49A1A-3D1B-4C48-8ADE-2A8B864C640B}" sibTransId="{EEA2DDCE-5726-4BAC-9274-66AF75A3C872}"/>
    <dgm:cxn modelId="{6636ACDC-E880-4693-8C2E-5C6F26FFC8A3}" srcId="{2745A748-2105-4ADF-B81A-D1EDDA0AC94F}" destId="{9A889102-D060-4FF5-BC35-ECA4E4A762B1}" srcOrd="2" destOrd="0" parTransId="{DFA7AC77-4737-47E0-A00E-0C3080E2D8B0}" sibTransId="{0030C859-C3B0-4165-8060-ABAEFF2AF4E6}"/>
    <dgm:cxn modelId="{D52B4040-A9EB-4E5C-AFEB-5CCE08574EE3}" type="presOf" srcId="{1D438FCB-A74E-42B2-A421-A8C5EB0F5187}" destId="{703DFBDD-F93B-4F32-9563-80BDF5D81A96}" srcOrd="0" destOrd="2" presId="urn:microsoft.com/office/officeart/2005/8/layout/hList1"/>
    <dgm:cxn modelId="{63A58FA8-0C7E-4164-88B5-2C4C1B4CE9F3}" srcId="{F869EE7A-DDEB-4C88-B065-3B338755C7E3}" destId="{894E8F3E-2A3E-4A9E-AEBA-5D0F037314DB}" srcOrd="2" destOrd="0" parTransId="{699D2DD5-9B0D-41CA-B59F-3086ADAB90EC}" sibTransId="{8EA52396-C2B2-488F-B22A-7357A848EC7F}"/>
    <dgm:cxn modelId="{AD7B6A0E-0FAD-4E35-93B2-63824989FEBE}" type="presOf" srcId="{486F0279-554D-44D9-ACF9-0F80BCD93CC8}" destId="{703DFBDD-F93B-4F32-9563-80BDF5D81A96}" srcOrd="0" destOrd="0" presId="urn:microsoft.com/office/officeart/2005/8/layout/hList1"/>
    <dgm:cxn modelId="{08989CD9-86FF-44C8-B226-13FB83142947}" srcId="{F869EE7A-DDEB-4C88-B065-3B338755C7E3}" destId="{54C5A448-96E7-4F62-8AAC-BA3B94EDE4FE}" srcOrd="4" destOrd="0" parTransId="{AB0239E5-D302-42EB-8C1C-16C699F73C37}" sibTransId="{46984B4F-0A39-4B6B-8BFC-54BCB005C7A9}"/>
    <dgm:cxn modelId="{F2CC537B-8E2F-4154-8883-7A9C3375C7A6}" type="presOf" srcId="{54C5A448-96E7-4F62-8AAC-BA3B94EDE4FE}" destId="{F3FC6304-0E65-46C6-ABA7-25F1EAC19A07}" srcOrd="0" destOrd="4" presId="urn:microsoft.com/office/officeart/2005/8/layout/hList1"/>
    <dgm:cxn modelId="{9635A8D6-F75C-4A87-92DF-ED485E1A9743}" type="presOf" srcId="{B811BCDD-39DE-4285-ADAA-26BC11851E12}" destId="{F3FC6304-0E65-46C6-ABA7-25F1EAC19A07}" srcOrd="0" destOrd="0" presId="urn:microsoft.com/office/officeart/2005/8/layout/hList1"/>
    <dgm:cxn modelId="{C2454088-6624-4431-8B7C-C595E3DD08F3}" type="presOf" srcId="{F869EE7A-DDEB-4C88-B065-3B338755C7E3}" destId="{393C9DAD-1F3A-4B04-9970-A8378E6681C3}" srcOrd="0" destOrd="0" presId="urn:microsoft.com/office/officeart/2005/8/layout/hList1"/>
    <dgm:cxn modelId="{8A1ED7A2-3041-4C65-91EF-318AE95B6DA7}" type="presOf" srcId="{20EBE3D5-1413-4769-B997-FD761A3EB019}" destId="{6A27F601-CE7B-4475-B06E-2A736465206B}" srcOrd="0" destOrd="1" presId="urn:microsoft.com/office/officeart/2005/8/layout/hList1"/>
    <dgm:cxn modelId="{963C5FAF-BE35-4AE2-831F-4D9C438B0D09}" srcId="{9551BA10-9686-4D64-85BC-D4E7ABFF442F}" destId="{20EBE3D5-1413-4769-B997-FD761A3EB019}" srcOrd="1" destOrd="0" parTransId="{E0B97727-C5A5-4244-82FB-145E3D25AFCF}" sibTransId="{FC1A4C3D-0C61-4B9D-BEC1-14E5E8EE4AF8}"/>
    <dgm:cxn modelId="{0DBC58A8-6943-40B5-9AC2-969EBE31B80C}" type="presOf" srcId="{2FF470A2-358B-42D3-A97B-947503FCA138}" destId="{703DFBDD-F93B-4F32-9563-80BDF5D81A96}" srcOrd="0" destOrd="1" presId="urn:microsoft.com/office/officeart/2005/8/layout/hList1"/>
    <dgm:cxn modelId="{21652507-1A62-42C3-8C56-03EDE88DBB34}" srcId="{9551BA10-9686-4D64-85BC-D4E7ABFF442F}" destId="{6B19C15A-BC36-4729-9684-BA7297575214}" srcOrd="0" destOrd="0" parTransId="{7E0C7A26-A225-4BE5-96ED-C3CEB70C455D}" sibTransId="{5EC87A29-E68E-403F-AF66-5A82FA761711}"/>
    <dgm:cxn modelId="{A85BA4DA-CFE3-414E-A18E-A3BB0AE0E701}" type="presParOf" srcId="{B947CA7F-E8D6-4C31-B0CB-DFD8891F1694}" destId="{7A19DCCE-B3E8-4D81-8940-3637F524767A}" srcOrd="0" destOrd="0" presId="urn:microsoft.com/office/officeart/2005/8/layout/hList1"/>
    <dgm:cxn modelId="{25D87BE1-6DB9-4080-8B65-74FABD3096CB}" type="presParOf" srcId="{7A19DCCE-B3E8-4D81-8940-3637F524767A}" destId="{D52862C7-07A0-4DEF-AC74-128B310231E6}" srcOrd="0" destOrd="0" presId="urn:microsoft.com/office/officeart/2005/8/layout/hList1"/>
    <dgm:cxn modelId="{E762EE75-129A-4FD9-83AF-AD0DB8D3CD28}" type="presParOf" srcId="{7A19DCCE-B3E8-4D81-8940-3637F524767A}" destId="{6A27F601-CE7B-4475-B06E-2A736465206B}" srcOrd="1" destOrd="0" presId="urn:microsoft.com/office/officeart/2005/8/layout/hList1"/>
    <dgm:cxn modelId="{C7B7E194-A4E1-451C-92A3-155CBAA896A9}" type="presParOf" srcId="{B947CA7F-E8D6-4C31-B0CB-DFD8891F1694}" destId="{01733856-1DED-4593-BCCF-219B8D152970}" srcOrd="1" destOrd="0" presId="urn:microsoft.com/office/officeart/2005/8/layout/hList1"/>
    <dgm:cxn modelId="{DAF3ECDA-17B9-472B-9A41-424562ACE1CC}" type="presParOf" srcId="{B947CA7F-E8D6-4C31-B0CB-DFD8891F1694}" destId="{94BA28F7-590B-4F57-B9A8-3C142308B4FA}" srcOrd="2" destOrd="0" presId="urn:microsoft.com/office/officeart/2005/8/layout/hList1"/>
    <dgm:cxn modelId="{77F42158-6BE4-4032-9FFB-91BAE559CAE5}" type="presParOf" srcId="{94BA28F7-590B-4F57-B9A8-3C142308B4FA}" destId="{393C9DAD-1F3A-4B04-9970-A8378E6681C3}" srcOrd="0" destOrd="0" presId="urn:microsoft.com/office/officeart/2005/8/layout/hList1"/>
    <dgm:cxn modelId="{6226CFE5-6287-4BBB-B75C-9C41234A508E}" type="presParOf" srcId="{94BA28F7-590B-4F57-B9A8-3C142308B4FA}" destId="{F3FC6304-0E65-46C6-ABA7-25F1EAC19A07}" srcOrd="1" destOrd="0" presId="urn:microsoft.com/office/officeart/2005/8/layout/hList1"/>
    <dgm:cxn modelId="{B55B5958-D106-43C4-91AD-028715DE3006}" type="presParOf" srcId="{B947CA7F-E8D6-4C31-B0CB-DFD8891F1694}" destId="{A3ECDA4D-BD26-481C-9207-911A9EE61EB7}" srcOrd="3" destOrd="0" presId="urn:microsoft.com/office/officeart/2005/8/layout/hList1"/>
    <dgm:cxn modelId="{3DFD043E-0289-4A08-9020-EA134A64224A}" type="presParOf" srcId="{B947CA7F-E8D6-4C31-B0CB-DFD8891F1694}" destId="{7F72AD77-7858-46C6-8BE8-05DE049399E3}" srcOrd="4" destOrd="0" presId="urn:microsoft.com/office/officeart/2005/8/layout/hList1"/>
    <dgm:cxn modelId="{C6C366B7-F414-4C1D-A1E6-F64FB79C319C}" type="presParOf" srcId="{7F72AD77-7858-46C6-8BE8-05DE049399E3}" destId="{3DE40D36-55FF-4605-986C-0EACF8190DBA}" srcOrd="0" destOrd="0" presId="urn:microsoft.com/office/officeart/2005/8/layout/hList1"/>
    <dgm:cxn modelId="{98B63008-E178-457A-B59D-F80F8B98796A}" type="presParOf" srcId="{7F72AD77-7858-46C6-8BE8-05DE049399E3}" destId="{703DFBDD-F93B-4F32-9563-80BDF5D81A96}" srcOrd="1" destOrd="0" presId="urn:microsoft.com/office/officeart/2005/8/layout/h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2119924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66727194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7599191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828800"/>
            <a:ext cx="4038600" cy="43021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3021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16764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5CE2AC8-276B-4B3D-B953-8D8223F5310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146251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0230044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0477987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915340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66688886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8843787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73747268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9853132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5783454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6611779"/>
            <a:ext cx="144943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kern="12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Mistral" pitchFamily="66" charset="0"/>
                <a:ea typeface="+mn-ea"/>
                <a:cs typeface="+mn-cs"/>
              </a:rPr>
              <a:t>© Фокина Лидия Петровна </a:t>
            </a:r>
            <a:endParaRPr lang="ru-RU" sz="1000" kern="1200" dirty="0">
              <a:solidFill>
                <a:schemeClr val="accent4">
                  <a:lumMod val="20000"/>
                  <a:lumOff val="80000"/>
                </a:schemeClr>
              </a:solidFill>
              <a:latin typeface="Mistral" pitchFamily="66" charset="0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214290"/>
            <a:ext cx="8072494" cy="642942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bg1">
                <a:lumMod val="65000"/>
              </a:schemeClr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357158" y="1000108"/>
            <a:ext cx="928662" cy="214314"/>
            <a:chOff x="2714612" y="3143248"/>
            <a:chExt cx="2857520" cy="928694"/>
          </a:xfrm>
          <a:solidFill>
            <a:srgbClr val="266678"/>
          </a:solidFill>
        </p:grpSpPr>
        <p:sp>
          <p:nvSpPr>
            <p:cNvPr id="10" name="Овал 9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357158" y="1658925"/>
            <a:ext cx="928662" cy="214314"/>
            <a:chOff x="2714612" y="3143248"/>
            <a:chExt cx="2857520" cy="928694"/>
          </a:xfrm>
          <a:solidFill>
            <a:srgbClr val="266678"/>
          </a:solidFill>
        </p:grpSpPr>
        <p:sp>
          <p:nvSpPr>
            <p:cNvPr id="16" name="Овал 15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357158" y="2317742"/>
            <a:ext cx="928662" cy="214314"/>
            <a:chOff x="2714612" y="3143248"/>
            <a:chExt cx="2857520" cy="928694"/>
          </a:xfrm>
          <a:solidFill>
            <a:srgbClr val="266678"/>
          </a:solidFill>
        </p:grpSpPr>
        <p:sp>
          <p:nvSpPr>
            <p:cNvPr id="22" name="Овал 21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357158" y="2976559"/>
            <a:ext cx="928662" cy="214314"/>
            <a:chOff x="2714612" y="3143248"/>
            <a:chExt cx="2857520" cy="928694"/>
          </a:xfrm>
          <a:solidFill>
            <a:srgbClr val="266678"/>
          </a:solidFill>
        </p:grpSpPr>
        <p:sp>
          <p:nvSpPr>
            <p:cNvPr id="28" name="Овал 27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357158" y="3635376"/>
            <a:ext cx="928662" cy="214314"/>
            <a:chOff x="2714612" y="3143248"/>
            <a:chExt cx="2857520" cy="928694"/>
          </a:xfrm>
          <a:solidFill>
            <a:srgbClr val="266678"/>
          </a:solidFill>
        </p:grpSpPr>
        <p:sp>
          <p:nvSpPr>
            <p:cNvPr id="34" name="Овал 33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357158" y="4294193"/>
            <a:ext cx="928662" cy="214314"/>
            <a:chOff x="2714612" y="3143248"/>
            <a:chExt cx="2857520" cy="928694"/>
          </a:xfrm>
          <a:solidFill>
            <a:srgbClr val="266678"/>
          </a:solidFill>
        </p:grpSpPr>
        <p:sp>
          <p:nvSpPr>
            <p:cNvPr id="40" name="Овал 39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Овал 42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357158" y="4953010"/>
            <a:ext cx="928662" cy="214314"/>
            <a:chOff x="2714612" y="3143248"/>
            <a:chExt cx="2857520" cy="928694"/>
          </a:xfrm>
          <a:solidFill>
            <a:srgbClr val="266678"/>
          </a:solidFill>
        </p:grpSpPr>
        <p:sp>
          <p:nvSpPr>
            <p:cNvPr id="46" name="Овал 45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Овал 47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Овал 48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Овал 49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357158" y="6270645"/>
            <a:ext cx="928662" cy="214314"/>
            <a:chOff x="2714612" y="3143248"/>
            <a:chExt cx="2857520" cy="928694"/>
          </a:xfrm>
          <a:solidFill>
            <a:srgbClr val="266678"/>
          </a:solidFill>
        </p:grpSpPr>
        <p:sp>
          <p:nvSpPr>
            <p:cNvPr id="52" name="Овал 51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Овал 52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Овал 53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Овал 54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Овал 55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7" name="Группа 56"/>
          <p:cNvGrpSpPr/>
          <p:nvPr/>
        </p:nvGrpSpPr>
        <p:grpSpPr>
          <a:xfrm>
            <a:off x="357158" y="5611827"/>
            <a:ext cx="928662" cy="214314"/>
            <a:chOff x="2714612" y="3143248"/>
            <a:chExt cx="2857520" cy="928694"/>
          </a:xfrm>
          <a:solidFill>
            <a:srgbClr val="266678"/>
          </a:solidFill>
        </p:grpSpPr>
        <p:sp>
          <p:nvSpPr>
            <p:cNvPr id="58" name="Овал 57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Овал 58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Овал 59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Овал 60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357158" y="341291"/>
            <a:ext cx="928662" cy="214314"/>
            <a:chOff x="2714612" y="3143248"/>
            <a:chExt cx="2857520" cy="928694"/>
          </a:xfrm>
          <a:solidFill>
            <a:srgbClr val="266678"/>
          </a:solidFill>
        </p:grpSpPr>
        <p:sp>
          <p:nvSpPr>
            <p:cNvPr id="65" name="Овал 64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Овал 65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Овал 66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Овал 67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Овал 68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="" xmlns:p14="http://schemas.microsoft.com/office/powerpoint/2010/main" val="2316293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oleObject" Target="../embeddings/oleObject2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548680"/>
            <a:ext cx="6480720" cy="2227269"/>
          </a:xfrm>
        </p:spPr>
        <p:txBody>
          <a:bodyPr/>
          <a:lstStyle/>
          <a:p>
            <a:r>
              <a:rPr lang="ru-RU" sz="7200" b="1" spc="300" dirty="0" smtClean="0">
                <a:solidFill>
                  <a:schemeClr val="accent5">
                    <a:lumMod val="75000"/>
                  </a:schemeClr>
                </a:solidFill>
                <a:latin typeface="Monotype Corsiva" panose="03010101010201010101" pitchFamily="66" charset="0"/>
              </a:rPr>
              <a:t>Операционная система </a:t>
            </a:r>
            <a:r>
              <a:rPr lang="en-US" sz="7200" b="1" spc="300" dirty="0" smtClean="0">
                <a:solidFill>
                  <a:schemeClr val="accent5">
                    <a:lumMod val="75000"/>
                  </a:schemeClr>
                </a:solidFill>
                <a:latin typeface="Monotype Corsiva" panose="03010101010201010101" pitchFamily="66" charset="0"/>
              </a:rPr>
              <a:t>Windows</a:t>
            </a:r>
            <a:endParaRPr lang="ru-RU" sz="7200" b="1" spc="300" dirty="0">
              <a:solidFill>
                <a:schemeClr val="accent5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4437112"/>
            <a:ext cx="7272808" cy="112181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5">
                <a:lumMod val="75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348549"/>
            <a:ext cx="7581528" cy="541180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u="sng" dirty="0" smtClean="0">
                <a:solidFill>
                  <a:schemeClr val="accent5">
                    <a:lumMod val="75000"/>
                  </a:schemeClr>
                </a:solidFill>
              </a:rPr>
              <a:t>Диалоговое окно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dirty="0" smtClean="0"/>
              <a:t>– средство общения с пользователем. Может иметь несколько </a:t>
            </a:r>
            <a:r>
              <a:rPr lang="ru-RU" b="1" i="1" dirty="0" smtClean="0"/>
              <a:t>вкладок</a:t>
            </a:r>
            <a:r>
              <a:rPr lang="ru-RU" i="1" dirty="0" smtClean="0"/>
              <a:t>,</a:t>
            </a:r>
            <a:r>
              <a:rPr lang="ru-RU" dirty="0" smtClean="0"/>
              <a:t> расположенных в его верхней строке. На вкладках пользователю предлагается сделать выбор установок, в зависимости от его целей и задач</a:t>
            </a:r>
            <a:endParaRPr lang="ru-RU" dirty="0"/>
          </a:p>
        </p:txBody>
      </p:sp>
      <p:pic>
        <p:nvPicPr>
          <p:cNvPr id="4098" name="Picture 2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6035" y="3462334"/>
            <a:ext cx="3162296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48425" y="4546746"/>
            <a:ext cx="2774176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01198" y="6000768"/>
            <a:ext cx="4442752" cy="493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 descr="выбор%20в%20палитре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47664" y="3462334"/>
            <a:ext cx="2753534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47664" y="4980194"/>
            <a:ext cx="2609850" cy="12382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547664" y="285728"/>
            <a:ext cx="7344816" cy="450059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u="sng" dirty="0" smtClean="0">
                <a:solidFill>
                  <a:schemeClr val="accent5">
                    <a:lumMod val="75000"/>
                  </a:schemeClr>
                </a:solidFill>
              </a:rPr>
              <a:t>Средства </a:t>
            </a:r>
            <a:r>
              <a:rPr lang="ru-RU" sz="2800" b="1" u="sng" dirty="0" smtClean="0">
                <a:solidFill>
                  <a:schemeClr val="accent5">
                    <a:lumMod val="75000"/>
                  </a:schemeClr>
                </a:solidFill>
              </a:rPr>
              <a:t>у</a:t>
            </a:r>
            <a:r>
              <a:rPr lang="ru-RU" sz="2800" b="1" u="sng" dirty="0" smtClean="0">
                <a:solidFill>
                  <a:schemeClr val="accent5">
                    <a:lumMod val="75000"/>
                  </a:schemeClr>
                </a:solidFill>
              </a:rPr>
              <a:t>правления</a:t>
            </a:r>
            <a:r>
              <a:rPr lang="ru-RU" sz="2800" b="1" u="sng" dirty="0" smtClean="0">
                <a:solidFill>
                  <a:schemeClr val="accent5">
                    <a:lumMod val="75000"/>
                  </a:schemeClr>
                </a:solidFill>
              </a:rPr>
              <a:t>:</a:t>
            </a:r>
            <a:endParaRPr lang="ru-RU" sz="2800" b="1" u="sng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2600" dirty="0" smtClean="0"/>
              <a:t>Главное меню</a:t>
            </a:r>
          </a:p>
          <a:p>
            <a:r>
              <a:rPr lang="ru-RU" sz="2600" dirty="0" smtClean="0"/>
              <a:t>Панель управления</a:t>
            </a:r>
            <a:endParaRPr lang="ru-RU" sz="2600" dirty="0" smtClean="0"/>
          </a:p>
          <a:p>
            <a:r>
              <a:rPr lang="ru-RU" sz="2600" dirty="0" smtClean="0"/>
              <a:t>Панель задач</a:t>
            </a:r>
            <a:endParaRPr lang="ru-RU" sz="2600" dirty="0" smtClean="0"/>
          </a:p>
          <a:p>
            <a:r>
              <a:rPr lang="ru-RU" sz="2600" dirty="0" smtClean="0"/>
              <a:t>Меню</a:t>
            </a:r>
            <a:endParaRPr lang="ru-RU" sz="2600" dirty="0" smtClean="0"/>
          </a:p>
          <a:p>
            <a:r>
              <a:rPr lang="ru-RU" sz="2600" dirty="0" smtClean="0"/>
              <a:t>Кнопки</a:t>
            </a:r>
            <a:endParaRPr lang="ru-RU" sz="2600" dirty="0" smtClean="0"/>
          </a:p>
          <a:p>
            <a:r>
              <a:rPr lang="ru-RU" sz="2600" dirty="0" smtClean="0"/>
              <a:t>Клавиатура</a:t>
            </a:r>
            <a:endParaRPr lang="ru-RU" sz="2600" dirty="0" smtClean="0"/>
          </a:p>
          <a:p>
            <a:r>
              <a:rPr lang="ru-RU" sz="2600" dirty="0" smtClean="0"/>
              <a:t>Мышь</a:t>
            </a:r>
            <a:endParaRPr lang="ru-RU" sz="26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6983" y="3383246"/>
            <a:ext cx="3065909" cy="307500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656" y="4423054"/>
            <a:ext cx="4071739" cy="20469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1" y="260648"/>
            <a:ext cx="7463182" cy="1800200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b="1" i="1" u="sng" dirty="0" smtClean="0">
                <a:solidFill>
                  <a:schemeClr val="accent5">
                    <a:lumMod val="75000"/>
                  </a:schemeClr>
                </a:solidFill>
              </a:rPr>
              <a:t>Панель управления</a:t>
            </a:r>
            <a:r>
              <a:rPr lang="ru-RU" dirty="0" smtClean="0"/>
              <a:t> используется для настройки наиболее важных объектов операционной системы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4546" y="1916832"/>
            <a:ext cx="6048672" cy="454638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47664" y="404664"/>
            <a:ext cx="7027982" cy="374441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None/>
            </a:pPr>
            <a:r>
              <a:rPr lang="ru-RU" b="1" u="sng" dirty="0">
                <a:solidFill>
                  <a:schemeClr val="accent5">
                    <a:lumMod val="75000"/>
                  </a:schemeClr>
                </a:solidFill>
              </a:rPr>
              <a:t>Панель задач </a:t>
            </a:r>
            <a:r>
              <a:rPr lang="ru-RU" dirty="0"/>
              <a:t>имеет вид полосы, которая по умолчанию располагается вдоль нижней границы экрана. Она содержит кнопку «Пуск», кнопки выполняемых задач и открытых папок и другие </a:t>
            </a:r>
            <a:r>
              <a:rPr lang="ru-RU" dirty="0" smtClean="0"/>
              <a:t>панели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-920" r="45738" b="-7998"/>
          <a:stretch/>
        </p:blipFill>
        <p:spPr>
          <a:xfrm>
            <a:off x="1475656" y="4365104"/>
            <a:ext cx="6912768" cy="5760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52759" t="-36398" b="1"/>
          <a:stretch/>
        </p:blipFill>
        <p:spPr>
          <a:xfrm>
            <a:off x="2627784" y="5157192"/>
            <a:ext cx="6041646" cy="74275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332656"/>
            <a:ext cx="7416824" cy="3214710"/>
          </a:xfrm>
        </p:spPr>
        <p:txBody>
          <a:bodyPr/>
          <a:lstStyle/>
          <a:p>
            <a:pPr>
              <a:buNone/>
            </a:pPr>
            <a:r>
              <a:rPr lang="ru-RU" sz="2800" b="1" i="1" u="sng" dirty="0" smtClean="0">
                <a:solidFill>
                  <a:schemeClr val="accent5">
                    <a:lumMod val="75000"/>
                  </a:schemeClr>
                </a:solidFill>
              </a:rPr>
              <a:t>Меню</a:t>
            </a:r>
            <a:r>
              <a:rPr lang="ru-RU" sz="2800" dirty="0" smtClean="0"/>
              <a:t> – список команд, в котором пользователь делает определенный выбор. </a:t>
            </a:r>
          </a:p>
          <a:p>
            <a:pPr>
              <a:buNone/>
            </a:pPr>
            <a:r>
              <a:rPr lang="ru-RU" sz="2800" dirty="0" smtClean="0"/>
              <a:t>В ОС </a:t>
            </a:r>
            <a:r>
              <a:rPr lang="en-GB" sz="2800" dirty="0" smtClean="0"/>
              <a:t>Windows </a:t>
            </a:r>
            <a:r>
              <a:rPr lang="ru-RU" sz="2800" dirty="0" smtClean="0"/>
              <a:t>используются несколько основных видов меню:</a:t>
            </a:r>
          </a:p>
          <a:p>
            <a:r>
              <a:rPr lang="ru-RU" sz="2800" dirty="0" smtClean="0"/>
              <a:t>Главное</a:t>
            </a:r>
          </a:p>
          <a:p>
            <a:r>
              <a:rPr lang="ru-RU" sz="2800" dirty="0" smtClean="0"/>
              <a:t>Системное</a:t>
            </a:r>
          </a:p>
          <a:p>
            <a:r>
              <a:rPr lang="ru-RU" sz="2800" dirty="0" smtClean="0"/>
              <a:t>Контекстное</a:t>
            </a:r>
          </a:p>
          <a:p>
            <a:r>
              <a:rPr lang="ru-RU" sz="2800" dirty="0" smtClean="0"/>
              <a:t>Горизонтальное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6730" y="1940011"/>
            <a:ext cx="2286000" cy="27432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52625" t="2960" r="33725" b="80240"/>
          <a:stretch/>
        </p:blipFill>
        <p:spPr>
          <a:xfrm>
            <a:off x="6890522" y="4892161"/>
            <a:ext cx="1872208" cy="1440160"/>
          </a:xfrm>
          <a:prstGeom prst="rect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7129" y="4930558"/>
            <a:ext cx="4927079" cy="1416976"/>
          </a:xfrm>
          <a:prstGeom prst="rect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l="24276" t="54200" r="55775" b="13040"/>
          <a:stretch/>
        </p:blipFill>
        <p:spPr>
          <a:xfrm>
            <a:off x="4427984" y="2420888"/>
            <a:ext cx="1820415" cy="1868321"/>
          </a:xfrm>
          <a:prstGeom prst="rect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260648"/>
            <a:ext cx="7416824" cy="65973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u="sng" dirty="0" smtClean="0">
                <a:solidFill>
                  <a:schemeClr val="accent5">
                    <a:lumMod val="75000"/>
                  </a:schemeClr>
                </a:solidFill>
              </a:rPr>
              <a:t>Кнопка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dirty="0" smtClean="0"/>
              <a:t>– интерактивный элемент, запрограммированный на определенное действие. Понятие </a:t>
            </a:r>
            <a:r>
              <a:rPr lang="ru-RU" i="1" dirty="0" smtClean="0"/>
              <a:t>«нажать на кнопку»</a:t>
            </a:r>
            <a:r>
              <a:rPr lang="ru-RU" dirty="0" smtClean="0"/>
              <a:t> означает «подвести указатель мыши и щелкнуть по ней левой кнопкой мыши»</a:t>
            </a: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4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22094635"/>
              </p:ext>
            </p:extLst>
          </p:nvPr>
        </p:nvGraphicFramePr>
        <p:xfrm>
          <a:off x="1611753" y="3430745"/>
          <a:ext cx="1839805" cy="504056"/>
        </p:xfrm>
        <a:graphic>
          <a:graphicData uri="http://schemas.openxmlformats.org/presentationml/2006/ole">
            <p:oleObj spid="_x0000_s10364" name="Точечный рисунок" r:id="rId3" imgW="695238" imgH="190426" progId="PBrush">
              <p:embed/>
            </p:oleObj>
          </a:graphicData>
        </a:graphic>
      </p:graphicFrame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4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792756651"/>
              </p:ext>
            </p:extLst>
          </p:nvPr>
        </p:nvGraphicFramePr>
        <p:xfrm>
          <a:off x="1611752" y="4077072"/>
          <a:ext cx="1839805" cy="529258"/>
        </p:xfrm>
        <a:graphic>
          <a:graphicData uri="http://schemas.openxmlformats.org/presentationml/2006/ole">
            <p:oleObj spid="_x0000_s10365" name="Точечный рисунок" r:id="rId4" imgW="695238" imgH="200159" progId="PBrush">
              <p:embed/>
            </p:oleObj>
          </a:graphicData>
        </a:graphic>
      </p:graphicFrame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7655" y="3409852"/>
            <a:ext cx="5000625" cy="9715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10893" y="4741772"/>
            <a:ext cx="1641521" cy="16284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38562" y="5141654"/>
            <a:ext cx="1666875" cy="8286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62019" y="4741772"/>
            <a:ext cx="2826261" cy="117930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547664" y="285728"/>
            <a:ext cx="7344816" cy="450059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u="sng" dirty="0" smtClean="0">
                <a:solidFill>
                  <a:schemeClr val="accent5">
                    <a:lumMod val="75000"/>
                  </a:schemeClr>
                </a:solidFill>
              </a:rPr>
              <a:t>Способы навигации:</a:t>
            </a:r>
          </a:p>
          <a:p>
            <a:r>
              <a:rPr lang="ru-RU" sz="2600" dirty="0" smtClean="0"/>
              <a:t>Папка «Мой компьютер»</a:t>
            </a:r>
          </a:p>
          <a:p>
            <a:r>
              <a:rPr lang="ru-RU" sz="2600" dirty="0" smtClean="0"/>
              <a:t>Адресная строка любого открытого окна</a:t>
            </a:r>
          </a:p>
          <a:p>
            <a:r>
              <a:rPr lang="ru-RU" sz="2600" dirty="0" smtClean="0"/>
              <a:t>Главное меню</a:t>
            </a:r>
          </a:p>
          <a:p>
            <a:r>
              <a:rPr lang="ru-RU" sz="2600" dirty="0" smtClean="0"/>
              <a:t>Программа «Поиск»</a:t>
            </a:r>
          </a:p>
          <a:p>
            <a:r>
              <a:rPr lang="ru-RU" sz="2600" dirty="0" smtClean="0"/>
              <a:t>Программа «Проводник»</a:t>
            </a:r>
          </a:p>
          <a:p>
            <a:r>
              <a:rPr lang="ru-RU" sz="2600" dirty="0" smtClean="0"/>
              <a:t>Файловые менеджеры</a:t>
            </a:r>
          </a:p>
          <a:p>
            <a:r>
              <a:rPr lang="ru-RU" sz="2600" dirty="0" smtClean="0"/>
              <a:t>Командная строка</a:t>
            </a:r>
            <a:endParaRPr lang="ru-RU" sz="26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6983" y="3383246"/>
            <a:ext cx="3065909" cy="307500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656" y="4423054"/>
            <a:ext cx="4071739" cy="20469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403648" y="428604"/>
            <a:ext cx="7283152" cy="12722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u="sng" dirty="0" smtClean="0">
                <a:solidFill>
                  <a:schemeClr val="accent5">
                    <a:lumMod val="75000"/>
                  </a:schemeClr>
                </a:solidFill>
              </a:rPr>
              <a:t>Объекты</a:t>
            </a:r>
            <a:r>
              <a:rPr lang="ru-RU" b="1" u="sng" dirty="0" smtClean="0">
                <a:solidFill>
                  <a:schemeClr val="accent5">
                    <a:lumMod val="75000"/>
                  </a:schemeClr>
                </a:solidFill>
              </a:rPr>
              <a:t> операционной системы </a:t>
            </a:r>
            <a:r>
              <a:rPr lang="en-GB" b="1" u="sng" dirty="0" smtClean="0">
                <a:solidFill>
                  <a:schemeClr val="accent5">
                    <a:lumMod val="75000"/>
                  </a:schemeClr>
                </a:solidFill>
              </a:rPr>
              <a:t>Windows</a:t>
            </a:r>
            <a:r>
              <a:rPr lang="ru-RU" b="1" u="sng" dirty="0" smtClean="0">
                <a:solidFill>
                  <a:schemeClr val="accent5">
                    <a:lumMod val="75000"/>
                  </a:schemeClr>
                </a:solidFill>
              </a:rPr>
              <a:t>: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="" xmlns:p14="http://schemas.microsoft.com/office/powerpoint/2010/main" val="3417601036"/>
              </p:ext>
            </p:extLst>
          </p:nvPr>
        </p:nvGraphicFramePr>
        <p:xfrm>
          <a:off x="1406217" y="260648"/>
          <a:ext cx="7414255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807738" y="4452934"/>
            <a:ext cx="26642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Рисунок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Диаграмма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Фрагмент </a:t>
            </a:r>
            <a:r>
              <a:rPr lang="ru-RU" dirty="0" smtClean="0"/>
              <a:t>текста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Схема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Таблица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Значок объекта и </a:t>
            </a:r>
            <a:r>
              <a:rPr lang="ru-RU" dirty="0"/>
              <a:t>пр.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60032" y="4437112"/>
            <a:ext cx="3296989" cy="2041532"/>
          </a:xfrm>
          <a:prstGeom prst="rect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285728"/>
            <a:ext cx="7416824" cy="6286544"/>
          </a:xfrm>
        </p:spPr>
        <p:txBody>
          <a:bodyPr>
            <a:normAutofit fontScale="77500" lnSpcReduction="20000"/>
          </a:bodyPr>
          <a:lstStyle/>
          <a:p>
            <a:pPr>
              <a:spcAft>
                <a:spcPts val="1200"/>
              </a:spcAft>
              <a:buNone/>
            </a:pPr>
            <a:r>
              <a:rPr lang="ru-RU" b="1" u="sng" dirty="0" smtClean="0">
                <a:solidFill>
                  <a:schemeClr val="accent5">
                    <a:lumMod val="75000"/>
                  </a:schemeClr>
                </a:solidFill>
              </a:rPr>
              <a:t>Буфер обмена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dirty="0" smtClean="0"/>
              <a:t>– это область оперативной памяти компьютера, в которую временно помещается некоторый объект до того момента, когда он будет востребован.</a:t>
            </a:r>
          </a:p>
          <a:p>
            <a:pPr>
              <a:buNone/>
            </a:pPr>
            <a:r>
              <a:rPr lang="ru-RU" u="sng" dirty="0" smtClean="0"/>
              <a:t>Способы помещение объекта в буфер обмена:</a:t>
            </a:r>
          </a:p>
          <a:p>
            <a:pPr lvl="0"/>
            <a:r>
              <a:rPr lang="ru-RU" dirty="0" smtClean="0"/>
              <a:t>комбинации клавиш </a:t>
            </a:r>
            <a:r>
              <a:rPr lang="en-GB" dirty="0" smtClean="0">
                <a:solidFill>
                  <a:schemeClr val="accent6">
                    <a:lumMod val="50000"/>
                  </a:schemeClr>
                </a:solidFill>
              </a:rPr>
              <a:t>Ctrl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+</a:t>
            </a:r>
            <a:r>
              <a:rPr lang="en-GB" dirty="0" smtClean="0">
                <a:solidFill>
                  <a:schemeClr val="accent6">
                    <a:lumMod val="50000"/>
                  </a:schemeClr>
                </a:solidFill>
              </a:rPr>
              <a:t>C</a:t>
            </a:r>
            <a:r>
              <a:rPr lang="en-GB" dirty="0" smtClean="0"/>
              <a:t> </a:t>
            </a:r>
            <a:r>
              <a:rPr lang="ru-RU" dirty="0" smtClean="0"/>
              <a:t>или </a:t>
            </a:r>
            <a:r>
              <a:rPr lang="en-GB" dirty="0" smtClean="0">
                <a:solidFill>
                  <a:schemeClr val="accent6">
                    <a:lumMod val="50000"/>
                  </a:schemeClr>
                </a:solidFill>
              </a:rPr>
              <a:t>Ctrl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+</a:t>
            </a:r>
            <a:r>
              <a:rPr lang="en-GB" dirty="0" smtClean="0">
                <a:solidFill>
                  <a:schemeClr val="accent6">
                    <a:lumMod val="50000"/>
                  </a:schemeClr>
                </a:solidFill>
              </a:rPr>
              <a:t>X</a:t>
            </a:r>
            <a:r>
              <a:rPr lang="ru-RU" dirty="0" smtClean="0"/>
              <a:t>;</a:t>
            </a:r>
          </a:p>
          <a:p>
            <a:pPr lvl="0"/>
            <a:r>
              <a:rPr lang="ru-RU" dirty="0" smtClean="0"/>
              <a:t>команды горизонтального меню 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Правка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sym typeface="Wingdings"/>
              </a:rPr>
              <a:t>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 Копировать (Вырезать)</a:t>
            </a:r>
            <a:r>
              <a:rPr lang="ru-RU" dirty="0" smtClean="0"/>
              <a:t>;</a:t>
            </a:r>
          </a:p>
          <a:p>
            <a:pPr lvl="0"/>
            <a:r>
              <a:rPr lang="ru-RU" dirty="0" smtClean="0"/>
              <a:t>команда контекстного меню: 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Копировать</a:t>
            </a:r>
            <a:r>
              <a:rPr lang="ru-RU" dirty="0" smtClean="0"/>
              <a:t>;</a:t>
            </a:r>
          </a:p>
          <a:p>
            <a:pPr lvl="0">
              <a:spcAft>
                <a:spcPts val="1200"/>
              </a:spcAft>
            </a:pPr>
            <a:r>
              <a:rPr lang="ru-RU" dirty="0" smtClean="0"/>
              <a:t>кнопки  на панели инструментов.</a:t>
            </a:r>
          </a:p>
          <a:p>
            <a:pPr>
              <a:buNone/>
            </a:pPr>
            <a:r>
              <a:rPr lang="ru-RU" u="sng" dirty="0" smtClean="0"/>
              <a:t>Способы извлечения объекта из буфера обмена:</a:t>
            </a:r>
          </a:p>
          <a:p>
            <a:pPr lvl="0"/>
            <a:r>
              <a:rPr lang="ru-RU" dirty="0" smtClean="0"/>
              <a:t>комбинация клавиш </a:t>
            </a:r>
            <a:r>
              <a:rPr lang="en-GB" dirty="0" smtClean="0">
                <a:solidFill>
                  <a:schemeClr val="accent6">
                    <a:lumMod val="50000"/>
                  </a:schemeClr>
                </a:solidFill>
              </a:rPr>
              <a:t>Ctrl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+</a:t>
            </a:r>
            <a:r>
              <a:rPr lang="en-GB" dirty="0" smtClean="0">
                <a:solidFill>
                  <a:schemeClr val="accent6">
                    <a:lumMod val="50000"/>
                  </a:schemeClr>
                </a:solidFill>
              </a:rPr>
              <a:t>V</a:t>
            </a:r>
            <a:r>
              <a:rPr lang="ru-RU" dirty="0" smtClean="0"/>
              <a:t>;</a:t>
            </a:r>
          </a:p>
          <a:p>
            <a:pPr lvl="0"/>
            <a:r>
              <a:rPr lang="ru-RU" dirty="0" smtClean="0"/>
              <a:t>команды горизонтального меню 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Правка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sym typeface="Wingdings"/>
              </a:rPr>
              <a:t>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 Вставить</a:t>
            </a:r>
            <a:r>
              <a:rPr lang="ru-RU" i="1" dirty="0" smtClean="0"/>
              <a:t>;</a:t>
            </a:r>
            <a:endParaRPr lang="ru-RU" dirty="0" smtClean="0"/>
          </a:p>
          <a:p>
            <a:pPr lvl="0"/>
            <a:r>
              <a:rPr lang="ru-RU" dirty="0" smtClean="0"/>
              <a:t>команда контекстного меню: 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Вставить</a:t>
            </a:r>
            <a:r>
              <a:rPr lang="ru-RU" i="1" dirty="0" smtClean="0"/>
              <a:t>;</a:t>
            </a:r>
            <a:endParaRPr lang="ru-RU" dirty="0" smtClean="0"/>
          </a:p>
          <a:p>
            <a:pPr lvl="0"/>
            <a:r>
              <a:rPr lang="ru-RU" dirty="0" smtClean="0"/>
              <a:t>кнопка  на панели инструментов.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3"/>
          <p:cNvSpPr txBox="1">
            <a:spLocks/>
          </p:cNvSpPr>
          <p:nvPr/>
        </p:nvSpPr>
        <p:spPr>
          <a:xfrm>
            <a:off x="1547664" y="404664"/>
            <a:ext cx="7310616" cy="316835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ru-RU" b="1" u="sng" dirty="0" smtClean="0">
                <a:solidFill>
                  <a:schemeClr val="accent5">
                    <a:lumMod val="75000"/>
                  </a:schemeClr>
                </a:solidFill>
              </a:rPr>
              <a:t>Операционная система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dirty="0" smtClean="0"/>
              <a:t>– комплекс программ, обеспечивающих взаимодействие всех аппаратных и программных частей компьютера между собой и взаимодействие пользователя и компьютера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3789039"/>
            <a:ext cx="6984776" cy="210986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403648" y="764704"/>
            <a:ext cx="7454632" cy="4900634"/>
          </a:xfrm>
        </p:spPr>
        <p:txBody>
          <a:bodyPr>
            <a:normAutofit lnSpcReduction="10000"/>
          </a:bodyPr>
          <a:lstStyle/>
          <a:p>
            <a:pPr>
              <a:spcAft>
                <a:spcPts val="1800"/>
              </a:spcAft>
              <a:buNone/>
            </a:pPr>
            <a:r>
              <a:rPr lang="ru-RU" b="1" u="sng" dirty="0" smtClean="0">
                <a:solidFill>
                  <a:schemeClr val="accent5">
                    <a:lumMod val="75000"/>
                  </a:schemeClr>
                </a:solidFill>
              </a:rPr>
              <a:t>Структура операционной системы:</a:t>
            </a:r>
          </a:p>
          <a:p>
            <a:pPr>
              <a:spcAft>
                <a:spcPts val="1200"/>
              </a:spcAft>
            </a:pPr>
            <a:r>
              <a:rPr lang="ru-RU" b="1" dirty="0" smtClean="0"/>
              <a:t>Ядро</a:t>
            </a:r>
            <a:r>
              <a:rPr lang="ru-RU" dirty="0" smtClean="0"/>
              <a:t> – переводит команды с языка программ на язык «машинных кодов», понятный компьютеру.</a:t>
            </a:r>
            <a:endParaRPr lang="ru-RU" b="1" dirty="0" smtClean="0"/>
          </a:p>
          <a:p>
            <a:pPr>
              <a:spcAft>
                <a:spcPts val="1200"/>
              </a:spcAft>
            </a:pPr>
            <a:r>
              <a:rPr lang="ru-RU" b="1" dirty="0" smtClean="0"/>
              <a:t>Драйверы</a:t>
            </a:r>
            <a:r>
              <a:rPr lang="ru-RU" dirty="0" smtClean="0"/>
              <a:t> – программы, управляющие устройствами.</a:t>
            </a:r>
            <a:endParaRPr lang="ru-RU" b="1" dirty="0" smtClean="0"/>
          </a:p>
          <a:p>
            <a:pPr>
              <a:spcAft>
                <a:spcPts val="1200"/>
              </a:spcAft>
            </a:pPr>
            <a:r>
              <a:rPr lang="ru-RU" b="1" dirty="0" smtClean="0"/>
              <a:t>Интерфейс</a:t>
            </a:r>
            <a:r>
              <a:rPr lang="ru-RU" dirty="0" smtClean="0"/>
              <a:t> – оболочка, с помощью которой пользователь общается с компьютером.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/>
          <a:lstStyle/>
          <a:p>
            <a:r>
              <a:rPr lang="ru-RU" b="1" u="sng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Операционная система </a:t>
            </a:r>
            <a:r>
              <a:rPr lang="en-US" b="1" u="sng" dirty="0" err="1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Windovs</a:t>
            </a:r>
            <a:endParaRPr lang="ru-RU" b="1" u="sng" dirty="0">
              <a:solidFill>
                <a:schemeClr val="accent5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060848"/>
            <a:ext cx="6152210" cy="42052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712624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>
            <a:normAutofit fontScale="90000"/>
          </a:bodyPr>
          <a:lstStyle/>
          <a:p>
            <a:r>
              <a:rPr lang="ru-RU" sz="3600" b="1" u="sng" dirty="0" smtClean="0">
                <a:solidFill>
                  <a:schemeClr val="accent5">
                    <a:lumMod val="75000"/>
                  </a:schemeClr>
                </a:solidFill>
              </a:rPr>
              <a:t>Основны</a:t>
            </a:r>
            <a:r>
              <a:rPr lang="ru-RU" sz="3600" b="1" u="sng" dirty="0">
                <a:solidFill>
                  <a:schemeClr val="accent5">
                    <a:lumMod val="75000"/>
                  </a:schemeClr>
                </a:solidFill>
              </a:rPr>
              <a:t>е</a:t>
            </a:r>
            <a:r>
              <a:rPr lang="ru-RU" sz="3600" b="1" u="sng" dirty="0" smtClean="0">
                <a:solidFill>
                  <a:schemeClr val="accent5">
                    <a:lumMod val="75000"/>
                  </a:schemeClr>
                </a:solidFill>
              </a:rPr>
              <a:t> функции операционной системы </a:t>
            </a:r>
            <a:r>
              <a:rPr lang="en-US" sz="3600" b="1" u="sng" dirty="0" smtClean="0">
                <a:solidFill>
                  <a:schemeClr val="accent5">
                    <a:lumMod val="75000"/>
                  </a:schemeClr>
                </a:solidFill>
              </a:rPr>
              <a:t>Windows</a:t>
            </a:r>
            <a:r>
              <a:rPr lang="ru-RU" sz="3600" b="1" u="sng" dirty="0" smtClean="0">
                <a:solidFill>
                  <a:schemeClr val="accent5">
                    <a:lumMod val="75000"/>
                  </a:schemeClr>
                </a:solidFill>
              </a:rPr>
              <a:t>:</a:t>
            </a:r>
            <a:endParaRPr lang="ru-RU" b="1" u="sng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556792"/>
            <a:ext cx="7632848" cy="5040560"/>
          </a:xfrm>
        </p:spPr>
        <p:txBody>
          <a:bodyPr>
            <a:normAutofit/>
          </a:bodyPr>
          <a:lstStyle/>
          <a:p>
            <a:pPr marL="514350" indent="-514350">
              <a:spcAft>
                <a:spcPts val="1200"/>
              </a:spcAft>
              <a:buFont typeface="Wingdings" pitchFamily="2" charset="2"/>
              <a:buChar char="§"/>
              <a:defRPr/>
            </a:pPr>
            <a:r>
              <a:rPr lang="ru-RU" sz="2800" dirty="0"/>
              <a:t>Организация согласованного выполнения всех процессов в компьютере.</a:t>
            </a:r>
          </a:p>
          <a:p>
            <a:pPr marL="514350" indent="-514350">
              <a:spcAft>
                <a:spcPts val="1200"/>
              </a:spcAft>
              <a:buFont typeface="Wingdings" pitchFamily="2" charset="2"/>
              <a:buChar char="§"/>
              <a:defRPr/>
            </a:pPr>
            <a:r>
              <a:rPr lang="ru-RU" sz="2800" dirty="0"/>
              <a:t>Обеспечение хранения информации во внешней памяти и обмен с устройствами ввода-вывода.</a:t>
            </a:r>
          </a:p>
          <a:p>
            <a:pPr marL="514350" indent="-514350">
              <a:spcAft>
                <a:spcPts val="1200"/>
              </a:spcAft>
              <a:buFont typeface="Wingdings" pitchFamily="2" charset="2"/>
              <a:buChar char="§"/>
              <a:defRPr/>
            </a:pPr>
            <a:r>
              <a:rPr lang="ru-RU" sz="2800" dirty="0"/>
              <a:t>Реакция на ошибки и аварийные ситуации.</a:t>
            </a:r>
          </a:p>
          <a:p>
            <a:pPr marL="514350" indent="-514350">
              <a:spcAft>
                <a:spcPts val="1200"/>
              </a:spcAft>
              <a:buFont typeface="Wingdings" pitchFamily="2" charset="2"/>
              <a:buChar char="§"/>
              <a:defRPr/>
            </a:pPr>
            <a:r>
              <a:rPr lang="ru-RU" sz="2800" dirty="0"/>
              <a:t>Осуществление диалога и общения с пользователем.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>
            <a:normAutofit fontScale="90000"/>
          </a:bodyPr>
          <a:lstStyle/>
          <a:p>
            <a:r>
              <a:rPr lang="ru-RU" sz="3600" b="1" u="sng" dirty="0" smtClean="0">
                <a:solidFill>
                  <a:schemeClr val="accent5">
                    <a:lumMod val="75000"/>
                  </a:schemeClr>
                </a:solidFill>
              </a:rPr>
              <a:t>Основны</a:t>
            </a:r>
            <a:r>
              <a:rPr lang="ru-RU" sz="3600" b="1" u="sng" dirty="0">
                <a:solidFill>
                  <a:schemeClr val="accent5">
                    <a:lumMod val="75000"/>
                  </a:schemeClr>
                </a:solidFill>
              </a:rPr>
              <a:t>е</a:t>
            </a:r>
            <a:r>
              <a:rPr lang="ru-RU" sz="3600" b="1" u="sng" dirty="0" smtClean="0">
                <a:solidFill>
                  <a:schemeClr val="accent5">
                    <a:lumMod val="75000"/>
                  </a:schemeClr>
                </a:solidFill>
              </a:rPr>
              <a:t> особенности операционной системы </a:t>
            </a:r>
            <a:r>
              <a:rPr lang="en-US" sz="3600" b="1" u="sng" dirty="0" smtClean="0">
                <a:solidFill>
                  <a:schemeClr val="accent5">
                    <a:lumMod val="75000"/>
                  </a:schemeClr>
                </a:solidFill>
              </a:rPr>
              <a:t>Windows</a:t>
            </a:r>
            <a:r>
              <a:rPr lang="ru-RU" sz="3600" b="1" u="sng" dirty="0" smtClean="0">
                <a:solidFill>
                  <a:schemeClr val="accent5">
                    <a:lumMod val="75000"/>
                  </a:schemeClr>
                </a:solidFill>
              </a:rPr>
              <a:t>:</a:t>
            </a:r>
            <a:endParaRPr lang="ru-RU" b="1" u="sng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600200"/>
            <a:ext cx="7632848" cy="4525963"/>
          </a:xfrm>
        </p:spPr>
        <p:txBody>
          <a:bodyPr>
            <a:noAutofit/>
          </a:bodyPr>
          <a:lstStyle/>
          <a:p>
            <a:pPr lvl="0">
              <a:spcAft>
                <a:spcPts val="1200"/>
              </a:spcAft>
            </a:pPr>
            <a:r>
              <a:rPr lang="ru-RU" sz="2800" b="1" dirty="0" smtClean="0"/>
              <a:t>Многозадачность </a:t>
            </a:r>
            <a:r>
              <a:rPr lang="ru-RU" sz="2800" dirty="0" smtClean="0"/>
              <a:t>– возможность одновременной работы с несколькими документами и программами</a:t>
            </a:r>
          </a:p>
          <a:p>
            <a:pPr lvl="0">
              <a:spcAft>
                <a:spcPts val="1200"/>
              </a:spcAft>
            </a:pPr>
            <a:r>
              <a:rPr lang="ru-RU" sz="2800" b="1" dirty="0" smtClean="0"/>
              <a:t>Поддержка мультимедийных технологий </a:t>
            </a:r>
            <a:r>
              <a:rPr lang="ru-RU" sz="2800" dirty="0" smtClean="0"/>
              <a:t>- обмен текстовой, графической, звуковой, видеоинформацией</a:t>
            </a:r>
          </a:p>
          <a:p>
            <a:pPr lvl="0">
              <a:spcAft>
                <a:spcPts val="1200"/>
              </a:spcAft>
            </a:pPr>
            <a:r>
              <a:rPr lang="ru-RU" sz="2800" b="1" dirty="0" smtClean="0"/>
              <a:t>Удобный графический интерфейс</a:t>
            </a:r>
            <a:r>
              <a:rPr lang="ru-RU" sz="2800" dirty="0" smtClean="0"/>
              <a:t>, технологии </a:t>
            </a:r>
            <a:r>
              <a:rPr lang="en-GB" sz="2800" dirty="0" smtClean="0"/>
              <a:t>drag</a:t>
            </a:r>
            <a:r>
              <a:rPr lang="ru-RU" sz="2800" dirty="0" smtClean="0"/>
              <a:t>–</a:t>
            </a:r>
            <a:r>
              <a:rPr lang="en-GB" sz="2800" dirty="0" smtClean="0"/>
              <a:t>and</a:t>
            </a:r>
            <a:r>
              <a:rPr lang="ru-RU" sz="2800" dirty="0" smtClean="0"/>
              <a:t>-</a:t>
            </a:r>
            <a:r>
              <a:rPr lang="en-GB" sz="2800" dirty="0" smtClean="0"/>
              <a:t>drop</a:t>
            </a:r>
            <a:r>
              <a:rPr lang="ru-RU" sz="2800" dirty="0" smtClean="0"/>
              <a:t> («хватай и тащи»).</a:t>
            </a:r>
          </a:p>
          <a:p>
            <a:pPr lvl="0">
              <a:spcAft>
                <a:spcPts val="1200"/>
              </a:spcAft>
            </a:pPr>
            <a:r>
              <a:rPr lang="ru-RU" altLang="ru-RU" sz="2800" b="1" dirty="0"/>
              <a:t>Единый программный интерфейс</a:t>
            </a:r>
            <a:endParaRPr lang="ru-RU" sz="2800" b="1" dirty="0"/>
          </a:p>
        </p:txBody>
      </p:sp>
    </p:spTree>
    <p:extLst>
      <p:ext uri="{BB962C8B-B14F-4D97-AF65-F5344CB8AC3E}">
        <p14:creationId xmlns="" xmlns:p14="http://schemas.microsoft.com/office/powerpoint/2010/main" val="34337679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285728"/>
            <a:ext cx="6984776" cy="1559096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b="1" i="1" u="sng" dirty="0" smtClean="0">
                <a:solidFill>
                  <a:schemeClr val="accent5">
                    <a:lumMod val="75000"/>
                  </a:schemeClr>
                </a:solidFill>
              </a:rPr>
              <a:t>Приложение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dirty="0" smtClean="0"/>
              <a:t>– любая программа, работающая в среде данной операционной системы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2060848"/>
            <a:ext cx="6381750" cy="4267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54906" y="334340"/>
            <a:ext cx="7109962" cy="2308840"/>
          </a:xfrm>
        </p:spPr>
        <p:txBody>
          <a:bodyPr/>
          <a:lstStyle/>
          <a:p>
            <a:pPr>
              <a:buNone/>
            </a:pPr>
            <a:r>
              <a:rPr lang="ru-RU" b="1" u="sng" dirty="0" smtClean="0">
                <a:solidFill>
                  <a:schemeClr val="accent5">
                    <a:lumMod val="75000"/>
                  </a:schemeClr>
                </a:solidFill>
              </a:rPr>
              <a:t>Окно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dirty="0" smtClean="0"/>
              <a:t>– ограниченная рамкой область экрана, в которой отображается приложение, документ или сообщение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679" b="10441"/>
          <a:stretch/>
        </p:blipFill>
        <p:spPr>
          <a:xfrm>
            <a:off x="1554906" y="2643180"/>
            <a:ext cx="7126038" cy="345638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79512" y="190945"/>
            <a:ext cx="9144000" cy="571480"/>
          </a:xfrm>
        </p:spPr>
        <p:txBody>
          <a:bodyPr>
            <a:noAutofit/>
          </a:bodyPr>
          <a:lstStyle/>
          <a:p>
            <a:r>
              <a:rPr lang="ru-RU" sz="3200" b="1" u="sng" dirty="0" smtClean="0">
                <a:solidFill>
                  <a:schemeClr val="accent5">
                    <a:lumMod val="75000"/>
                  </a:schemeClr>
                </a:solidFill>
              </a:rPr>
              <a:t>Стандартное окно имеет:</a:t>
            </a:r>
            <a:endParaRPr lang="ru-RU" sz="3200" b="1" u="sng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1"/>
          </p:nvPr>
        </p:nvSpPr>
        <p:spPr>
          <a:xfrm>
            <a:off x="1403648" y="770132"/>
            <a:ext cx="7488832" cy="2698875"/>
          </a:xfrm>
        </p:spPr>
        <p:txBody>
          <a:bodyPr>
            <a:noAutofit/>
          </a:bodyPr>
          <a:lstStyle/>
          <a:p>
            <a:pPr marL="358775" lvl="0" indent="-358775">
              <a:buFont typeface="+mj-lt"/>
              <a:buAutoNum type="arabicPeriod"/>
            </a:pPr>
            <a:r>
              <a:rPr lang="ru-RU" sz="2200" dirty="0" smtClean="0"/>
              <a:t>Кнопки управления окном</a:t>
            </a:r>
          </a:p>
          <a:p>
            <a:pPr marL="358775" lvl="0" indent="-358775">
              <a:buFont typeface="+mj-lt"/>
              <a:buAutoNum type="arabicPeriod"/>
            </a:pPr>
            <a:r>
              <a:rPr lang="ru-RU" sz="2200" dirty="0" smtClean="0"/>
              <a:t>Панель инструментов  </a:t>
            </a:r>
          </a:p>
          <a:p>
            <a:pPr marL="358775" lvl="0" indent="-358775">
              <a:buFont typeface="+mj-lt"/>
              <a:buAutoNum type="arabicPeriod"/>
            </a:pPr>
            <a:r>
              <a:rPr lang="ru-RU" sz="2200" dirty="0" smtClean="0"/>
              <a:t>Адресную строку</a:t>
            </a:r>
          </a:p>
          <a:p>
            <a:pPr marL="358775" lvl="0" indent="-358775">
              <a:buFont typeface="+mj-lt"/>
              <a:buAutoNum type="arabicPeriod"/>
            </a:pPr>
            <a:r>
              <a:rPr lang="ru-RU" sz="2200" dirty="0" smtClean="0"/>
              <a:t>Рабочее поле – в нем располагаются значки вложенных файлов и папок</a:t>
            </a:r>
          </a:p>
          <a:p>
            <a:pPr marL="358775" lvl="0" indent="-358775">
              <a:buFont typeface="+mj-lt"/>
              <a:buAutoNum type="arabicPeriod"/>
            </a:pPr>
            <a:r>
              <a:rPr lang="ru-RU" sz="2200" dirty="0" smtClean="0"/>
              <a:t>Полосы прокрутки (которые появляются, если содержимое окна не помещается в его размере)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4" y="3575208"/>
            <a:ext cx="4625614" cy="292560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локнот 6">
  <a:themeElements>
    <a:clrScheme name="Другая 20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1859B"/>
      </a:hlink>
      <a:folHlink>
        <a:srgbClr val="20586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Блокнот 6</Template>
  <TotalTime>274</TotalTime>
  <Words>520</Words>
  <Application>Microsoft Office PowerPoint</Application>
  <PresentationFormat>Экран (4:3)</PresentationFormat>
  <Paragraphs>85</Paragraphs>
  <Slides>18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Блокнот 6</vt:lpstr>
      <vt:lpstr>Точечный рисунок</vt:lpstr>
      <vt:lpstr>Операционная система Windows</vt:lpstr>
      <vt:lpstr>Слайд 2</vt:lpstr>
      <vt:lpstr>Слайд 3</vt:lpstr>
      <vt:lpstr>Операционная система Windovs</vt:lpstr>
      <vt:lpstr>Основные функции операционной системы Windows:</vt:lpstr>
      <vt:lpstr>Основные особенности операционной системы Windows:</vt:lpstr>
      <vt:lpstr>Слайд 7</vt:lpstr>
      <vt:lpstr>Слайд 8</vt:lpstr>
      <vt:lpstr>Стандартное окно имеет: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Операционная система Windows.</dc:title>
  <dc:creator>admin</dc:creator>
  <cp:lastModifiedBy>Семенова</cp:lastModifiedBy>
  <cp:revision>52</cp:revision>
  <dcterms:modified xsi:type="dcterms:W3CDTF">2016-04-12T03:41:32Z</dcterms:modified>
</cp:coreProperties>
</file>