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9821AF-6140-46F3-8760-AAEE54AB7615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FE0257-A852-4B6F-B7F4-E499368C7FFA}">
      <dgm:prSet phldrT="[Текст]"/>
      <dgm:spPr/>
      <dgm:t>
        <a:bodyPr/>
        <a:lstStyle/>
        <a:p>
          <a:r>
            <a:rPr lang="ru-RU" dirty="0" smtClean="0"/>
            <a:t>Архивация проводится, когда </a:t>
          </a:r>
          <a:endParaRPr lang="ru-RU" dirty="0"/>
        </a:p>
      </dgm:t>
    </dgm:pt>
    <dgm:pt modelId="{D0D6CCC7-F99E-4E6B-A418-FEFBE1735B52}" type="parTrans" cxnId="{E2F38314-ADD4-4EF7-A02C-4889BE61D906}">
      <dgm:prSet/>
      <dgm:spPr/>
      <dgm:t>
        <a:bodyPr/>
        <a:lstStyle/>
        <a:p>
          <a:endParaRPr lang="ru-RU"/>
        </a:p>
      </dgm:t>
    </dgm:pt>
    <dgm:pt modelId="{27E3533F-27E3-4C5C-A4D5-7C351BF14A30}" type="sibTrans" cxnId="{E2F38314-ADD4-4EF7-A02C-4889BE61D906}">
      <dgm:prSet/>
      <dgm:spPr/>
      <dgm:t>
        <a:bodyPr/>
        <a:lstStyle/>
        <a:p>
          <a:endParaRPr lang="ru-RU"/>
        </a:p>
      </dgm:t>
    </dgm:pt>
    <dgm:pt modelId="{A98283AF-4349-46BC-A99B-70511DF7D452}">
      <dgm:prSet phldrT="[Текст]"/>
      <dgm:spPr/>
      <dgm:t>
        <a:bodyPr/>
        <a:lstStyle/>
        <a:p>
          <a:r>
            <a:rPr lang="ru-RU" dirty="0" smtClean="0"/>
            <a:t>необходимо создать резервные копии файлов </a:t>
          </a:r>
          <a:endParaRPr lang="ru-RU" dirty="0"/>
        </a:p>
      </dgm:t>
    </dgm:pt>
    <dgm:pt modelId="{2B8A66ED-EED6-490A-9DF3-E3D10E2ECAD8}" type="parTrans" cxnId="{A1C34D78-B4BC-4E78-A1B7-CCC852DEBC19}">
      <dgm:prSet/>
      <dgm:spPr/>
      <dgm:t>
        <a:bodyPr/>
        <a:lstStyle/>
        <a:p>
          <a:endParaRPr lang="ru-RU"/>
        </a:p>
      </dgm:t>
    </dgm:pt>
    <dgm:pt modelId="{BE65B0B6-1446-4ED9-A3DC-8D5656AF9AF2}" type="sibTrans" cxnId="{A1C34D78-B4BC-4E78-A1B7-CCC852DEBC19}">
      <dgm:prSet/>
      <dgm:spPr/>
      <dgm:t>
        <a:bodyPr/>
        <a:lstStyle/>
        <a:p>
          <a:endParaRPr lang="ru-RU"/>
        </a:p>
      </dgm:t>
    </dgm:pt>
    <dgm:pt modelId="{D3295557-6A20-45C4-B1BF-A14014DDBE41}">
      <dgm:prSet phldrT="[Текст]"/>
      <dgm:spPr/>
      <dgm:t>
        <a:bodyPr/>
        <a:lstStyle/>
        <a:p>
          <a:r>
            <a:rPr lang="ru-RU" dirty="0" smtClean="0"/>
            <a:t>необходимо освободить место на диске</a:t>
          </a:r>
          <a:endParaRPr lang="ru-RU" dirty="0"/>
        </a:p>
      </dgm:t>
    </dgm:pt>
    <dgm:pt modelId="{A1A5C6C7-4196-48FA-B94A-FD552C4C3078}" type="parTrans" cxnId="{1964CEFA-789F-456A-81C4-EB17CCB3A0B0}">
      <dgm:prSet/>
      <dgm:spPr/>
      <dgm:t>
        <a:bodyPr/>
        <a:lstStyle/>
        <a:p>
          <a:endParaRPr lang="ru-RU"/>
        </a:p>
      </dgm:t>
    </dgm:pt>
    <dgm:pt modelId="{C0FFAC82-DF2A-4AF1-B6A5-3CFC7D2B038C}" type="sibTrans" cxnId="{1964CEFA-789F-456A-81C4-EB17CCB3A0B0}">
      <dgm:prSet/>
      <dgm:spPr/>
      <dgm:t>
        <a:bodyPr/>
        <a:lstStyle/>
        <a:p>
          <a:endParaRPr lang="ru-RU"/>
        </a:p>
      </dgm:t>
    </dgm:pt>
    <dgm:pt modelId="{BC9374D2-47E0-4E20-A27C-0109649CA0F2}">
      <dgm:prSet phldrT="[Текст]"/>
      <dgm:spPr/>
      <dgm:t>
        <a:bodyPr/>
        <a:lstStyle/>
        <a:p>
          <a:r>
            <a:rPr lang="ru-RU" dirty="0" smtClean="0"/>
            <a:t>необходимо передать файлы по </a:t>
          </a:r>
          <a:r>
            <a:rPr lang="ru-RU" dirty="0" err="1" smtClean="0"/>
            <a:t>E-mail</a:t>
          </a:r>
          <a:endParaRPr lang="ru-RU" dirty="0"/>
        </a:p>
      </dgm:t>
    </dgm:pt>
    <dgm:pt modelId="{63BEFFA9-2ED4-4355-A71A-90917340242C}" type="parTrans" cxnId="{2F13BF3A-6D46-4F87-9EE7-2F59A3042D36}">
      <dgm:prSet/>
      <dgm:spPr/>
      <dgm:t>
        <a:bodyPr/>
        <a:lstStyle/>
        <a:p>
          <a:endParaRPr lang="ru-RU"/>
        </a:p>
      </dgm:t>
    </dgm:pt>
    <dgm:pt modelId="{12A58716-6367-48FF-BD5D-A1EA679788DF}" type="sibTrans" cxnId="{2F13BF3A-6D46-4F87-9EE7-2F59A3042D36}">
      <dgm:prSet/>
      <dgm:spPr/>
      <dgm:t>
        <a:bodyPr/>
        <a:lstStyle/>
        <a:p>
          <a:endParaRPr lang="ru-RU"/>
        </a:p>
      </dgm:t>
    </dgm:pt>
    <dgm:pt modelId="{9F041514-9ECC-493B-919B-50A473D0ECC0}" type="pres">
      <dgm:prSet presAssocID="{CB9821AF-6140-46F3-8760-AAEE54AB761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D3A3DFE-A58C-4622-B363-3D856DFB64DB}" type="pres">
      <dgm:prSet presAssocID="{39FE0257-A852-4B6F-B7F4-E499368C7FFA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6DD002BB-C381-43FC-88C5-94F29B0F0C90}" type="pres">
      <dgm:prSet presAssocID="{39FE0257-A852-4B6F-B7F4-E499368C7FFA}" presName="rootComposite1" presStyleCnt="0"/>
      <dgm:spPr/>
      <dgm:t>
        <a:bodyPr/>
        <a:lstStyle/>
        <a:p>
          <a:endParaRPr lang="ru-RU"/>
        </a:p>
      </dgm:t>
    </dgm:pt>
    <dgm:pt modelId="{AE95B79B-5001-4C64-AE41-E5F77426EF51}" type="pres">
      <dgm:prSet presAssocID="{39FE0257-A852-4B6F-B7F4-E499368C7FFA}" presName="rootText1" presStyleLbl="node0" presStyleIdx="0" presStyleCnt="1" custScaleY="1408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EEB504-CC94-4786-96D5-F3C433581CD3}" type="pres">
      <dgm:prSet presAssocID="{39FE0257-A852-4B6F-B7F4-E499368C7FF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A76A786-16A6-42DE-843C-7021A3810472}" type="pres">
      <dgm:prSet presAssocID="{39FE0257-A852-4B6F-B7F4-E499368C7FFA}" presName="hierChild2" presStyleCnt="0"/>
      <dgm:spPr/>
      <dgm:t>
        <a:bodyPr/>
        <a:lstStyle/>
        <a:p>
          <a:endParaRPr lang="ru-RU"/>
        </a:p>
      </dgm:t>
    </dgm:pt>
    <dgm:pt modelId="{0E007FE7-EFDB-4E80-91F4-B6AA05FD6786}" type="pres">
      <dgm:prSet presAssocID="{2B8A66ED-EED6-490A-9DF3-E3D10E2ECAD8}" presName="Name37" presStyleLbl="parChTrans1D2" presStyleIdx="0" presStyleCnt="3"/>
      <dgm:spPr/>
      <dgm:t>
        <a:bodyPr/>
        <a:lstStyle/>
        <a:p>
          <a:endParaRPr lang="ru-RU"/>
        </a:p>
      </dgm:t>
    </dgm:pt>
    <dgm:pt modelId="{B38C58B3-B90E-4713-A36F-6B6EE378009E}" type="pres">
      <dgm:prSet presAssocID="{A98283AF-4349-46BC-A99B-70511DF7D45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4372FAF-9AE7-4C69-82F6-18B7792891B7}" type="pres">
      <dgm:prSet presAssocID="{A98283AF-4349-46BC-A99B-70511DF7D452}" presName="rootComposite" presStyleCnt="0"/>
      <dgm:spPr/>
      <dgm:t>
        <a:bodyPr/>
        <a:lstStyle/>
        <a:p>
          <a:endParaRPr lang="ru-RU"/>
        </a:p>
      </dgm:t>
    </dgm:pt>
    <dgm:pt modelId="{62ACD780-BF06-4E85-AC4A-03F580C85B84}" type="pres">
      <dgm:prSet presAssocID="{A98283AF-4349-46BC-A99B-70511DF7D452}" presName="rootText" presStyleLbl="node2" presStyleIdx="0" presStyleCnt="3" custScaleX="86521" custScaleY="198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35CAE2-7106-4104-B7BA-216AADFB66DF}" type="pres">
      <dgm:prSet presAssocID="{A98283AF-4349-46BC-A99B-70511DF7D452}" presName="rootConnector" presStyleLbl="node2" presStyleIdx="0" presStyleCnt="3"/>
      <dgm:spPr/>
      <dgm:t>
        <a:bodyPr/>
        <a:lstStyle/>
        <a:p>
          <a:endParaRPr lang="ru-RU"/>
        </a:p>
      </dgm:t>
    </dgm:pt>
    <dgm:pt modelId="{E77CC7CF-4E91-4838-AA3F-1CA76A60841F}" type="pres">
      <dgm:prSet presAssocID="{A98283AF-4349-46BC-A99B-70511DF7D452}" presName="hierChild4" presStyleCnt="0"/>
      <dgm:spPr/>
      <dgm:t>
        <a:bodyPr/>
        <a:lstStyle/>
        <a:p>
          <a:endParaRPr lang="ru-RU"/>
        </a:p>
      </dgm:t>
    </dgm:pt>
    <dgm:pt modelId="{7F5BE07F-F576-4D5A-8F19-C95DDD556860}" type="pres">
      <dgm:prSet presAssocID="{A98283AF-4349-46BC-A99B-70511DF7D452}" presName="hierChild5" presStyleCnt="0"/>
      <dgm:spPr/>
      <dgm:t>
        <a:bodyPr/>
        <a:lstStyle/>
        <a:p>
          <a:endParaRPr lang="ru-RU"/>
        </a:p>
      </dgm:t>
    </dgm:pt>
    <dgm:pt modelId="{D9727F29-5820-4FB6-A67E-F059CF572329}" type="pres">
      <dgm:prSet presAssocID="{A1A5C6C7-4196-48FA-B94A-FD552C4C3078}" presName="Name37" presStyleLbl="parChTrans1D2" presStyleIdx="1" presStyleCnt="3"/>
      <dgm:spPr/>
      <dgm:t>
        <a:bodyPr/>
        <a:lstStyle/>
        <a:p>
          <a:endParaRPr lang="ru-RU"/>
        </a:p>
      </dgm:t>
    </dgm:pt>
    <dgm:pt modelId="{0A15C97B-5332-4905-B02A-448B834482AD}" type="pres">
      <dgm:prSet presAssocID="{D3295557-6A20-45C4-B1BF-A14014DDBE41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94D4661-1171-49CD-BE95-6334DF8685FB}" type="pres">
      <dgm:prSet presAssocID="{D3295557-6A20-45C4-B1BF-A14014DDBE41}" presName="rootComposite" presStyleCnt="0"/>
      <dgm:spPr/>
      <dgm:t>
        <a:bodyPr/>
        <a:lstStyle/>
        <a:p>
          <a:endParaRPr lang="ru-RU"/>
        </a:p>
      </dgm:t>
    </dgm:pt>
    <dgm:pt modelId="{989C9642-A514-4BC0-9D51-8FAC7D7BCA3D}" type="pres">
      <dgm:prSet presAssocID="{D3295557-6A20-45C4-B1BF-A14014DDBE41}" presName="rootText" presStyleLbl="node2" presStyleIdx="1" presStyleCnt="3" custScaleX="82726" custScaleY="200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C4CB88-3742-4901-9E80-47ECA4B47BDF}" type="pres">
      <dgm:prSet presAssocID="{D3295557-6A20-45C4-B1BF-A14014DDBE41}" presName="rootConnector" presStyleLbl="node2" presStyleIdx="1" presStyleCnt="3"/>
      <dgm:spPr/>
      <dgm:t>
        <a:bodyPr/>
        <a:lstStyle/>
        <a:p>
          <a:endParaRPr lang="ru-RU"/>
        </a:p>
      </dgm:t>
    </dgm:pt>
    <dgm:pt modelId="{3A4451A5-E8E3-44BC-8C2D-AD8640F8A647}" type="pres">
      <dgm:prSet presAssocID="{D3295557-6A20-45C4-B1BF-A14014DDBE41}" presName="hierChild4" presStyleCnt="0"/>
      <dgm:spPr/>
      <dgm:t>
        <a:bodyPr/>
        <a:lstStyle/>
        <a:p>
          <a:endParaRPr lang="ru-RU"/>
        </a:p>
      </dgm:t>
    </dgm:pt>
    <dgm:pt modelId="{810CE2F4-0C1B-41CB-A16C-F4F55E391E38}" type="pres">
      <dgm:prSet presAssocID="{D3295557-6A20-45C4-B1BF-A14014DDBE41}" presName="hierChild5" presStyleCnt="0"/>
      <dgm:spPr/>
      <dgm:t>
        <a:bodyPr/>
        <a:lstStyle/>
        <a:p>
          <a:endParaRPr lang="ru-RU"/>
        </a:p>
      </dgm:t>
    </dgm:pt>
    <dgm:pt modelId="{4C5FA972-6ACD-4AB4-8706-0D7F31EE8ED4}" type="pres">
      <dgm:prSet presAssocID="{63BEFFA9-2ED4-4355-A71A-90917340242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F3ADAF06-29A8-4DFD-A267-EF2FEE9F932E}" type="pres">
      <dgm:prSet presAssocID="{BC9374D2-47E0-4E20-A27C-0109649CA0F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E66B5F8-6191-4BBF-AA44-217E33E46C94}" type="pres">
      <dgm:prSet presAssocID="{BC9374D2-47E0-4E20-A27C-0109649CA0F2}" presName="rootComposite" presStyleCnt="0"/>
      <dgm:spPr/>
      <dgm:t>
        <a:bodyPr/>
        <a:lstStyle/>
        <a:p>
          <a:endParaRPr lang="ru-RU"/>
        </a:p>
      </dgm:t>
    </dgm:pt>
    <dgm:pt modelId="{401F6286-3D41-4894-ABAB-58852B810D61}" type="pres">
      <dgm:prSet presAssocID="{BC9374D2-47E0-4E20-A27C-0109649CA0F2}" presName="rootText" presStyleLbl="node2" presStyleIdx="2" presStyleCnt="3" custScaleX="80343" custScaleY="200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24A5B9-343B-4E50-9F83-88550E7F6811}" type="pres">
      <dgm:prSet presAssocID="{BC9374D2-47E0-4E20-A27C-0109649CA0F2}" presName="rootConnector" presStyleLbl="node2" presStyleIdx="2" presStyleCnt="3"/>
      <dgm:spPr/>
      <dgm:t>
        <a:bodyPr/>
        <a:lstStyle/>
        <a:p>
          <a:endParaRPr lang="ru-RU"/>
        </a:p>
      </dgm:t>
    </dgm:pt>
    <dgm:pt modelId="{02382701-ED49-40EB-A07D-23F49D5EEAFA}" type="pres">
      <dgm:prSet presAssocID="{BC9374D2-47E0-4E20-A27C-0109649CA0F2}" presName="hierChild4" presStyleCnt="0"/>
      <dgm:spPr/>
      <dgm:t>
        <a:bodyPr/>
        <a:lstStyle/>
        <a:p>
          <a:endParaRPr lang="ru-RU"/>
        </a:p>
      </dgm:t>
    </dgm:pt>
    <dgm:pt modelId="{24FE9B0A-FEB4-4661-9C84-39819062CB3D}" type="pres">
      <dgm:prSet presAssocID="{BC9374D2-47E0-4E20-A27C-0109649CA0F2}" presName="hierChild5" presStyleCnt="0"/>
      <dgm:spPr/>
      <dgm:t>
        <a:bodyPr/>
        <a:lstStyle/>
        <a:p>
          <a:endParaRPr lang="ru-RU"/>
        </a:p>
      </dgm:t>
    </dgm:pt>
    <dgm:pt modelId="{77BE7B8D-3267-4F83-B85D-F3E0AABA535C}" type="pres">
      <dgm:prSet presAssocID="{39FE0257-A852-4B6F-B7F4-E499368C7FFA}" presName="hierChild3" presStyleCnt="0"/>
      <dgm:spPr/>
      <dgm:t>
        <a:bodyPr/>
        <a:lstStyle/>
        <a:p>
          <a:endParaRPr lang="ru-RU"/>
        </a:p>
      </dgm:t>
    </dgm:pt>
  </dgm:ptLst>
  <dgm:cxnLst>
    <dgm:cxn modelId="{1A5CA873-AA76-44F1-A6C7-5CA326630D14}" type="presOf" srcId="{A1A5C6C7-4196-48FA-B94A-FD552C4C3078}" destId="{D9727F29-5820-4FB6-A67E-F059CF572329}" srcOrd="0" destOrd="0" presId="urn:microsoft.com/office/officeart/2005/8/layout/orgChart1"/>
    <dgm:cxn modelId="{7FD42023-0285-48E9-8873-01556A1A2400}" type="presOf" srcId="{BC9374D2-47E0-4E20-A27C-0109649CA0F2}" destId="{401F6286-3D41-4894-ABAB-58852B810D61}" srcOrd="0" destOrd="0" presId="urn:microsoft.com/office/officeart/2005/8/layout/orgChart1"/>
    <dgm:cxn modelId="{5BCB152D-AA00-4341-AC03-254BBA958CDF}" type="presOf" srcId="{2B8A66ED-EED6-490A-9DF3-E3D10E2ECAD8}" destId="{0E007FE7-EFDB-4E80-91F4-B6AA05FD6786}" srcOrd="0" destOrd="0" presId="urn:microsoft.com/office/officeart/2005/8/layout/orgChart1"/>
    <dgm:cxn modelId="{9DEED58C-09FC-4363-9954-8F6A963F690F}" type="presOf" srcId="{D3295557-6A20-45C4-B1BF-A14014DDBE41}" destId="{989C9642-A514-4BC0-9D51-8FAC7D7BCA3D}" srcOrd="0" destOrd="0" presId="urn:microsoft.com/office/officeart/2005/8/layout/orgChart1"/>
    <dgm:cxn modelId="{E2F38314-ADD4-4EF7-A02C-4889BE61D906}" srcId="{CB9821AF-6140-46F3-8760-AAEE54AB7615}" destId="{39FE0257-A852-4B6F-B7F4-E499368C7FFA}" srcOrd="0" destOrd="0" parTransId="{D0D6CCC7-F99E-4E6B-A418-FEFBE1735B52}" sibTransId="{27E3533F-27E3-4C5C-A4D5-7C351BF14A30}"/>
    <dgm:cxn modelId="{4D6E77D2-FEB3-4300-91F1-430F67CEF9B1}" type="presOf" srcId="{BC9374D2-47E0-4E20-A27C-0109649CA0F2}" destId="{B424A5B9-343B-4E50-9F83-88550E7F6811}" srcOrd="1" destOrd="0" presId="urn:microsoft.com/office/officeart/2005/8/layout/orgChart1"/>
    <dgm:cxn modelId="{2F13BF3A-6D46-4F87-9EE7-2F59A3042D36}" srcId="{39FE0257-A852-4B6F-B7F4-E499368C7FFA}" destId="{BC9374D2-47E0-4E20-A27C-0109649CA0F2}" srcOrd="2" destOrd="0" parTransId="{63BEFFA9-2ED4-4355-A71A-90917340242C}" sibTransId="{12A58716-6367-48FF-BD5D-A1EA679788DF}"/>
    <dgm:cxn modelId="{A1C34D78-B4BC-4E78-A1B7-CCC852DEBC19}" srcId="{39FE0257-A852-4B6F-B7F4-E499368C7FFA}" destId="{A98283AF-4349-46BC-A99B-70511DF7D452}" srcOrd="0" destOrd="0" parTransId="{2B8A66ED-EED6-490A-9DF3-E3D10E2ECAD8}" sibTransId="{BE65B0B6-1446-4ED9-A3DC-8D5656AF9AF2}"/>
    <dgm:cxn modelId="{58CDF04D-1462-485F-BAC2-8F35E57AE06C}" type="presOf" srcId="{A98283AF-4349-46BC-A99B-70511DF7D452}" destId="{62ACD780-BF06-4E85-AC4A-03F580C85B84}" srcOrd="0" destOrd="0" presId="urn:microsoft.com/office/officeart/2005/8/layout/orgChart1"/>
    <dgm:cxn modelId="{B128B0E6-0F3D-490B-8676-9B7AB2CE8E1B}" type="presOf" srcId="{39FE0257-A852-4B6F-B7F4-E499368C7FFA}" destId="{AE95B79B-5001-4C64-AE41-E5F77426EF51}" srcOrd="0" destOrd="0" presId="urn:microsoft.com/office/officeart/2005/8/layout/orgChart1"/>
    <dgm:cxn modelId="{BBB7FBB6-CA8F-43A2-869F-735E168E7671}" type="presOf" srcId="{A98283AF-4349-46BC-A99B-70511DF7D452}" destId="{C435CAE2-7106-4104-B7BA-216AADFB66DF}" srcOrd="1" destOrd="0" presId="urn:microsoft.com/office/officeart/2005/8/layout/orgChart1"/>
    <dgm:cxn modelId="{AFED1755-FB9B-4D3A-AAAE-505D037D4BB8}" type="presOf" srcId="{D3295557-6A20-45C4-B1BF-A14014DDBE41}" destId="{27C4CB88-3742-4901-9E80-47ECA4B47BDF}" srcOrd="1" destOrd="0" presId="urn:microsoft.com/office/officeart/2005/8/layout/orgChart1"/>
    <dgm:cxn modelId="{C1186B15-E9A3-4F06-8038-8FA9815BBD32}" type="presOf" srcId="{63BEFFA9-2ED4-4355-A71A-90917340242C}" destId="{4C5FA972-6ACD-4AB4-8706-0D7F31EE8ED4}" srcOrd="0" destOrd="0" presId="urn:microsoft.com/office/officeart/2005/8/layout/orgChart1"/>
    <dgm:cxn modelId="{1964CEFA-789F-456A-81C4-EB17CCB3A0B0}" srcId="{39FE0257-A852-4B6F-B7F4-E499368C7FFA}" destId="{D3295557-6A20-45C4-B1BF-A14014DDBE41}" srcOrd="1" destOrd="0" parTransId="{A1A5C6C7-4196-48FA-B94A-FD552C4C3078}" sibTransId="{C0FFAC82-DF2A-4AF1-B6A5-3CFC7D2B038C}"/>
    <dgm:cxn modelId="{ABF6651D-19A1-4295-AFED-87D1B8CBF6CC}" type="presOf" srcId="{CB9821AF-6140-46F3-8760-AAEE54AB7615}" destId="{9F041514-9ECC-493B-919B-50A473D0ECC0}" srcOrd="0" destOrd="0" presId="urn:microsoft.com/office/officeart/2005/8/layout/orgChart1"/>
    <dgm:cxn modelId="{194C8A07-D822-48FD-9BBD-94083D7B3B26}" type="presOf" srcId="{39FE0257-A852-4B6F-B7F4-E499368C7FFA}" destId="{DEEEB504-CC94-4786-96D5-F3C433581CD3}" srcOrd="1" destOrd="0" presId="urn:microsoft.com/office/officeart/2005/8/layout/orgChart1"/>
    <dgm:cxn modelId="{3F7A2D90-5BF0-482E-A9DD-7BDC248BE065}" type="presParOf" srcId="{9F041514-9ECC-493B-919B-50A473D0ECC0}" destId="{CD3A3DFE-A58C-4622-B363-3D856DFB64DB}" srcOrd="0" destOrd="0" presId="urn:microsoft.com/office/officeart/2005/8/layout/orgChart1"/>
    <dgm:cxn modelId="{6678EE11-7E6F-4EF2-9774-808AA770AC8C}" type="presParOf" srcId="{CD3A3DFE-A58C-4622-B363-3D856DFB64DB}" destId="{6DD002BB-C381-43FC-88C5-94F29B0F0C90}" srcOrd="0" destOrd="0" presId="urn:microsoft.com/office/officeart/2005/8/layout/orgChart1"/>
    <dgm:cxn modelId="{20B3BB79-E45B-486B-82FB-DF42F833D748}" type="presParOf" srcId="{6DD002BB-C381-43FC-88C5-94F29B0F0C90}" destId="{AE95B79B-5001-4C64-AE41-E5F77426EF51}" srcOrd="0" destOrd="0" presId="urn:microsoft.com/office/officeart/2005/8/layout/orgChart1"/>
    <dgm:cxn modelId="{AC5A0B24-2C7C-499C-9105-474DFEC17784}" type="presParOf" srcId="{6DD002BB-C381-43FC-88C5-94F29B0F0C90}" destId="{DEEEB504-CC94-4786-96D5-F3C433581CD3}" srcOrd="1" destOrd="0" presId="urn:microsoft.com/office/officeart/2005/8/layout/orgChart1"/>
    <dgm:cxn modelId="{FE596835-494C-483D-86D3-AEA4F11AF362}" type="presParOf" srcId="{CD3A3DFE-A58C-4622-B363-3D856DFB64DB}" destId="{6A76A786-16A6-42DE-843C-7021A3810472}" srcOrd="1" destOrd="0" presId="urn:microsoft.com/office/officeart/2005/8/layout/orgChart1"/>
    <dgm:cxn modelId="{73786D25-CA08-459D-A57D-7877E2ED2D68}" type="presParOf" srcId="{6A76A786-16A6-42DE-843C-7021A3810472}" destId="{0E007FE7-EFDB-4E80-91F4-B6AA05FD6786}" srcOrd="0" destOrd="0" presId="urn:microsoft.com/office/officeart/2005/8/layout/orgChart1"/>
    <dgm:cxn modelId="{EE5B8046-19DA-46C1-AB17-666792C367D2}" type="presParOf" srcId="{6A76A786-16A6-42DE-843C-7021A3810472}" destId="{B38C58B3-B90E-4713-A36F-6B6EE378009E}" srcOrd="1" destOrd="0" presId="urn:microsoft.com/office/officeart/2005/8/layout/orgChart1"/>
    <dgm:cxn modelId="{87DB0C48-B397-4965-8CA5-626675EB7D41}" type="presParOf" srcId="{B38C58B3-B90E-4713-A36F-6B6EE378009E}" destId="{04372FAF-9AE7-4C69-82F6-18B7792891B7}" srcOrd="0" destOrd="0" presId="urn:microsoft.com/office/officeart/2005/8/layout/orgChart1"/>
    <dgm:cxn modelId="{666D53B2-979D-409B-AB72-B4706C267BB7}" type="presParOf" srcId="{04372FAF-9AE7-4C69-82F6-18B7792891B7}" destId="{62ACD780-BF06-4E85-AC4A-03F580C85B84}" srcOrd="0" destOrd="0" presId="urn:microsoft.com/office/officeart/2005/8/layout/orgChart1"/>
    <dgm:cxn modelId="{9FA46409-983B-4686-AE18-18CF9752D2DE}" type="presParOf" srcId="{04372FAF-9AE7-4C69-82F6-18B7792891B7}" destId="{C435CAE2-7106-4104-B7BA-216AADFB66DF}" srcOrd="1" destOrd="0" presId="urn:microsoft.com/office/officeart/2005/8/layout/orgChart1"/>
    <dgm:cxn modelId="{951CF793-0433-4098-B4F2-235D32E2F431}" type="presParOf" srcId="{B38C58B3-B90E-4713-A36F-6B6EE378009E}" destId="{E77CC7CF-4E91-4838-AA3F-1CA76A60841F}" srcOrd="1" destOrd="0" presId="urn:microsoft.com/office/officeart/2005/8/layout/orgChart1"/>
    <dgm:cxn modelId="{7DF18A4C-2AA0-489F-B6D2-6DD3BF703F88}" type="presParOf" srcId="{B38C58B3-B90E-4713-A36F-6B6EE378009E}" destId="{7F5BE07F-F576-4D5A-8F19-C95DDD556860}" srcOrd="2" destOrd="0" presId="urn:microsoft.com/office/officeart/2005/8/layout/orgChart1"/>
    <dgm:cxn modelId="{F4DA5714-9982-4942-81E1-3A65598BD550}" type="presParOf" srcId="{6A76A786-16A6-42DE-843C-7021A3810472}" destId="{D9727F29-5820-4FB6-A67E-F059CF572329}" srcOrd="2" destOrd="0" presId="urn:microsoft.com/office/officeart/2005/8/layout/orgChart1"/>
    <dgm:cxn modelId="{3F4D3EC4-2C47-4044-9B63-79FA8B57FBE9}" type="presParOf" srcId="{6A76A786-16A6-42DE-843C-7021A3810472}" destId="{0A15C97B-5332-4905-B02A-448B834482AD}" srcOrd="3" destOrd="0" presId="urn:microsoft.com/office/officeart/2005/8/layout/orgChart1"/>
    <dgm:cxn modelId="{9B524F3B-7BB3-4370-B1BC-5E39222265A7}" type="presParOf" srcId="{0A15C97B-5332-4905-B02A-448B834482AD}" destId="{794D4661-1171-49CD-BE95-6334DF8685FB}" srcOrd="0" destOrd="0" presId="urn:microsoft.com/office/officeart/2005/8/layout/orgChart1"/>
    <dgm:cxn modelId="{A6F5C389-1CE3-46D7-A205-E300867F0744}" type="presParOf" srcId="{794D4661-1171-49CD-BE95-6334DF8685FB}" destId="{989C9642-A514-4BC0-9D51-8FAC7D7BCA3D}" srcOrd="0" destOrd="0" presId="urn:microsoft.com/office/officeart/2005/8/layout/orgChart1"/>
    <dgm:cxn modelId="{624DC91B-A7BE-4A97-BC9D-66EF1D3E2761}" type="presParOf" srcId="{794D4661-1171-49CD-BE95-6334DF8685FB}" destId="{27C4CB88-3742-4901-9E80-47ECA4B47BDF}" srcOrd="1" destOrd="0" presId="urn:microsoft.com/office/officeart/2005/8/layout/orgChart1"/>
    <dgm:cxn modelId="{A0D2A904-7217-4C91-A488-F8977FF9C670}" type="presParOf" srcId="{0A15C97B-5332-4905-B02A-448B834482AD}" destId="{3A4451A5-E8E3-44BC-8C2D-AD8640F8A647}" srcOrd="1" destOrd="0" presId="urn:microsoft.com/office/officeart/2005/8/layout/orgChart1"/>
    <dgm:cxn modelId="{543C856E-8C91-4B01-80E3-EFA3A4080421}" type="presParOf" srcId="{0A15C97B-5332-4905-B02A-448B834482AD}" destId="{810CE2F4-0C1B-41CB-A16C-F4F55E391E38}" srcOrd="2" destOrd="0" presId="urn:microsoft.com/office/officeart/2005/8/layout/orgChart1"/>
    <dgm:cxn modelId="{B8EBE9B0-11EA-4252-9F05-7982C256C777}" type="presParOf" srcId="{6A76A786-16A6-42DE-843C-7021A3810472}" destId="{4C5FA972-6ACD-4AB4-8706-0D7F31EE8ED4}" srcOrd="4" destOrd="0" presId="urn:microsoft.com/office/officeart/2005/8/layout/orgChart1"/>
    <dgm:cxn modelId="{24012632-DAD7-4565-82AC-27F57BD7D553}" type="presParOf" srcId="{6A76A786-16A6-42DE-843C-7021A3810472}" destId="{F3ADAF06-29A8-4DFD-A267-EF2FEE9F932E}" srcOrd="5" destOrd="0" presId="urn:microsoft.com/office/officeart/2005/8/layout/orgChart1"/>
    <dgm:cxn modelId="{99CCE882-96EA-40BD-8F15-9516B7A246A0}" type="presParOf" srcId="{F3ADAF06-29A8-4DFD-A267-EF2FEE9F932E}" destId="{EE66B5F8-6191-4BBF-AA44-217E33E46C94}" srcOrd="0" destOrd="0" presId="urn:microsoft.com/office/officeart/2005/8/layout/orgChart1"/>
    <dgm:cxn modelId="{F4D575C5-456B-4B40-94A0-E4B8F55C9860}" type="presParOf" srcId="{EE66B5F8-6191-4BBF-AA44-217E33E46C94}" destId="{401F6286-3D41-4894-ABAB-58852B810D61}" srcOrd="0" destOrd="0" presId="urn:microsoft.com/office/officeart/2005/8/layout/orgChart1"/>
    <dgm:cxn modelId="{031C1E32-9BF9-4C6F-9195-E70BEA60E88A}" type="presParOf" srcId="{EE66B5F8-6191-4BBF-AA44-217E33E46C94}" destId="{B424A5B9-343B-4E50-9F83-88550E7F6811}" srcOrd="1" destOrd="0" presId="urn:microsoft.com/office/officeart/2005/8/layout/orgChart1"/>
    <dgm:cxn modelId="{BACAFC20-85B6-44CA-B0FE-D9B7CED8192C}" type="presParOf" srcId="{F3ADAF06-29A8-4DFD-A267-EF2FEE9F932E}" destId="{02382701-ED49-40EB-A07D-23F49D5EEAFA}" srcOrd="1" destOrd="0" presId="urn:microsoft.com/office/officeart/2005/8/layout/orgChart1"/>
    <dgm:cxn modelId="{F8D462AB-2F0E-46E0-8B57-CE603F0BF274}" type="presParOf" srcId="{F3ADAF06-29A8-4DFD-A267-EF2FEE9F932E}" destId="{24FE9B0A-FEB4-4661-9C84-39819062CB3D}" srcOrd="2" destOrd="0" presId="urn:microsoft.com/office/officeart/2005/8/layout/orgChart1"/>
    <dgm:cxn modelId="{9F67443A-E43C-4749-9488-C81C963184ED}" type="presParOf" srcId="{CD3A3DFE-A58C-4622-B363-3D856DFB64DB}" destId="{77BE7B8D-3267-4F83-B85D-F3E0AABA535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5FA972-6ACD-4AB4-8706-0D7F31EE8ED4}">
      <dsp:nvSpPr>
        <dsp:cNvPr id="0" name=""/>
        <dsp:cNvSpPr/>
      </dsp:nvSpPr>
      <dsp:spPr>
        <a:xfrm>
          <a:off x="4392488" y="1998574"/>
          <a:ext cx="3107717" cy="539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677"/>
              </a:lnTo>
              <a:lnTo>
                <a:pt x="3107717" y="269677"/>
              </a:lnTo>
              <a:lnTo>
                <a:pt x="3107717" y="539355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727F29-5820-4FB6-A67E-F059CF572329}">
      <dsp:nvSpPr>
        <dsp:cNvPr id="0" name=""/>
        <dsp:cNvSpPr/>
      </dsp:nvSpPr>
      <dsp:spPr>
        <a:xfrm>
          <a:off x="4346768" y="1998574"/>
          <a:ext cx="91440" cy="5393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9355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007FE7-EFDB-4E80-91F4-B6AA05FD6786}">
      <dsp:nvSpPr>
        <dsp:cNvPr id="0" name=""/>
        <dsp:cNvSpPr/>
      </dsp:nvSpPr>
      <dsp:spPr>
        <a:xfrm>
          <a:off x="1284770" y="1998574"/>
          <a:ext cx="3107717" cy="539355"/>
        </a:xfrm>
        <a:custGeom>
          <a:avLst/>
          <a:gdLst/>
          <a:ahLst/>
          <a:cxnLst/>
          <a:rect l="0" t="0" r="0" b="0"/>
          <a:pathLst>
            <a:path>
              <a:moveTo>
                <a:pt x="3107717" y="0"/>
              </a:moveTo>
              <a:lnTo>
                <a:pt x="3107717" y="269677"/>
              </a:lnTo>
              <a:lnTo>
                <a:pt x="0" y="269677"/>
              </a:lnTo>
              <a:lnTo>
                <a:pt x="0" y="539355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5B79B-5001-4C64-AE41-E5F77426EF51}">
      <dsp:nvSpPr>
        <dsp:cNvPr id="0" name=""/>
        <dsp:cNvSpPr/>
      </dsp:nvSpPr>
      <dsp:spPr>
        <a:xfrm>
          <a:off x="3108307" y="714393"/>
          <a:ext cx="2568361" cy="12841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Архивация </a:t>
          </a:r>
          <a:r>
            <a:rPr lang="ru-RU" sz="2300" kern="1200" smtClean="0"/>
            <a:t>проводится когда </a:t>
          </a:r>
          <a:endParaRPr lang="ru-RU" sz="2300" kern="1200" dirty="0"/>
        </a:p>
      </dsp:txBody>
      <dsp:txXfrm>
        <a:off x="3108307" y="714393"/>
        <a:ext cx="2568361" cy="1284180"/>
      </dsp:txXfrm>
    </dsp:sp>
    <dsp:sp modelId="{62ACD780-BF06-4E85-AC4A-03F580C85B84}">
      <dsp:nvSpPr>
        <dsp:cNvPr id="0" name=""/>
        <dsp:cNvSpPr/>
      </dsp:nvSpPr>
      <dsp:spPr>
        <a:xfrm>
          <a:off x="589" y="2537929"/>
          <a:ext cx="2568361" cy="12841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необходимо создать резервные копии файлов </a:t>
          </a:r>
          <a:endParaRPr lang="ru-RU" sz="2300" kern="1200" dirty="0"/>
        </a:p>
      </dsp:txBody>
      <dsp:txXfrm>
        <a:off x="589" y="2537929"/>
        <a:ext cx="2568361" cy="1284180"/>
      </dsp:txXfrm>
    </dsp:sp>
    <dsp:sp modelId="{989C9642-A514-4BC0-9D51-8FAC7D7BCA3D}">
      <dsp:nvSpPr>
        <dsp:cNvPr id="0" name=""/>
        <dsp:cNvSpPr/>
      </dsp:nvSpPr>
      <dsp:spPr>
        <a:xfrm>
          <a:off x="3108307" y="2537929"/>
          <a:ext cx="2568361" cy="12841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необходимо освободить место на диске</a:t>
          </a:r>
          <a:endParaRPr lang="ru-RU" sz="2300" kern="1200" dirty="0"/>
        </a:p>
      </dsp:txBody>
      <dsp:txXfrm>
        <a:off x="3108307" y="2537929"/>
        <a:ext cx="2568361" cy="1284180"/>
      </dsp:txXfrm>
    </dsp:sp>
    <dsp:sp modelId="{401F6286-3D41-4894-ABAB-58852B810D61}">
      <dsp:nvSpPr>
        <dsp:cNvPr id="0" name=""/>
        <dsp:cNvSpPr/>
      </dsp:nvSpPr>
      <dsp:spPr>
        <a:xfrm>
          <a:off x="6216024" y="2537929"/>
          <a:ext cx="2568361" cy="128418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необходимо передать файлы по </a:t>
          </a:r>
          <a:r>
            <a:rPr lang="ru-RU" sz="2300" kern="1200" dirty="0" err="1" smtClean="0"/>
            <a:t>E-mail</a:t>
          </a:r>
          <a:endParaRPr lang="ru-RU" sz="2300" kern="1200" dirty="0"/>
        </a:p>
      </dsp:txBody>
      <dsp:txXfrm>
        <a:off x="6216024" y="2537929"/>
        <a:ext cx="2568361" cy="12841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C445D0-B155-4982-BB43-90DEC7D9D8A0}" type="datetimeFigureOut">
              <a:rPr lang="ru-RU" smtClean="0"/>
              <a:pPr/>
              <a:t>11.04.2016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9ABD3B7-C500-4E98-9901-FAC5E6831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428604"/>
            <a:ext cx="5786478" cy="18943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Архивация данных</a:t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143116"/>
            <a:ext cx="4214842" cy="420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332656"/>
            <a:ext cx="7715304" cy="579350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Архивация</a:t>
            </a:r>
            <a:r>
              <a:rPr lang="ru-RU" sz="2600" dirty="0"/>
              <a:t> - это сжатие одного или более файлов с целью экономии памяти и размещение сжатых данных в одном архивном файле. </a:t>
            </a:r>
            <a:endParaRPr lang="ru-RU" sz="2600" dirty="0" smtClean="0"/>
          </a:p>
          <a:p>
            <a:pPr algn="just">
              <a:buNone/>
            </a:pPr>
            <a:r>
              <a:rPr lang="ru-RU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Архивация </a:t>
            </a:r>
            <a:r>
              <a:rPr lang="ru-RU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</a:t>
            </a:r>
            <a:r>
              <a:rPr lang="ru-RU" sz="2600" dirty="0"/>
              <a:t>  - это уменьшение физических размеров файлов, в которых хранятся данные, без значительных информационных потерь.</a:t>
            </a:r>
          </a:p>
          <a:p>
            <a:pPr>
              <a:buNone/>
            </a:pPr>
            <a:endParaRPr lang="ru-RU" sz="2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857628"/>
            <a:ext cx="5257800" cy="2828925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79512" y="260648"/>
          <a:ext cx="8784976" cy="5168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7969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Режимы сжатия файлов 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357298"/>
            <a:ext cx="8001056" cy="4873752"/>
          </a:xfrm>
        </p:spPr>
        <p:txBody>
          <a:bodyPr>
            <a:normAutofit/>
          </a:bodyPr>
          <a:lstStyle/>
          <a:p>
            <a:pPr algn="just">
              <a:spcAft>
                <a:spcPts val="1200"/>
              </a:spcAft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сжатия - </a:t>
            </a:r>
            <a:r>
              <a:rPr lang="ru-RU" dirty="0" smtClean="0"/>
              <a:t>соответствует обычному копированию файлов в архив без сжатия</a:t>
            </a:r>
          </a:p>
          <a:p>
            <a:pPr algn="just">
              <a:spcAft>
                <a:spcPts val="1200"/>
              </a:spcAft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Скоростной – </a:t>
            </a:r>
            <a:r>
              <a:rPr lang="ru-RU" dirty="0" smtClean="0"/>
              <a:t>сжимает  сравнительно плохо, но очень быстро.</a:t>
            </a:r>
          </a:p>
          <a:p>
            <a:pPr algn="just">
              <a:spcAft>
                <a:spcPts val="1200"/>
              </a:spcAft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Обычный - </a:t>
            </a:r>
            <a:r>
              <a:rPr lang="ru-RU" dirty="0" smtClean="0"/>
              <a:t>для ежедневного резервирования данных. Обеспечивает качественную и относительно быструю архивацию</a:t>
            </a:r>
          </a:p>
          <a:p>
            <a:pPr algn="just">
              <a:spcAft>
                <a:spcPts val="1200"/>
              </a:spcAft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Максимальный - </a:t>
            </a:r>
            <a:r>
              <a:rPr lang="ru-RU" dirty="0" smtClean="0"/>
              <a:t>максимально возможное сжатие является одновременно и самым медленным методом сжатия</a:t>
            </a:r>
          </a:p>
          <a:p>
            <a:pPr algn="just">
              <a:spcAft>
                <a:spcPts val="1200"/>
              </a:spcAft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7929618" cy="3071834"/>
          </a:xfrm>
        </p:spPr>
        <p:txBody>
          <a:bodyPr>
            <a:normAutofit/>
          </a:bodyPr>
          <a:lstStyle/>
          <a:p>
            <a:pPr algn="just">
              <a:spcAft>
                <a:spcPts val="1200"/>
              </a:spcAft>
            </a:pPr>
            <a:r>
              <a:rPr lang="ru-RU" sz="2800" dirty="0" smtClean="0"/>
              <a:t>Текстовые файлы (в формате TXT, RTF, DOC и т.д.)</a:t>
            </a:r>
          </a:p>
          <a:p>
            <a:pPr algn="just">
              <a:spcAft>
                <a:spcPts val="1200"/>
              </a:spcAft>
            </a:pPr>
            <a:r>
              <a:rPr lang="ru-RU" sz="2800" dirty="0" smtClean="0"/>
              <a:t>Таблицы  </a:t>
            </a:r>
            <a:r>
              <a:rPr lang="ru-RU" sz="2800" dirty="0" err="1" smtClean="0"/>
              <a:t>Excel</a:t>
            </a:r>
            <a:endParaRPr lang="ru-RU" sz="2800" dirty="0" smtClean="0"/>
          </a:p>
          <a:p>
            <a:pPr algn="just">
              <a:spcAft>
                <a:spcPts val="1200"/>
              </a:spcAft>
            </a:pPr>
            <a:r>
              <a:rPr lang="ru-RU" sz="2800" dirty="0" smtClean="0"/>
              <a:t>Различные базы данных</a:t>
            </a:r>
          </a:p>
          <a:p>
            <a:pPr algn="just">
              <a:spcAft>
                <a:spcPts val="1200"/>
              </a:spcAft>
            </a:pPr>
            <a:r>
              <a:rPr lang="ru-RU" sz="2800" dirty="0" smtClean="0"/>
              <a:t>Файлы программ EXE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115328" cy="7969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Лучше всего архивируются: 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429132"/>
            <a:ext cx="12096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357694"/>
            <a:ext cx="17430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357694"/>
            <a:ext cx="17890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357694"/>
            <a:ext cx="1785950" cy="167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43932" cy="1838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Архиваторы</a:t>
            </a:r>
            <a:r>
              <a:rPr lang="ru-RU" sz="3200" dirty="0" smtClean="0"/>
              <a:t> – </a:t>
            </a:r>
            <a:r>
              <a:rPr lang="ru-RU" sz="3200" dirty="0" smtClean="0">
                <a:solidFill>
                  <a:schemeClr val="tx1"/>
                </a:solidFill>
              </a:rPr>
              <a:t>это </a:t>
            </a:r>
            <a:r>
              <a:rPr lang="ru-RU" sz="3200" dirty="0" smtClean="0">
                <a:solidFill>
                  <a:schemeClr val="tx1"/>
                </a:solidFill>
              </a:rPr>
              <a:t>программы, выполняющие </a:t>
            </a:r>
            <a:r>
              <a:rPr lang="ru-RU" sz="3200" dirty="0" smtClean="0">
                <a:solidFill>
                  <a:schemeClr val="tx1"/>
                </a:solidFill>
              </a:rPr>
              <a:t>сжатие и восстановление сжатых файлов в первоначальном </a:t>
            </a:r>
            <a:r>
              <a:rPr lang="ru-RU" sz="3200" dirty="0" smtClean="0">
                <a:solidFill>
                  <a:schemeClr val="tx1"/>
                </a:solidFill>
              </a:rPr>
              <a:t>виде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3116"/>
            <a:ext cx="4000528" cy="4429156"/>
          </a:xfrm>
        </p:spPr>
        <p:txBody>
          <a:bodyPr>
            <a:normAutofit/>
          </a:bodyPr>
          <a:lstStyle/>
          <a:p>
            <a:pPr marL="9525" indent="-9525">
              <a:spcAft>
                <a:spcPts val="1800"/>
              </a:spcAft>
              <a:buNone/>
            </a:pPr>
            <a:r>
              <a:rPr lang="ru-RU" sz="2800" dirty="0" smtClean="0"/>
              <a:t>Процесс сжатия файлов называется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архивированием.</a:t>
            </a: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525" indent="-9525">
              <a:spcAft>
                <a:spcPts val="1800"/>
              </a:spcAft>
              <a:buNone/>
            </a:pPr>
            <a:r>
              <a:rPr lang="ru-RU" sz="2800" dirty="0" smtClean="0"/>
              <a:t>Процесс </a:t>
            </a:r>
            <a:r>
              <a:rPr lang="ru-RU" sz="2800" dirty="0" smtClean="0"/>
              <a:t>восстановления сжатых файлов </a:t>
            </a:r>
            <a:r>
              <a:rPr lang="ru-RU" sz="2800" dirty="0" smtClean="0"/>
              <a:t>называется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разархивированием. </a:t>
            </a:r>
          </a:p>
          <a:p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357430"/>
            <a:ext cx="33432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929618" cy="84615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Архиватор </a:t>
            </a:r>
            <a:r>
              <a:rPr lang="ru-RU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WinRAR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8596" y="1071546"/>
            <a:ext cx="8001056" cy="97154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WinRAR</a:t>
            </a:r>
            <a:r>
              <a:rPr lang="ru-RU" dirty="0" smtClean="0"/>
              <a:t> — один из самых популярных на сегодня архиваторов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696365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901014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Возможности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WinRAR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072494" cy="4873752"/>
          </a:xfrm>
        </p:spPr>
        <p:txBody>
          <a:bodyPr>
            <a:normAutofit/>
          </a:bodyPr>
          <a:lstStyle/>
          <a:p>
            <a:r>
              <a:rPr lang="ru-RU" dirty="0" smtClean="0"/>
              <a:t>Добавление </a:t>
            </a:r>
            <a:r>
              <a:rPr lang="ru-RU" dirty="0" smtClean="0"/>
              <a:t>файлов или папок в </a:t>
            </a:r>
            <a:r>
              <a:rPr lang="ru-RU" dirty="0" smtClean="0"/>
              <a:t>архив в двух различных форматах: RAR и </a:t>
            </a:r>
            <a:r>
              <a:rPr lang="ru-RU" dirty="0" smtClean="0"/>
              <a:t>ZIP.</a:t>
            </a:r>
          </a:p>
          <a:p>
            <a:r>
              <a:rPr lang="ru-RU" dirty="0" smtClean="0"/>
              <a:t>И</a:t>
            </a:r>
            <a:r>
              <a:rPr lang="ru-RU" dirty="0" smtClean="0"/>
              <a:t>звлечение файлов и папок из архива. </a:t>
            </a:r>
            <a:endParaRPr lang="ru-RU" dirty="0" smtClean="0"/>
          </a:p>
          <a:p>
            <a:r>
              <a:rPr lang="ru-RU" dirty="0" smtClean="0"/>
              <a:t>Создание самораспаковывающихся архивов. </a:t>
            </a:r>
          </a:p>
          <a:p>
            <a:r>
              <a:rPr lang="ru-RU" dirty="0" smtClean="0"/>
              <a:t>Частичное или полное восстановление поврежденных архивов. </a:t>
            </a:r>
          </a:p>
          <a:p>
            <a:r>
              <a:rPr lang="ru-RU" dirty="0" smtClean="0"/>
              <a:t>Защита информации от </a:t>
            </a:r>
            <a:r>
              <a:rPr lang="ru-RU" dirty="0" smtClean="0"/>
              <a:t>изменения или </a:t>
            </a:r>
            <a:r>
              <a:rPr lang="ru-RU" dirty="0" smtClean="0"/>
              <a:t>несанкционированного доступа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winr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4000504"/>
            <a:ext cx="3009904" cy="30099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52"/>
            <a:ext cx="4071966" cy="4071966"/>
          </a:xfrm>
        </p:spPr>
        <p:txBody>
          <a:bodyPr>
            <a:normAutofit/>
          </a:bodyPr>
          <a:lstStyle/>
          <a:p>
            <a:pPr marL="77788" indent="-9525">
              <a:buNone/>
            </a:pP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преимущества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формата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ZIP</a:t>
            </a:r>
            <a:endPara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39750" indent="-471488">
              <a:buFont typeface="Wingdings" pitchFamily="2" charset="2"/>
              <a:buChar char="v"/>
            </a:pPr>
            <a:r>
              <a:rPr lang="ru-RU" sz="2000" dirty="0" smtClean="0"/>
              <a:t>П</a:t>
            </a:r>
            <a:r>
              <a:rPr lang="ru-RU" sz="2000" dirty="0" smtClean="0"/>
              <a:t>опулярность</a:t>
            </a:r>
            <a:r>
              <a:rPr lang="ru-RU" sz="2000" dirty="0" smtClean="0"/>
              <a:t>. Например, большинство архивов в </a:t>
            </a:r>
            <a:r>
              <a:rPr lang="ru-RU" sz="2000" dirty="0" err="1" smtClean="0"/>
              <a:t>Internet</a:t>
            </a:r>
            <a:r>
              <a:rPr lang="ru-RU" sz="2000" dirty="0" smtClean="0"/>
              <a:t> – это архивы ZIP. Поэтому приложение к электронной почте лучше всего направлять в формате </a:t>
            </a:r>
            <a:r>
              <a:rPr lang="ru-RU" sz="2000" dirty="0" smtClean="0"/>
              <a:t>ZIP.</a:t>
            </a:r>
          </a:p>
          <a:p>
            <a:pPr marL="539750" indent="-471488">
              <a:buFont typeface="Wingdings" pitchFamily="2" charset="2"/>
              <a:buChar char="v"/>
            </a:pPr>
            <a:r>
              <a:rPr lang="ru-RU" sz="2000" dirty="0" smtClean="0"/>
              <a:t>Скорость. </a:t>
            </a:r>
            <a:r>
              <a:rPr lang="ru-RU" sz="2000" dirty="0" smtClean="0"/>
              <a:t>Архив ZIP обычно создается быстрее, чем RAR.</a:t>
            </a:r>
          </a:p>
          <a:p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214818"/>
            <a:ext cx="4252909" cy="24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572000" y="142852"/>
            <a:ext cx="4071966" cy="40719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77788" marR="0" lvl="0" indent="-952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Основные преимущества формата 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RAR</a:t>
            </a: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539750" lvl="0" indent="-471488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</a:pPr>
            <a:r>
              <a:rPr lang="ru-RU" sz="2000" dirty="0" smtClean="0"/>
              <a:t>Высокая степень </a:t>
            </a:r>
            <a:r>
              <a:rPr lang="ru-RU" sz="2000" dirty="0" smtClean="0"/>
              <a:t>сжатия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39750" lvl="0" indent="-471488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</a:pPr>
            <a:r>
              <a:rPr lang="ru-RU" sz="2000" dirty="0" smtClean="0"/>
              <a:t>Возможность создавать многотомные архивы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39750" lvl="0" indent="-471488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</a:pPr>
            <a:r>
              <a:rPr lang="ru-RU" sz="2000" dirty="0" smtClean="0"/>
              <a:t>Возможность </a:t>
            </a:r>
            <a:r>
              <a:rPr lang="ru-RU" sz="2000" dirty="0" smtClean="0"/>
              <a:t>восстановления </a:t>
            </a:r>
            <a:r>
              <a:rPr lang="ru-RU" sz="2000" dirty="0" smtClean="0"/>
              <a:t>поврежденного файла.</a:t>
            </a:r>
          </a:p>
          <a:p>
            <a:pPr marL="539750" lvl="0" indent="-471488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v"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с файлами большого размера.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10701</TotalTime>
  <Words>265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Архивация данных </vt:lpstr>
      <vt:lpstr>Слайд 2</vt:lpstr>
      <vt:lpstr>Слайд 3</vt:lpstr>
      <vt:lpstr>Режимы сжатия файлов </vt:lpstr>
      <vt:lpstr>Лучше всего архивируются: </vt:lpstr>
      <vt:lpstr>Архиваторы – это программы, выполняющие сжатие и восстановление сжатых файлов в первоначальном виде</vt:lpstr>
      <vt:lpstr>Архиватор WinRAR</vt:lpstr>
      <vt:lpstr>Возможности программы WinRAR:  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Архивирование данных. Программы- архивиования</dc:title>
  <dc:creator>Админ</dc:creator>
  <cp:lastModifiedBy>Семенова</cp:lastModifiedBy>
  <cp:revision>32</cp:revision>
  <dcterms:created xsi:type="dcterms:W3CDTF">2013-02-10T08:14:51Z</dcterms:created>
  <dcterms:modified xsi:type="dcterms:W3CDTF">2016-04-11T09:29:19Z</dcterms:modified>
</cp:coreProperties>
</file>