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1" r:id="rId6"/>
    <p:sldId id="263" r:id="rId7"/>
    <p:sldId id="262" r:id="rId8"/>
    <p:sldId id="268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99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5.gif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_645eb_28244b6_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3857628"/>
            <a:ext cx="2517063" cy="21478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00100" y="1785926"/>
            <a:ext cx="6643734" cy="24929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2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РЫБКИ</a:t>
            </a:r>
            <a:endParaRPr lang="ru-RU" sz="12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3600" b="1" cap="all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Плавали в пруду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926" y="450057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(гимнастика для глаз)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3ea7_f4af505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5177209" cy="4786326"/>
          </a:xfrm>
          <a:prstGeom prst="rect">
            <a:avLst/>
          </a:prstGeom>
        </p:spPr>
      </p:pic>
      <p:pic>
        <p:nvPicPr>
          <p:cNvPr id="5" name="Рисунок 4" descr="sea1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2678902"/>
            <a:ext cx="1143007" cy="857255"/>
          </a:xfrm>
          <a:prstGeom prst="rect">
            <a:avLst/>
          </a:prstGeom>
        </p:spPr>
      </p:pic>
      <p:pic>
        <p:nvPicPr>
          <p:cNvPr id="6" name="Рисунок 5" descr="sea1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7715272" y="2678902"/>
            <a:ext cx="1071570" cy="803678"/>
          </a:xfrm>
          <a:prstGeom prst="rect">
            <a:avLst/>
          </a:prstGeom>
        </p:spPr>
      </p:pic>
      <p:pic>
        <p:nvPicPr>
          <p:cNvPr id="7" name="Рисунок 6" descr="animacija_zolotaja_rybk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928858" y="4214818"/>
            <a:ext cx="1162050" cy="952500"/>
          </a:xfrm>
          <a:prstGeom prst="rect">
            <a:avLst/>
          </a:prstGeom>
        </p:spPr>
      </p:pic>
      <p:pic>
        <p:nvPicPr>
          <p:cNvPr id="8" name="Рисунок 7" descr="animacija_zolotaja_rybk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847896" y="4652970"/>
            <a:ext cx="1162050" cy="952500"/>
          </a:xfrm>
          <a:prstGeom prst="rect">
            <a:avLst/>
          </a:prstGeom>
        </p:spPr>
      </p:pic>
      <p:pic>
        <p:nvPicPr>
          <p:cNvPr id="9" name="Рисунок 8" descr="animacija_zolotaja_rybka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500230" y="5000636"/>
            <a:ext cx="11620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17919E-6 L 0.7375 -0.00278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5434E-6 L -0.76458 0.0011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82659E-7 L 0.74827 -0.00277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 0.00115 L -0.7651 0.01017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58 -0.00277 L 0.72673 -0.00832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3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51 0.00116 L -0.74879 0.01179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0"/>
                            </p:stCondLst>
                            <p:childTnLst>
                              <p:par>
                                <p:cTn id="66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459 0.00116 L -0.31563 0.1557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" y="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0"/>
                            </p:stCondLst>
                            <p:childTnLst>
                              <p:par>
                                <p:cTn id="6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16081E-6 L 0.5257 0.0104 " pathEditMode="relative" rAng="0" ptsTypes="AA">
                                      <p:cBhvr>
                                        <p:cTn id="7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16081E-6 L 0.5257 0.0104 " pathEditMode="relative" rAng="0" ptsTypes="AA">
                                      <p:cBhvr>
                                        <p:cTn id="7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3.16081E-6 L 0.5257 0.0104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853239-85adfe6c8e0cc34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20547">
            <a:off x="304258" y="347505"/>
            <a:ext cx="1809758" cy="827318"/>
          </a:xfrm>
          <a:prstGeom prst="rect">
            <a:avLst/>
          </a:prstGeom>
        </p:spPr>
      </p:pic>
      <p:pic>
        <p:nvPicPr>
          <p:cNvPr id="7" name="Рисунок 6" descr="3853239-85adfe6c8e0cc34a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91543" flipH="1">
            <a:off x="7145884" y="5491363"/>
            <a:ext cx="1925271" cy="880124"/>
          </a:xfrm>
          <a:prstGeom prst="rect">
            <a:avLst/>
          </a:prstGeom>
        </p:spPr>
      </p:pic>
      <p:pic>
        <p:nvPicPr>
          <p:cNvPr id="5" name="Рисунок 4" descr="p1y4bcf2yg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071678"/>
            <a:ext cx="4929222" cy="447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23 0.0111 L 0.73785 0.75584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038 -0.74197 L -0.00868 0.00277 " pathEditMode="relative" rAng="0" ptsTypes="AA">
                                      <p:cBhvr>
                                        <p:cTn id="20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23 0.0111 L 0.75347 0.75584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6389 -0.73434 L 1.11111E-6 4.04624E-7 " pathEditMode="relative" rAng="0" ptsTypes="AA">
                                      <p:cBhvr>
                                        <p:cTn id="42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3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04 0.0111 L 0.73229 0.73411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" y="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257 -0.73157 L -0.00868 0.01317 " pathEditMode="relative" rAng="0" ptsTypes="AA">
                                      <p:cBhvr>
                                        <p:cTn id="64" dur="5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0"/>
                            </p:stCondLst>
                            <p:childTnLst>
                              <p:par>
                                <p:cTn id="6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7257 -0.73157 L -0.71736 -0.30151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3ea7_f4af505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5177209" cy="4786326"/>
          </a:xfrm>
          <a:prstGeom prst="rect">
            <a:avLst/>
          </a:prstGeom>
        </p:spPr>
      </p:pic>
      <p:pic>
        <p:nvPicPr>
          <p:cNvPr id="5" name="Рисунок 4" descr="everything_move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357166"/>
            <a:ext cx="1657350" cy="676275"/>
          </a:xfrm>
          <a:prstGeom prst="rect">
            <a:avLst/>
          </a:prstGeom>
        </p:spPr>
      </p:pic>
      <p:pic>
        <p:nvPicPr>
          <p:cNvPr id="6" name="Рисунок 5" descr="everything_moves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857620" y="5715016"/>
            <a:ext cx="1657350" cy="676275"/>
          </a:xfrm>
          <a:prstGeom prst="rect">
            <a:avLst/>
          </a:prstGeom>
        </p:spPr>
      </p:pic>
      <p:pic>
        <p:nvPicPr>
          <p:cNvPr id="8" name="Рисунок 7" descr="522392_thumb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533782" y="714356"/>
            <a:ext cx="3533782" cy="23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47874E-6 L 0.0033 0.79621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19963E-6 L 1.38889E-6 -0.78604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3.03142E-6 L 0.0033 0.7604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19963E-6 L -0.00799 -0.79667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0.00624 L -0.00469 0.77934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3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1641 L -0.00139 -0.77426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0"/>
                            </p:stCondLst>
                            <p:childTnLst>
                              <p:par>
                                <p:cTn id="66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10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08872E-6 C 0.00659 0.02703 0.0158 0.05014 0.02968 0.07209 C 0.04236 0.09219 0.03281 0.0744 0.046 0.08988 C 0.06007 0.10628 0.07152 0.12269 0.08923 0.13309 C 0.12968 0.15688 0.17552 0.1622 0.21875 0.16543 C 0.23611 0.17329 0.21666 0.16497 0.24045 0.17283 C 0.25191 0.17676 0.26076 0.18392 0.27291 0.18715 C 0.32031 0.22874 0.275 0.19177 0.42153 0.19778 C 0.47031 0.19986 0.51302 0.21881 0.55937 0.23383 C 0.56597 0.24237 0.57413 0.24769 0.58385 0.24815 C 0.62968 0.25046 0.67552 0.25069 0.72153 0.25185 C 0.73229 0.253 0.75399 0.25554 0.75399 0.25554 " pathEditMode="relative" ptsTypes="fffffffffffA">
                                      <p:cBhvr>
                                        <p:cTn id="7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3ea7_f4af505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5177209" cy="4786326"/>
          </a:xfrm>
          <a:prstGeom prst="rect">
            <a:avLst/>
          </a:prstGeom>
        </p:spPr>
      </p:pic>
      <p:pic>
        <p:nvPicPr>
          <p:cNvPr id="3" name="Рисунок 2" descr="9629158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817058">
            <a:off x="7706193" y="-57809"/>
            <a:ext cx="1229389" cy="1167053"/>
          </a:xfrm>
          <a:prstGeom prst="rect">
            <a:avLst/>
          </a:prstGeom>
        </p:spPr>
      </p:pic>
      <p:pic>
        <p:nvPicPr>
          <p:cNvPr id="5" name="Рисунок 4" descr="9629158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130122" flipH="1">
            <a:off x="115376" y="5249750"/>
            <a:ext cx="1351871" cy="117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79948 -0.718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3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365 0.75949 L -0.01615 0.03495 " pathEditMode="relative" rAng="0" ptsTypes="AA">
                                      <p:cBhvr>
                                        <p:cTn id="20" dur="5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79948 -0.73936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0"/>
                            </p:stCondLst>
                            <p:childTnLst>
                              <p:par>
                                <p:cTn id="33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365 0.75949 L -0.00834 0.03495 " pathEditMode="relative" rAng="0" ptsTypes="AA">
                                      <p:cBhvr>
                                        <p:cTn id="42" dur="5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8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0"/>
                            </p:stCondLst>
                            <p:childTnLst>
                              <p:par>
                                <p:cTn id="44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07407E-6 L 0.79948 -0.73936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0365 0.75949 L -0.01615 0.03495 " pathEditMode="relative" rAng="0" ptsTypes="AA">
                                      <p:cBhvr>
                                        <p:cTn id="64" dur="5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" y="-3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0"/>
                            </p:stCondLst>
                            <p:childTnLst>
                              <p:par>
                                <p:cTn id="6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9584 0.7463 L -0.71702 0.29745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1y4bcf2ygk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78570"/>
            <a:ext cx="4929222" cy="4479430"/>
          </a:xfrm>
          <a:prstGeom prst="rect">
            <a:avLst/>
          </a:prstGeom>
        </p:spPr>
      </p:pic>
      <p:pic>
        <p:nvPicPr>
          <p:cNvPr id="5" name="Рисунок 4" descr="646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6050" y="5500702"/>
            <a:ext cx="1428750" cy="952500"/>
          </a:xfrm>
          <a:prstGeom prst="rect">
            <a:avLst/>
          </a:prstGeom>
        </p:spPr>
      </p:pic>
      <p:pic>
        <p:nvPicPr>
          <p:cNvPr id="3" name="Рисунок 2" descr="0_33c2f_a4cb019d_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428604"/>
            <a:ext cx="1219200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337 -0.00301 C 0.0559 -0.00301 0.19375 0.16092 0.19375 0.36254 C 0.19375 0.56393 0.0559 0.72809 -0.11337 0.72809 C -0.28298 0.72809 -0.42048 0.56393 -0.42048 0.36254 C -0.42048 0.16092 -0.28298 -0.00301 -0.11337 -0.00301 Z " pathEditMode="relative" rAng="0" ptsTypes="fffff">
                                      <p:cBhvr>
                                        <p:cTn id="6" dur="9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0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13873E-6 L -0.21354 -0.08856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" y="-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93ea7_f4af505b_X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5177209" cy="4786326"/>
          </a:xfrm>
          <a:prstGeom prst="rect">
            <a:avLst/>
          </a:prstGeom>
        </p:spPr>
      </p:pic>
      <p:pic>
        <p:nvPicPr>
          <p:cNvPr id="5" name="Рисунок 4" descr="77066739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357685" y="571480"/>
            <a:ext cx="1143009" cy="831279"/>
          </a:xfrm>
          <a:prstGeom prst="rect">
            <a:avLst/>
          </a:prstGeom>
        </p:spPr>
      </p:pic>
      <p:pic>
        <p:nvPicPr>
          <p:cNvPr id="6" name="Рисунок 5" descr="0_7c292_dddaad59_X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43636" y="4714884"/>
            <a:ext cx="1238250" cy="123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4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89017E-7 C 0.17362 2.89017E-7 0.31511 0.15723 0.31511 0.35121 C 0.31511 0.54497 0.17362 0.70266 5E-6 0.70266 C -0.17379 0.70266 -0.31494 0.54497 -0.31494 0.35121 C -0.31494 0.15723 -0.17379 2.89017E-7 5E-6 2.89017E-7 Z " pathEditMode="relative" rAng="0" ptsTypes="fffff">
                                      <p:cBhvr>
                                        <p:cTn id="6" dur="10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33c2f_a4cb019d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4214818"/>
            <a:ext cx="1530132" cy="1109666"/>
          </a:xfrm>
          <a:prstGeom prst="rect">
            <a:avLst/>
          </a:prstGeom>
        </p:spPr>
      </p:pic>
      <p:pic>
        <p:nvPicPr>
          <p:cNvPr id="3" name="Рисунок 2" descr="0_33c2f_a4cb019d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071670" y="4214818"/>
            <a:ext cx="1333119" cy="966790"/>
          </a:xfrm>
          <a:prstGeom prst="rect">
            <a:avLst/>
          </a:prstGeom>
        </p:spPr>
      </p:pic>
      <p:pic>
        <p:nvPicPr>
          <p:cNvPr id="4" name="Рисунок 3" descr="0_33c2f_a4cb019d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000232" y="1357298"/>
            <a:ext cx="1643074" cy="1191573"/>
          </a:xfrm>
          <a:prstGeom prst="rect">
            <a:avLst/>
          </a:prstGeom>
        </p:spPr>
      </p:pic>
      <p:pic>
        <p:nvPicPr>
          <p:cNvPr id="5" name="Рисунок 4" descr="0_33c2f_a4cb019d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1707404"/>
            <a:ext cx="1244380" cy="902436"/>
          </a:xfrm>
          <a:prstGeom prst="rect">
            <a:avLst/>
          </a:prstGeom>
        </p:spPr>
      </p:pic>
      <p:pic>
        <p:nvPicPr>
          <p:cNvPr id="6" name="Рисунок 5" descr="1663179ww43l0f4hh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3000372"/>
            <a:ext cx="1071570" cy="1071570"/>
          </a:xfrm>
          <a:prstGeom prst="rect">
            <a:avLst/>
          </a:prstGeom>
        </p:spPr>
      </p:pic>
      <p:pic>
        <p:nvPicPr>
          <p:cNvPr id="14" name="Рисунок 13" descr="0_7c292_dddaad59_XL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5143512"/>
            <a:ext cx="1238250" cy="1238250"/>
          </a:xfrm>
          <a:prstGeom prst="rect">
            <a:avLst/>
          </a:prstGeom>
        </p:spPr>
      </p:pic>
      <p:pic>
        <p:nvPicPr>
          <p:cNvPr id="15" name="Рисунок 14" descr="5120 (1)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90962" y="2957512"/>
            <a:ext cx="13620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786314" y="4429132"/>
            <a:ext cx="7377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3805" y="2500306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4607" y="3071810"/>
            <a:ext cx="6511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786190"/>
            <a:ext cx="639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99835" y="1928802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3805" y="1285860"/>
            <a:ext cx="6527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4876" y="642918"/>
            <a:ext cx="790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Рисунок 17" descr="522392_thum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1714488"/>
            <a:ext cx="4258265" cy="285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16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"Рыбки плавали в пруду"-гимнастика для глаз</dc:title>
  <dc:subject>Здоровьесберегающие технологии</dc:subject>
  <dc:creator>Полевская Э.Ю.</dc:creator>
  <cp:keywords>гимнастика для глаз</cp:keywords>
  <cp:lastModifiedBy>Семенова</cp:lastModifiedBy>
  <cp:revision>95</cp:revision>
  <dcterms:modified xsi:type="dcterms:W3CDTF">2016-02-26T08:42:48Z</dcterms:modified>
  <cp:category>Презентация</cp:category>
</cp:coreProperties>
</file>