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0CB5-0DB5-449A-83CD-552888EAB2A4}" type="datetimeFigureOut">
              <a:rPr lang="ru-RU" smtClean="0"/>
              <a:t>01.02.2017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5B0F-FBB1-4345-8B0C-422DFD42C91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0CB5-0DB5-449A-83CD-552888EAB2A4}" type="datetimeFigureOut">
              <a:rPr lang="ru-RU" smtClean="0"/>
              <a:t>01.02.2017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5B0F-FBB1-4345-8B0C-422DFD42C9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0CB5-0DB5-449A-83CD-552888EAB2A4}" type="datetimeFigureOut">
              <a:rPr lang="ru-RU" smtClean="0"/>
              <a:t>01.02.2017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5B0F-FBB1-4345-8B0C-422DFD42C9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0CB5-0DB5-449A-83CD-552888EAB2A4}" type="datetimeFigureOut">
              <a:rPr lang="ru-RU" smtClean="0"/>
              <a:t>01.02.2017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5B0F-FBB1-4345-8B0C-422DFD42C9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0CB5-0DB5-449A-83CD-552888EAB2A4}" type="datetimeFigureOut">
              <a:rPr lang="ru-RU" smtClean="0"/>
              <a:t>01.02.2017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5B0F-FBB1-4345-8B0C-422DFD42C91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0CB5-0DB5-449A-83CD-552888EAB2A4}" type="datetimeFigureOut">
              <a:rPr lang="ru-RU" smtClean="0"/>
              <a:t>01.02.2017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5B0F-FBB1-4345-8B0C-422DFD42C9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0CB5-0DB5-449A-83CD-552888EAB2A4}" type="datetimeFigureOut">
              <a:rPr lang="ru-RU" smtClean="0"/>
              <a:t>01.02.2017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5B0F-FBB1-4345-8B0C-422DFD42C9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0CB5-0DB5-449A-83CD-552888EAB2A4}" type="datetimeFigureOut">
              <a:rPr lang="ru-RU" smtClean="0"/>
              <a:t>01.02.2017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765B0F-FBB1-4345-8B0C-422DFD42C91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0CB5-0DB5-449A-83CD-552888EAB2A4}" type="datetimeFigureOut">
              <a:rPr lang="ru-RU" smtClean="0"/>
              <a:t>01.02.2017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5B0F-FBB1-4345-8B0C-422DFD42C9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0CB5-0DB5-449A-83CD-552888EAB2A4}" type="datetimeFigureOut">
              <a:rPr lang="ru-RU" smtClean="0"/>
              <a:t>01.02.2017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4765B0F-FBB1-4345-8B0C-422DFD42C9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FF0A0CB5-0DB5-449A-83CD-552888EAB2A4}" type="datetimeFigureOut">
              <a:rPr lang="ru-RU" smtClean="0"/>
              <a:t>01.02.2017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65B0F-FBB1-4345-8B0C-422DFD42C9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F0A0CB5-0DB5-449A-83CD-552888EAB2A4}" type="datetimeFigureOut">
              <a:rPr lang="ru-RU" smtClean="0"/>
              <a:t>01.02.2017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4765B0F-FBB1-4345-8B0C-422DFD42C91B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>
            <a:noAutofit/>
          </a:bodyPr>
          <a:lstStyle/>
          <a:p>
            <a:r>
              <a:rPr lang="ru-RU" sz="6000" i="1" dirty="0" smtClean="0"/>
              <a:t>Биозавивка </a:t>
            </a:r>
            <a:r>
              <a:rPr lang="ru-RU" sz="6000" i="1" dirty="0" smtClean="0"/>
              <a:t>волос</a:t>
            </a:r>
            <a:endParaRPr lang="ru-RU" sz="6000" i="1" dirty="0"/>
          </a:p>
        </p:txBody>
      </p:sp>
      <p:pic>
        <p:nvPicPr>
          <p:cNvPr id="3074" name="Picture 2" descr="http://krasaru.ru/uploads/posts/2012-09/1348295454_biozavivka-volos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700808"/>
            <a:ext cx="3672408" cy="5040560"/>
          </a:xfrm>
          <a:prstGeom prst="rect">
            <a:avLst/>
          </a:prstGeom>
          <a:noFill/>
        </p:spPr>
      </p:pic>
      <p:pic>
        <p:nvPicPr>
          <p:cNvPr id="3076" name="Picture 4" descr="http://xn--e1aacxif5a3a.xn--p1ai/wp-content/uploads/2015/02/1adac288e276006fe1d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2420888"/>
            <a:ext cx="4486275" cy="345638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060848"/>
            <a:ext cx="8229600" cy="3672408"/>
          </a:xfrm>
        </p:spPr>
        <p:txBody>
          <a:bodyPr>
            <a:normAutofit/>
          </a:bodyPr>
          <a:lstStyle/>
          <a:p>
            <a:pPr algn="ctr"/>
            <a:r>
              <a:rPr lang="ru-RU" sz="5300" dirty="0" smtClean="0"/>
              <a:t>Спасибо за внимание!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                     </a:t>
            </a:r>
            <a:endParaRPr lang="ru-RU" sz="2400" dirty="0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4186808" cy="3629000"/>
          </a:xfrm>
        </p:spPr>
        <p:txBody>
          <a:bodyPr>
            <a:normAutofit fontScale="47500" lnSpcReduction="20000"/>
          </a:bodyPr>
          <a:lstStyle/>
          <a:p>
            <a:r>
              <a:rPr lang="ru-RU" dirty="0"/>
              <a:t>Процесс деликатной завивки при помощи щадящих косметических средств, не имеющих в своем составе агрессивных химических элементов, называется </a:t>
            </a:r>
            <a:r>
              <a:rPr lang="ru-RU" dirty="0" err="1"/>
              <a:t>биозавивка</a:t>
            </a:r>
            <a:r>
              <a:rPr lang="ru-RU" dirty="0"/>
              <a:t> волос, фото которой Вы могли видеть, но принимали за профессионально сделанную укладку. С ее помощью можно создать разного размера локоны, а также увеличить прикорневой объем. Помимо этого, </a:t>
            </a:r>
            <a:r>
              <a:rPr lang="ru-RU" dirty="0" err="1"/>
              <a:t>биозавивка</a:t>
            </a:r>
            <a:r>
              <a:rPr lang="ru-RU" dirty="0"/>
              <a:t> сохраняет структуру волос, их цвет и блеск, а образ – неповторимым. Рекомендуется проводить процедуру в салонах красоты, где ее предоставит непосредственно специалист, однако </a:t>
            </a:r>
            <a:r>
              <a:rPr lang="ru-RU" dirty="0" err="1"/>
              <a:t>биозавивка</a:t>
            </a:r>
            <a:r>
              <a:rPr lang="ru-RU" dirty="0"/>
              <a:t> в домашних условиях также широко распространена.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026" name="Picture 2" descr="http://povolosam.ru/wp-content/uploads/2013/02/1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0183" y="1196752"/>
            <a:ext cx="3884265" cy="3848101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Чем </a:t>
            </a:r>
            <a:r>
              <a:rPr lang="ru-RU" dirty="0"/>
              <a:t>отличается </a:t>
            </a:r>
            <a:r>
              <a:rPr lang="ru-RU" dirty="0" err="1" smtClean="0"/>
              <a:t>био-завивка</a:t>
            </a:r>
            <a:r>
              <a:rPr lang="ru-RU" dirty="0" smtClean="0"/>
              <a:t> </a:t>
            </a:r>
            <a:r>
              <a:rPr lang="ru-RU" dirty="0"/>
              <a:t>от обычной завивки?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47500" lnSpcReduction="20000"/>
          </a:bodyPr>
          <a:lstStyle/>
          <a:p>
            <a:r>
              <a:rPr lang="ru-RU" dirty="0"/>
              <a:t>Во-первых, нужно разобраться, что Вы подразумеваете под обычной завивкой. Различают </a:t>
            </a:r>
            <a:r>
              <a:rPr lang="ru-RU" dirty="0" err="1"/>
              <a:t>биозавивку</a:t>
            </a:r>
            <a:r>
              <a:rPr lang="ru-RU" dirty="0"/>
              <a:t>, нейтральную завивку (термическую) и химическую завивку. Последняя имела популярность еще в семидесятых годах прошлого столетия. Однако с наступлением XX века спрос на химическую завивку стал резко падать. И виной тому даже не изменения в модных тенденциях. Просто женщины поняли весь вред этой процедуры: особенно при частом использовании волосы пересыхают, слабеют, становятся ломкими и даже выпадают. Это происходит в основном из-за высокого содержания активных химических средств, таких как </a:t>
            </a:r>
            <a:r>
              <a:rPr lang="ru-RU" dirty="0" err="1"/>
              <a:t>пероксид</a:t>
            </a:r>
            <a:r>
              <a:rPr lang="ru-RU" dirty="0"/>
              <a:t> водорода, тиогликолевая кислота и аммиак. Перспектива далеко не радостная, однако иметь красивые кудри хотелось по-прежнему. Поэтому косметологи нашли выход: вместо химической завивки — применять биологическую.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Под традиционной или нейтральной завивкой имеется ввиду самый безопасный способ создания кудряшек: мокрым прядям придается определенная форма, которая фиксируется до полного их высыхания. Также можно использовать разогретые бигуди и другие приспособления. Главный минус такой укладки в том, что она держит форму относительно недолго – от нескольких часов до двух суток.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76672"/>
            <a:ext cx="4536504" cy="6048672"/>
          </a:xfrm>
        </p:spPr>
        <p:txBody>
          <a:bodyPr>
            <a:normAutofit fontScale="55000" lnSpcReduction="20000"/>
          </a:bodyPr>
          <a:lstStyle/>
          <a:p>
            <a:r>
              <a:rPr lang="ru-RU" dirty="0" err="1"/>
              <a:t>Биозавивка</a:t>
            </a:r>
            <a:r>
              <a:rPr lang="ru-RU" dirty="0"/>
              <a:t> была создана в 1999 году итальянской фирмой </a:t>
            </a:r>
            <a:r>
              <a:rPr lang="ru-RU" dirty="0" err="1"/>
              <a:t>Green</a:t>
            </a:r>
            <a:r>
              <a:rPr lang="ru-RU" dirty="0"/>
              <a:t> </a:t>
            </a:r>
            <a:r>
              <a:rPr lang="ru-RU" dirty="0" err="1"/>
              <a:t>Light</a:t>
            </a:r>
            <a:r>
              <a:rPr lang="ru-RU" dirty="0"/>
              <a:t>, разработавшей уникальную технологию завивки </a:t>
            </a:r>
            <a:r>
              <a:rPr lang="ru-RU" dirty="0" err="1"/>
              <a:t>Mossa</a:t>
            </a:r>
            <a:r>
              <a:rPr lang="ru-RU" dirty="0"/>
              <a:t>, то есть специальный состав для </a:t>
            </a:r>
            <a:r>
              <a:rPr lang="ru-RU" dirty="0" err="1"/>
              <a:t>биозавивки</a:t>
            </a:r>
            <a:r>
              <a:rPr lang="ru-RU" dirty="0"/>
              <a:t> волос, фото которой Вы можете просмотреть. Этот состав не содержит в себе химические ингредиенты в активном состоянии, которые могли бы повредить пряди или кожу головы. Спустя годы и другие компании начали производство подобных средств, но фирма </a:t>
            </a:r>
            <a:r>
              <a:rPr lang="ru-RU" dirty="0" err="1"/>
              <a:t>Green</a:t>
            </a:r>
            <a:r>
              <a:rPr lang="ru-RU" dirty="0"/>
              <a:t> </a:t>
            </a:r>
            <a:r>
              <a:rPr lang="ru-RU" dirty="0" err="1"/>
              <a:t>Light</a:t>
            </a:r>
            <a:r>
              <a:rPr lang="ru-RU" dirty="0"/>
              <a:t> остается лидером в своей области. За счет чего волосы наполняются блеском, а их структура улучшается? Конечно же, одного отсутствия вредных химических элементов не достаточно. </a:t>
            </a:r>
            <a:r>
              <a:rPr lang="ru-RU" dirty="0" err="1"/>
              <a:t>Цистин</a:t>
            </a:r>
            <a:r>
              <a:rPr lang="ru-RU" dirty="0"/>
              <a:t> – биологический белок, имеющий аналогичную структуру с белком волоса человека. Поэтому во время процедуры волосы напитываются белком и обретают улучшенный внешний вид, так как их структура улучшается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146" name="AutoShape 2" descr="Биозавивка отзывы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48" name="Picture 4" descr="Биозавивка отзыв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124744"/>
            <a:ext cx="3851920" cy="3848101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Разновидности </a:t>
            </a:r>
            <a:r>
              <a:rPr lang="ru-RU" dirty="0" err="1"/>
              <a:t>биозавивки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Существует несколько основных видов </a:t>
            </a:r>
            <a:r>
              <a:rPr lang="ru-RU" dirty="0" err="1" smtClean="0"/>
              <a:t>био-завивки</a:t>
            </a:r>
            <a:r>
              <a:rPr lang="ru-RU" dirty="0" smtClean="0"/>
              <a:t> : </a:t>
            </a:r>
            <a:r>
              <a:rPr lang="ru-RU" dirty="0" err="1" smtClean="0"/>
              <a:t>Mossa</a:t>
            </a:r>
            <a:r>
              <a:rPr lang="ru-RU" dirty="0" smtClean="0"/>
              <a:t> . </a:t>
            </a:r>
            <a:r>
              <a:rPr lang="ru-RU" dirty="0"/>
              <a:t>В ее составе содержится экстракт бамбука, который обладает защитным действием. </a:t>
            </a:r>
            <a:r>
              <a:rPr lang="ru-RU" dirty="0" err="1"/>
              <a:t>Mossa</a:t>
            </a:r>
            <a:r>
              <a:rPr lang="ru-RU" dirty="0"/>
              <a:t> подойдет владелицам тонких прядей, к тому же лечебное и восстанавливающее действие придает завивке эффект легкости. Итальянская формула позволяет локонам сохранять структуру волос и их цвет. Завивка с протеинами шелка. Ее еще называют «шелковой волной», поскольку в ее составе содержатся протеины шелка, которые не меняют структуру волос и ухаживают за ними. Популярных звезд шоу-бизнеса часто привлекает такая </a:t>
            </a:r>
            <a:r>
              <a:rPr lang="ru-RU" dirty="0" err="1"/>
              <a:t>биозавивка</a:t>
            </a:r>
            <a:r>
              <a:rPr lang="ru-RU" dirty="0"/>
              <a:t> волос, фото которых это не раз подтверждали. Японская. Представляет собой липидно-увлажняющий комплекс, благодаря которому поддерживается влажность прядей, их блеск и эластичность. К тому же, особенно для длинных локонов хороша такая витаминная </a:t>
            </a:r>
            <a:r>
              <a:rPr lang="ru-RU" dirty="0" err="1"/>
              <a:t>биозавивка</a:t>
            </a:r>
            <a:r>
              <a:rPr lang="ru-RU" dirty="0"/>
              <a:t>, отзывы о которой твердят, что это самое подходящее средство для создания завитков средней жесткости.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Как </a:t>
            </a:r>
            <a:r>
              <a:rPr lang="ru-RU" dirty="0"/>
              <a:t>правильно подобрать размер завитков?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На неокрашенной шевелюре лучше всего будет выглядеть </a:t>
            </a:r>
            <a:r>
              <a:rPr lang="ru-RU" dirty="0" err="1"/>
              <a:t>биозавивка</a:t>
            </a:r>
            <a:r>
              <a:rPr lang="ru-RU" dirty="0"/>
              <a:t> волос с крупными локонами – такая завивка будет выглядеть наиболее натурально. Однако следует помнить, что крупные локоны распустятся гораздо быстрее мелких завитков, поэтому для поддержания безупречного вида понадобится использование пенки и лака.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 </a:t>
            </a:r>
            <a:r>
              <a:rPr lang="ru-RU" dirty="0" err="1"/>
              <a:t>Биозавивка</a:t>
            </a:r>
            <a:r>
              <a:rPr lang="ru-RU" dirty="0"/>
              <a:t> волос крупные локоны лучше подойдут под крупные черты лица и под круглую его форму. Мелкие же замечательно будут смотреться на короткой шевелюре.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 При выборе размера завитков, нужно уделять внимание и цвету прядей: крупные локоны подойдут шатенкам, блондинкам и русоволосым девушкам. Черному и рыжему цвету волос подойдут завитки любых размеров. К тому же, не обязательно все локоны должны быть одного размера: можно варьировать кудряшки для создания </a:t>
            </a:r>
            <a:r>
              <a:rPr lang="ru-RU" dirty="0" smtClean="0"/>
              <a:t>натурального эффекта.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Процесс </a:t>
            </a:r>
            <a:r>
              <a:rPr lang="ru-RU" dirty="0"/>
              <a:t>проведения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Если у Вас ослабленные волосы, то специалисты рекомендуют сначала пройти процедуру реконструкции. Это позволит завивке держаться более длительное время. Перед самой завивкой пряди обрабатываются специальным шампунем, который помогает очистить волосяной стержень и открыть волосяную кутикулу.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4680520" cy="5616624"/>
          </a:xfrm>
        </p:spPr>
        <p:txBody>
          <a:bodyPr>
            <a:normAutofit fontScale="55000" lnSpcReduction="20000"/>
          </a:bodyPr>
          <a:lstStyle/>
          <a:p>
            <a:r>
              <a:rPr lang="ru-RU" i="1" u="sng" dirty="0"/>
              <a:t>Первый этап</a:t>
            </a:r>
            <a:r>
              <a:rPr lang="ru-RU" dirty="0"/>
              <a:t>. Волосы равномерно накручиваются на бигуди и обрабатываются специальным средством. В его основе – </a:t>
            </a:r>
            <a:r>
              <a:rPr lang="ru-RU" dirty="0" err="1"/>
              <a:t>цистеамин</a:t>
            </a:r>
            <a:r>
              <a:rPr lang="ru-RU" dirty="0"/>
              <a:t> </a:t>
            </a:r>
            <a:r>
              <a:rPr lang="ru-RU" dirty="0" err="1"/>
              <a:t>хлоргидрат</a:t>
            </a:r>
            <a:r>
              <a:rPr lang="ru-RU" dirty="0"/>
              <a:t>. Как уже говорилось ранее, вещество проникает вглубь волоса и интенсивно питает его белком. Поэтому </a:t>
            </a:r>
            <a:r>
              <a:rPr lang="ru-RU" dirty="0" err="1"/>
              <a:t>биозавивка</a:t>
            </a:r>
            <a:r>
              <a:rPr lang="ru-RU" dirty="0"/>
              <a:t> волос, фото которой можно просмотреть во многих источниках, даже очень полезна</a:t>
            </a:r>
            <a:r>
              <a:rPr lang="ru-RU" dirty="0" smtClean="0"/>
              <a:t>.</a:t>
            </a:r>
          </a:p>
          <a:p>
            <a:r>
              <a:rPr lang="ru-RU" i="1" u="sng" dirty="0" smtClean="0"/>
              <a:t> </a:t>
            </a:r>
            <a:r>
              <a:rPr lang="ru-RU" i="1" u="sng" dirty="0"/>
              <a:t>Второй этап</a:t>
            </a:r>
            <a:r>
              <a:rPr lang="ru-RU" dirty="0"/>
              <a:t>. Наносится нейтрализатор, который способствует сгущению белка. В его составе находится бромид натрия, который помогает восстановить серные «мостики» в структуре волос</a:t>
            </a:r>
            <a:r>
              <a:rPr lang="ru-RU" dirty="0" smtClean="0"/>
              <a:t>.</a:t>
            </a:r>
          </a:p>
          <a:p>
            <a:r>
              <a:rPr lang="ru-RU" i="1" u="sng" dirty="0" smtClean="0"/>
              <a:t> </a:t>
            </a:r>
            <a:r>
              <a:rPr lang="ru-RU" i="1" u="sng" dirty="0"/>
              <a:t>Третий этап</a:t>
            </a:r>
            <a:r>
              <a:rPr lang="ru-RU" dirty="0"/>
              <a:t>. Раскручивание прядей, нанесение фиксатора, который защищает поверхность стержня и увлажняет ее.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7410" name="Picture 2" descr="Биозавивка отзыв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836712"/>
            <a:ext cx="4176464" cy="4392488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4000" dirty="0" err="1" smtClean="0"/>
              <a:t>Биозавивка</a:t>
            </a:r>
            <a:r>
              <a:rPr lang="ru-RU" sz="4000" dirty="0" smtClean="0"/>
              <a:t> </a:t>
            </a:r>
            <a:r>
              <a:rPr lang="ru-RU" sz="4000" dirty="0"/>
              <a:t>в домашних условиях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39752" y="1340768"/>
            <a:ext cx="4320480" cy="4536504"/>
          </a:xfrm>
        </p:spPr>
        <p:txBody>
          <a:bodyPr>
            <a:normAutofit fontScale="47500" lnSpcReduction="20000"/>
          </a:bodyPr>
          <a:lstStyle/>
          <a:p>
            <a:r>
              <a:rPr lang="ru-RU" dirty="0"/>
              <a:t>Чтобы сделать </a:t>
            </a:r>
            <a:r>
              <a:rPr lang="ru-RU" dirty="0" err="1"/>
              <a:t>биозавивку</a:t>
            </a:r>
            <a:r>
              <a:rPr lang="ru-RU" dirty="0"/>
              <a:t> волос в домашних условиях, необходимо разделить волосы на пряди. Локоны смачиваются специальным биологическим средством и закручиваются на бигуди. Обязательно нужно учитывать длину и густоту шевелюры, чтобы получить желаемую степень волнистости. Если Вы хотите создать круто завитые локоны при помощи </a:t>
            </a:r>
            <a:r>
              <a:rPr lang="ru-RU" dirty="0" err="1"/>
              <a:t>биозавивки</a:t>
            </a:r>
            <a:r>
              <a:rPr lang="ru-RU" dirty="0"/>
              <a:t> волос в домашних условиях, пряди нужно брать очень тонкие и закручивать их до конца. Сушить их следует естественным путем. Чтобы получить едва волнистые локоны, средство нужно наносить на влажные волосы и использовать крупные бигуди. </a:t>
            </a:r>
            <a:r>
              <a:rPr lang="ru-RU" dirty="0" err="1"/>
              <a:t>Биозавивка</a:t>
            </a:r>
            <a:r>
              <a:rPr lang="ru-RU" dirty="0"/>
              <a:t> волос в домашних условиях несет за собой некоторые обязательства: следует очень осторожно пользоваться средствами, так как непрофессиональные действия могут оставить серьезные последствия.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1506" name="Picture 2" descr="Биозавивка отзыв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340768"/>
            <a:ext cx="2530212" cy="2304256"/>
          </a:xfrm>
          <a:prstGeom prst="rect">
            <a:avLst/>
          </a:prstGeom>
          <a:noFill/>
        </p:spPr>
      </p:pic>
      <p:pic>
        <p:nvPicPr>
          <p:cNvPr id="21508" name="Picture 4" descr="Биозавивка отзывы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3789040"/>
            <a:ext cx="2592288" cy="2376264"/>
          </a:xfrm>
          <a:prstGeom prst="rect">
            <a:avLst/>
          </a:prstGeom>
          <a:noFill/>
        </p:spPr>
      </p:pic>
      <p:pic>
        <p:nvPicPr>
          <p:cNvPr id="21510" name="Picture 6" descr="Биозавивка отзывы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1268760"/>
            <a:ext cx="2376264" cy="2376264"/>
          </a:xfrm>
          <a:prstGeom prst="rect">
            <a:avLst/>
          </a:prstGeom>
          <a:noFill/>
        </p:spPr>
      </p:pic>
      <p:pic>
        <p:nvPicPr>
          <p:cNvPr id="21512" name="Picture 8" descr="Биозавивка отзывы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60232" y="3717032"/>
            <a:ext cx="2376264" cy="2376264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42</TotalTime>
  <Words>787</Words>
  <Application>Microsoft Office PowerPoint</Application>
  <PresentationFormat>Экран (4:3)</PresentationFormat>
  <Paragraphs>18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Franklin Gothic Book</vt:lpstr>
      <vt:lpstr>Wingdings 2</vt:lpstr>
      <vt:lpstr>Техническая</vt:lpstr>
      <vt:lpstr>Биозавивка волос</vt:lpstr>
      <vt:lpstr>Определение</vt:lpstr>
      <vt:lpstr>  Чем отличается био-завивка от обычной завивки?  </vt:lpstr>
      <vt:lpstr>Презентация PowerPoint</vt:lpstr>
      <vt:lpstr>  Разновидности биозавивки  </vt:lpstr>
      <vt:lpstr>  Как правильно подобрать размер завитков?  </vt:lpstr>
      <vt:lpstr>  Процесс проведения  </vt:lpstr>
      <vt:lpstr>Презентация PowerPoint</vt:lpstr>
      <vt:lpstr>  Биозавивка в домашних условиях  </vt:lpstr>
      <vt:lpstr>Спасибо за внимание!                                   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Био - завивка волос</dc:title>
  <dc:creator>Пк</dc:creator>
  <cp:lastModifiedBy>Пользователь</cp:lastModifiedBy>
  <cp:revision>7</cp:revision>
  <dcterms:created xsi:type="dcterms:W3CDTF">2015-12-24T20:33:34Z</dcterms:created>
  <dcterms:modified xsi:type="dcterms:W3CDTF">2017-02-01T07:22:22Z</dcterms:modified>
</cp:coreProperties>
</file>