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1" r:id="rId3"/>
    <p:sldId id="257" r:id="rId4"/>
    <p:sldId id="258" r:id="rId5"/>
    <p:sldId id="276" r:id="rId6"/>
    <p:sldId id="259" r:id="rId7"/>
    <p:sldId id="274" r:id="rId8"/>
    <p:sldId id="275" r:id="rId9"/>
    <p:sldId id="270" r:id="rId10"/>
    <p:sldId id="260" r:id="rId11"/>
    <p:sldId id="261" r:id="rId12"/>
    <p:sldId id="266" r:id="rId13"/>
    <p:sldId id="263" r:id="rId14"/>
    <p:sldId id="265" r:id="rId15"/>
    <p:sldId id="264" r:id="rId16"/>
    <p:sldId id="262" r:id="rId17"/>
    <p:sldId id="267" r:id="rId18"/>
    <p:sldId id="268" r:id="rId19"/>
    <p:sldId id="269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Инструменты парикмахера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323528" y="2996952"/>
            <a:ext cx="4172272" cy="33276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Минимальный набор инструментов, входящих в парикмахерский комплект</a:t>
            </a:r>
          </a:p>
        </p:txBody>
      </p:sp>
      <p:pic>
        <p:nvPicPr>
          <p:cNvPr id="5" name="Содержимое 4" descr="Xx0zlNXH80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4343400" cy="289446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Щетка круглая (</a:t>
            </a:r>
            <a:r>
              <a:rPr lang="ru-RU" sz="2800" dirty="0" err="1" smtClean="0"/>
              <a:t>брашинг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укладки волос, подкручивает пряди, создает форму прически, приподнимать волосы у корней. </a:t>
            </a:r>
          </a:p>
          <a:p>
            <a:r>
              <a:rPr lang="ru-RU" sz="2400" dirty="0" smtClean="0"/>
              <a:t>Бывают разных диаметров.</a:t>
            </a:r>
          </a:p>
          <a:p>
            <a:r>
              <a:rPr lang="ru-RU" sz="1700" dirty="0" smtClean="0"/>
              <a:t>Для начала рекомендуется приобрести два варианта –диаметром 30 и 45 мм.</a:t>
            </a:r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715008" y="1676400"/>
            <a:ext cx="2971792" cy="28241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im0-tub-by.yandex.net/i?id=c8cfd0e6ef10a5b63a5198f91046bbe1-l&amp;n=13"/>
          <p:cNvPicPr>
            <a:picLocks noChangeAspect="1" noChangeArrowheads="1"/>
          </p:cNvPicPr>
          <p:nvPr/>
        </p:nvPicPr>
        <p:blipFill>
          <a:blip r:embed="rId2" cstate="print"/>
          <a:srcRect l="3175" t="7204" r="12698" b="2320"/>
          <a:stretch>
            <a:fillRect/>
          </a:stretch>
        </p:blipFill>
        <p:spPr bwMode="auto">
          <a:xfrm>
            <a:off x="4932040" y="1628800"/>
            <a:ext cx="381642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8604"/>
            <a:ext cx="4680520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Скелетная щетка</a:t>
            </a:r>
            <a:br>
              <a:rPr lang="ru-RU" sz="2800" dirty="0" smtClean="0"/>
            </a:br>
            <a:r>
              <a:rPr lang="ru-RU" sz="2800" dirty="0" smtClean="0"/>
              <a:t>(бомбаж)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Плоская или выгнутая щетка с прорезями. </a:t>
            </a:r>
          </a:p>
          <a:p>
            <a:r>
              <a:rPr lang="ru-RU" sz="2000" dirty="0" smtClean="0"/>
              <a:t>Может быть как односторонняя, так и двухсторонняя (на одной стороне короткие зубья, на другой – длинные). Используется при укладке феном.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13313" name="Picture 1" descr="C:\Users\User\AppData\Local\Tem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881102" cy="2546184"/>
          </a:xfrm>
          <a:prstGeom prst="rect">
            <a:avLst/>
          </a:prstGeom>
          <a:noFill/>
        </p:spPr>
      </p:pic>
      <p:pic>
        <p:nvPicPr>
          <p:cNvPr id="13315" name="Picture 3" descr="https://mimisi.ru/images/thumbnails/800/829/detailed/8/Comair-3020648-721056-Tunnel-Vent-Brush.jpg"/>
          <p:cNvPicPr>
            <a:picLocks noChangeAspect="1" noChangeArrowheads="1"/>
          </p:cNvPicPr>
          <p:nvPr/>
        </p:nvPicPr>
        <p:blipFill>
          <a:blip r:embed="rId3" cstate="print"/>
          <a:srcRect l="16308" t="18583" r="15496" b="18519"/>
          <a:stretch>
            <a:fillRect/>
          </a:stretch>
        </p:blipFill>
        <p:spPr bwMode="auto">
          <a:xfrm>
            <a:off x="5076056" y="3429000"/>
            <a:ext cx="331236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Фен электрический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dirty="0" smtClean="0"/>
              <a:t>Фен используется для придания волосам формы стрижки. </a:t>
            </a:r>
          </a:p>
          <a:p>
            <a:r>
              <a:rPr lang="ru-RU" sz="2400" dirty="0" smtClean="0"/>
              <a:t>При пользовании феном не следует сушить волосы очень горячей струей воздуха.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1 шт.</a:t>
            </a:r>
          </a:p>
        </p:txBody>
      </p:sp>
      <p:pic>
        <p:nvPicPr>
          <p:cNvPr id="6" name="Picture 4" descr="http://59.img.avito.st/1280x960/1300437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889" y="2066751"/>
            <a:ext cx="3836247" cy="364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Машинка для стрижки волос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К ней прилагаются сменные насадки, с помощью которых волосы стригутся на разную длину. В продаже имеются машинки и без насадок, но пользоваться ими новичку будет довольно сложно.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1 комплект</a:t>
            </a:r>
          </a:p>
          <a:p>
            <a:r>
              <a:rPr lang="ru-RU" sz="2000" dirty="0" smtClean="0"/>
              <a:t>Кол-во сменных </a:t>
            </a:r>
          </a:p>
          <a:p>
            <a:r>
              <a:rPr lang="ru-RU" sz="2000" dirty="0" smtClean="0"/>
              <a:t>насадок: 3 комплекта</a:t>
            </a:r>
            <a:endParaRPr lang="ru-RU" sz="2000" dirty="0"/>
          </a:p>
        </p:txBody>
      </p:sp>
      <p:pic>
        <p:nvPicPr>
          <p:cNvPr id="5" name="Picture 2" descr="http://img0.liveinternet.ru/images/attach/c/8/100/94/100094210_mashinkidljastrizhkilj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825" y="1928802"/>
            <a:ext cx="442339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Щипцы для волос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600200"/>
            <a:ext cx="3168352" cy="4495800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/>
          </a:p>
          <a:p>
            <a:r>
              <a:rPr lang="ru-RU" sz="2400" b="1" dirty="0" smtClean="0"/>
              <a:t>Щипцы-выпрямители для волос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Щипцы-выпрямители для волос предназначены для выпрямления вьющихся волос.</a:t>
            </a:r>
          </a:p>
          <a:p>
            <a:r>
              <a:rPr lang="ru-RU" sz="2400" b="1" dirty="0" smtClean="0"/>
              <a:t>Плойки для завивки волос</a:t>
            </a:r>
          </a:p>
          <a:p>
            <a:r>
              <a:rPr lang="ru-RU" sz="2400" dirty="0" smtClean="0"/>
              <a:t>Представляют собой полый металлический стержень с установленным внутри нагревательным элементом.</a:t>
            </a:r>
          </a:p>
          <a:p>
            <a:endParaRPr lang="ru-RU" sz="2400" dirty="0" smtClean="0"/>
          </a:p>
          <a:p>
            <a:r>
              <a:rPr lang="ru-RU" sz="2400" dirty="0" smtClean="0"/>
              <a:t>Кол-во: 1 шт.</a:t>
            </a:r>
          </a:p>
        </p:txBody>
      </p:sp>
      <p:pic>
        <p:nvPicPr>
          <p:cNvPr id="5" name="Picture 6" descr="http://cosmetic-sun.yapokupayu.ru/system/images/product/001/378/966_zoom.jpg"/>
          <p:cNvPicPr>
            <a:picLocks noChangeAspect="1" noChangeArrowheads="1"/>
          </p:cNvPicPr>
          <p:nvPr/>
        </p:nvPicPr>
        <p:blipFill>
          <a:blip r:embed="rId2" cstate="print"/>
          <a:srcRect b="28638"/>
          <a:stretch>
            <a:fillRect/>
          </a:stretch>
        </p:blipFill>
        <p:spPr bwMode="auto">
          <a:xfrm>
            <a:off x="4860032" y="836712"/>
            <a:ext cx="3635896" cy="1950968"/>
          </a:xfrm>
          <a:prstGeom prst="rect">
            <a:avLst/>
          </a:prstGeom>
          <a:noFill/>
        </p:spPr>
      </p:pic>
      <p:pic>
        <p:nvPicPr>
          <p:cNvPr id="6" name="Picture 14" descr="http://camillealbane.com.ua/images/files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2490304" cy="322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Пульверизатор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Пульверизатор - для смачивания волос при стрижке и укладке, а также нанесения различных лосьонов, создающих объем прическе</a:t>
            </a:r>
          </a:p>
          <a:p>
            <a:r>
              <a:rPr lang="ru-RU" sz="2000" dirty="0" smtClean="0"/>
              <a:t>Кол-во: 1 шт.</a:t>
            </a:r>
          </a:p>
        </p:txBody>
      </p:sp>
      <p:pic>
        <p:nvPicPr>
          <p:cNvPr id="20482" name="Picture 2" descr="https://im0-tub-by.yandex.net/i?id=aa07d860d857252b9dbadac05db2c659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2224719" cy="2224721"/>
          </a:xfrm>
          <a:prstGeom prst="rect">
            <a:avLst/>
          </a:prstGeom>
          <a:noFill/>
        </p:spPr>
      </p:pic>
      <p:pic>
        <p:nvPicPr>
          <p:cNvPr id="5" name="Picture 8" descr="https://im1-tub-by.yandex.net/i?id=113869f916dc0c28a03fcf2fb291d766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853356" cy="385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Кисточки для окраски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Кисточки предназначены для разведения и нанесения красителей и других препаратов.</a:t>
            </a:r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19458" name="Picture 2" descr="https://im1-tub-by.yandex.net/i?id=22e0d4bfddff0f1a89fdd5bedc0a18bf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085" y="2143116"/>
            <a:ext cx="469725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Ванночки для смешивания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00200"/>
            <a:ext cx="3963290" cy="4495800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800" dirty="0" smtClean="0"/>
              <a:t>Ванночки - для приготовления красителей, фиксажа для химической завивки и других средств по уходу за волосами.</a:t>
            </a:r>
          </a:p>
          <a:p>
            <a:r>
              <a:rPr lang="ru-RU" sz="2800" dirty="0" smtClean="0"/>
              <a:t>Мерный стакан для отмеривания материалов</a:t>
            </a:r>
          </a:p>
          <a:p>
            <a:endParaRPr lang="ru-RU" sz="2800" dirty="0" smtClean="0"/>
          </a:p>
          <a:p>
            <a:r>
              <a:rPr lang="ru-RU" sz="2800" dirty="0" smtClean="0"/>
              <a:t>Кол-во: 3 шт.</a:t>
            </a:r>
          </a:p>
        </p:txBody>
      </p:sp>
      <p:pic>
        <p:nvPicPr>
          <p:cNvPr id="22530" name="Picture 2" descr="http://www.style-ok.ru/images/super/Dewal-JPP05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252645" cy="2439484"/>
          </a:xfrm>
          <a:prstGeom prst="rect">
            <a:avLst/>
          </a:prstGeom>
          <a:noFill/>
        </p:spPr>
      </p:pic>
      <p:pic>
        <p:nvPicPr>
          <p:cNvPr id="5" name="Picture 6" descr="http://line-prof.ru/images/perm/Sibel/0099901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25144"/>
            <a:ext cx="261757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Коклюшки для завивки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r>
              <a:rPr lang="ru-RU" sz="2800" dirty="0" smtClean="0"/>
              <a:t>Предназначены для перманентной завивки. Отличаются диаметром, длиной и материалом, из которого они сделаны. </a:t>
            </a:r>
          </a:p>
          <a:p>
            <a:endParaRPr lang="ru-RU" sz="2800" dirty="0" smtClean="0"/>
          </a:p>
          <a:p>
            <a:r>
              <a:rPr lang="ru-RU" sz="2800" dirty="0" smtClean="0"/>
              <a:t>Кол-во: 50 шт.</a:t>
            </a:r>
          </a:p>
        </p:txBody>
      </p:sp>
      <p:pic>
        <p:nvPicPr>
          <p:cNvPr id="25602" name="Picture 2" descr="http://pay.e-mogilev.by/uploads/curlers6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357571" cy="335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Бигуди разных размеров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4123184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Предназначены для кратковременной завивки. Отличаются диаметром, длиной и материалом, из которого они сделаны. </a:t>
            </a:r>
          </a:p>
          <a:p>
            <a:endParaRPr lang="ru-RU" dirty="0" smtClean="0"/>
          </a:p>
          <a:p>
            <a:r>
              <a:rPr lang="ru-RU" dirty="0" smtClean="0"/>
              <a:t>Кол-во: 50 шт.</a:t>
            </a:r>
          </a:p>
        </p:txBody>
      </p:sp>
      <p:pic>
        <p:nvPicPr>
          <p:cNvPr id="6" name="Picture 8" descr="http://salonelenaclub.ru/wp-content/uploads/2015/03/63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29090" cy="2305067"/>
          </a:xfrm>
          <a:prstGeom prst="rect">
            <a:avLst/>
          </a:prstGeom>
          <a:noFill/>
        </p:spPr>
      </p:pic>
      <p:pic>
        <p:nvPicPr>
          <p:cNvPr id="7" name="Picture 2" descr="https://im2-tub-by.yandex.net/i?id=d211e6c6921d5325df6ecc11e5ee4b8e&amp;n=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417646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иложение 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5760640" cy="1143000"/>
          </a:xfrm>
        </p:spPr>
        <p:txBody>
          <a:bodyPr/>
          <a:lstStyle/>
          <a:p>
            <a:r>
              <a:rPr lang="ru-RU" dirty="0" smtClean="0"/>
              <a:t>Зажимы для волос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405117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Удерживают пряди;</a:t>
            </a:r>
          </a:p>
          <a:p>
            <a:r>
              <a:rPr lang="ru-RU" dirty="0" smtClean="0"/>
              <a:t>Захватывают края волн; </a:t>
            </a:r>
          </a:p>
          <a:p>
            <a:r>
              <a:rPr lang="ru-RU" dirty="0" smtClean="0"/>
              <a:t>Разделяют волосы с целью придания им определенной формы; </a:t>
            </a:r>
          </a:p>
          <a:p>
            <a:r>
              <a:rPr lang="ru-RU" dirty="0" smtClean="0"/>
              <a:t>Помогают формировать волны после снятия бигуди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AppData\Local\Temp\032916_173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3828071" cy="3011165"/>
          </a:xfrm>
          <a:prstGeom prst="rect">
            <a:avLst/>
          </a:prstGeom>
          <a:noFill/>
        </p:spPr>
      </p:pic>
      <p:pic>
        <p:nvPicPr>
          <p:cNvPr id="5" name="Picture 10" descr="http://inoptorg.ru/admin/pictures/3535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49366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4089648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Шапочки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657600" cy="49335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/>
              <a:t>Утепляющий колпак, применяемый при химической завивке и лечении волос;</a:t>
            </a:r>
          </a:p>
          <a:p>
            <a:r>
              <a:rPr lang="ru-RU" sz="2800" dirty="0" smtClean="0"/>
              <a:t>Шапочки для </a:t>
            </a:r>
            <a:r>
              <a:rPr lang="ru-RU" sz="2800" dirty="0" err="1" smtClean="0"/>
              <a:t>мелирования</a:t>
            </a:r>
            <a:r>
              <a:rPr lang="ru-RU" sz="2800" dirty="0" smtClean="0"/>
              <a:t> волос (целлофановые, силиконовые, каучуковые) </a:t>
            </a:r>
          </a:p>
          <a:p>
            <a:r>
              <a:rPr lang="ru-RU" sz="2800" dirty="0" smtClean="0"/>
              <a:t>Сеточка для волос для удержания бигуди.</a:t>
            </a:r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2" descr="http://www.cosmeticpro.ru/pictures/tovar/original/51287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022273" cy="2448272"/>
          </a:xfrm>
          <a:prstGeom prst="rect">
            <a:avLst/>
          </a:prstGeom>
          <a:noFill/>
        </p:spPr>
      </p:pic>
      <p:pic>
        <p:nvPicPr>
          <p:cNvPr id="7" name="Picture 16" descr="http://i00.i.aliimg.com/wsphoto/v0/32270101800_1/1-Pcs-Pro-Reusable-Hair-Colouring-Highlighting-Dye-Cap-Hook-Frosting-Tipping-Hair-Color-Styling-T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2071702" cy="2071702"/>
          </a:xfrm>
          <a:prstGeom prst="rect">
            <a:avLst/>
          </a:prstGeom>
          <a:noFill/>
        </p:spPr>
      </p:pic>
      <p:pic>
        <p:nvPicPr>
          <p:cNvPr id="8" name="Picture 2" descr="http://vavilon-shop.com.ua.images.1c-bitrix-cdn.ru/upload/iblock/8f1/03185aec-e5ad-4de9-a2c2-2b806ed70725_21c786dc-1607-11de-9f40-0019d1f53b92.resize1.jpeg?142789240031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65104"/>
            <a:ext cx="205227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Приспособления для окраски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29808" cy="4572000"/>
          </a:xfrm>
        </p:spPr>
        <p:txBody>
          <a:bodyPr/>
          <a:lstStyle/>
          <a:p>
            <a:pPr lvl="0"/>
            <a:r>
              <a:rPr lang="ru-RU" sz="2800" dirty="0" smtClean="0"/>
              <a:t>Перчатки для защиты рук (резиновые и целлофановые)</a:t>
            </a:r>
          </a:p>
          <a:p>
            <a:pPr lvl="0"/>
            <a:r>
              <a:rPr lang="ru-RU" sz="2800" dirty="0" smtClean="0"/>
              <a:t>Фольга для </a:t>
            </a:r>
            <a:r>
              <a:rPr lang="ru-RU" sz="2800" dirty="0" err="1" smtClean="0"/>
              <a:t>мелирования</a:t>
            </a:r>
            <a:r>
              <a:rPr lang="ru-RU" sz="2800" dirty="0" smtClean="0"/>
              <a:t>.</a:t>
            </a:r>
          </a:p>
          <a:p>
            <a:pPr lvl="0">
              <a:buClr>
                <a:srgbClr val="D34817"/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Бумага для </a:t>
            </a:r>
            <a:r>
              <a:rPr lang="ru-RU" sz="2800" dirty="0" err="1" smtClean="0">
                <a:solidFill>
                  <a:prstClr val="black"/>
                </a:solidFill>
              </a:rPr>
              <a:t>мелирования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4" descr="http://www.kazedu.kz/images/referats/a45/136783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140968"/>
            <a:ext cx="1428760" cy="1428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Ножницы прямые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398904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Прямые ножницы для стрижки волос. Это ножницы, которые имеют прямое полотно различной длины. Ножницы с коротким полотном подходят для женских стрижек, ножницы с длинным полотном подходят для мужских стрижек.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5" name="Picture 6" descr="http://krasnoyarsk.real-com.net/goodspic/9/38/713389/thumbs_260/g_image_50c029aa4463d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5768" y="1268760"/>
            <a:ext cx="2736304" cy="2736304"/>
          </a:xfrm>
          <a:prstGeom prst="rect">
            <a:avLst/>
          </a:prstGeom>
          <a:noFill/>
        </p:spPr>
      </p:pic>
      <p:pic>
        <p:nvPicPr>
          <p:cNvPr id="17410" name="Picture 2" descr="https://im0-tub-by.yandex.net/i?id=22133dde938e587d6d60584920a0b44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3395514" cy="233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Ножницы </a:t>
            </a:r>
            <a:r>
              <a:rPr lang="ru-RU" sz="2800" dirty="0" err="1" smtClean="0"/>
              <a:t>филировочные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84784"/>
            <a:ext cx="3300410" cy="259228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Филировочные ножницы предназначены для </a:t>
            </a:r>
            <a:r>
              <a:rPr lang="ru-RU" sz="2000" dirty="0" err="1" smtClean="0"/>
              <a:t>разреживания</a:t>
            </a:r>
            <a:r>
              <a:rPr lang="ru-RU" sz="2000" dirty="0" smtClean="0"/>
              <a:t> волос. Помогают создавать плавный переход между остриженными прядями.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16387" name="Picture 3" descr="https://im0-tub-by.yandex.net/i?id=8a6fc664387e5ba7660654166a9230c1-l&amp;n=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412776"/>
            <a:ext cx="4495800" cy="4495800"/>
          </a:xfrm>
          <a:prstGeom prst="rect">
            <a:avLst/>
          </a:prstGeom>
          <a:noFill/>
        </p:spPr>
      </p:pic>
      <p:pic>
        <p:nvPicPr>
          <p:cNvPr id="16385" name="Picture 1" descr="C:\Users\User\AppData\Local\Tem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4611612" cy="234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Бритвы для стрижки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4771256" cy="338700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Филировочная</a:t>
            </a:r>
            <a:r>
              <a:rPr lang="ru-RU" i="1" dirty="0" smtClean="0"/>
              <a:t> бритва</a:t>
            </a:r>
            <a:r>
              <a:rPr lang="ru-RU" dirty="0" smtClean="0"/>
              <a:t> позволяет выполнять стрижки, отличающиеся плавными линиями и законченностью форм. Также используется для филировки.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Опасная бритва.</a:t>
            </a:r>
          </a:p>
          <a:p>
            <a:endParaRPr lang="ru-RU" dirty="0"/>
          </a:p>
        </p:txBody>
      </p:sp>
      <p:pic>
        <p:nvPicPr>
          <p:cNvPr id="7" name="Picture 10" descr="http://gazeta-p.ru/upload/articles_img/b3455ed9ea3c3c90e00024275c605c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14831"/>
            <a:ext cx="2952328" cy="1972407"/>
          </a:xfrm>
          <a:prstGeom prst="rect">
            <a:avLst/>
          </a:prstGeom>
          <a:noFill/>
        </p:spPr>
      </p:pic>
      <p:pic>
        <p:nvPicPr>
          <p:cNvPr id="8" name="Picture 12" descr="http://uki.maletti.ru/files/products/4094/rasor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364" y="4005064"/>
            <a:ext cx="2832084" cy="2160240"/>
          </a:xfrm>
          <a:prstGeom prst="rect">
            <a:avLst/>
          </a:prstGeom>
          <a:noFill/>
        </p:spPr>
      </p:pic>
      <p:pic>
        <p:nvPicPr>
          <p:cNvPr id="9" name="Picture 8" descr="http://static.baza.farpost.ru/v/1405861742498_bulle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27481"/>
            <a:ext cx="4248472" cy="130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Расческа комбинированная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Основная рабочая расческа для стрижки</a:t>
            </a:r>
          </a:p>
          <a:p>
            <a:r>
              <a:rPr lang="ru-RU" sz="2000" dirty="0" smtClean="0"/>
              <a:t>для женского и мужского зала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15363" name="Picture 3" descr="C:\Users\User\AppData\Local\Tem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484784"/>
            <a:ext cx="4762500" cy="3590925"/>
          </a:xfrm>
          <a:prstGeom prst="rect">
            <a:avLst/>
          </a:prstGeom>
          <a:noFill/>
        </p:spPr>
      </p:pic>
      <p:pic>
        <p:nvPicPr>
          <p:cNvPr id="15362" name="Picture 2" descr="https://im0-tub-by.yandex.net/i?id=e3072083f712f1dd5a4c9bf5743c09d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63026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Расческа с тонкой длинной ручкой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3259088" cy="51151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пластмассовой ручкой – для набора прядей, разделения проборов при окраске , химической завивке и стрижке волос</a:t>
            </a:r>
          </a:p>
          <a:p>
            <a:r>
              <a:rPr lang="ru-RU" dirty="0" smtClean="0"/>
              <a:t>С железной ручкой – для набора прядей, разделения проборов при стрижке, при начесе и </a:t>
            </a:r>
            <a:r>
              <a:rPr lang="ru-RU" dirty="0" err="1" smtClean="0"/>
              <a:t>тупировке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User\AppData\Local\Temp\uzkaya-rasche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5040560" cy="2218337"/>
          </a:xfrm>
          <a:prstGeom prst="rect">
            <a:avLst/>
          </a:prstGeom>
          <a:noFill/>
        </p:spPr>
      </p:pic>
      <p:pic>
        <p:nvPicPr>
          <p:cNvPr id="8" name="Picture 3" descr="C:\Users\User\AppData\Local\Tem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68266"/>
            <a:ext cx="2857078" cy="2857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Расчески для тупировки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3547120" cy="23788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Расческа для тупировки с одной ручкой</a:t>
            </a:r>
          </a:p>
          <a:p>
            <a:r>
              <a:rPr lang="ru-RU" dirty="0" smtClean="0"/>
              <a:t>Расческа для тупировки с ручкой-вилкой</a:t>
            </a:r>
            <a:endParaRPr lang="ru-RU" dirty="0"/>
          </a:p>
        </p:txBody>
      </p:sp>
      <p:pic>
        <p:nvPicPr>
          <p:cNvPr id="7" name="Picture 5" descr="http://artestetika.by/media/img/catalog/hd/ysLeYBk7c7gp__512_ionik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528392" cy="3528393"/>
          </a:xfrm>
          <a:prstGeom prst="rect">
            <a:avLst/>
          </a:prstGeom>
          <a:noFill/>
        </p:spPr>
      </p:pic>
      <p:pic>
        <p:nvPicPr>
          <p:cNvPr id="32770" name="Picture 2" descr="https://im0-tub-by.yandex.net/i?id=f239de707dfe830ad68e311d2efa261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3672408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0719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Другие виды расчесок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300410" cy="449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Расческа с длинными редкими зубьями - для расчесывания длинных волос, волос с нарушенной структурой или волос после химической завивки</a:t>
            </a:r>
          </a:p>
          <a:p>
            <a:endParaRPr lang="ru-RU" sz="2000" dirty="0" smtClean="0"/>
          </a:p>
          <a:p>
            <a:r>
              <a:rPr lang="ru-RU" sz="2000" dirty="0" smtClean="0"/>
              <a:t>Гребень – для расчесывания длинных волос</a:t>
            </a:r>
          </a:p>
          <a:p>
            <a:endParaRPr lang="ru-RU" sz="2000" dirty="0" smtClean="0"/>
          </a:p>
          <a:p>
            <a:r>
              <a:rPr lang="ru-RU" sz="2000" dirty="0" smtClean="0"/>
              <a:t>Кол-во: 3 комплекта</a:t>
            </a:r>
            <a:endParaRPr lang="ru-RU" sz="2000" dirty="0"/>
          </a:p>
        </p:txBody>
      </p:sp>
      <p:pic>
        <p:nvPicPr>
          <p:cNvPr id="26626" name="Picture 2" descr="http://hypostore.com/media/catalog/product/cache/4/image/1200x/040ec09b1e35df139433887a97daa66f/0/0/009019.jpg"/>
          <p:cNvPicPr>
            <a:picLocks noChangeAspect="1" noChangeArrowheads="1"/>
          </p:cNvPicPr>
          <p:nvPr/>
        </p:nvPicPr>
        <p:blipFill>
          <a:blip r:embed="rId2" cstate="print"/>
          <a:srcRect r="63" b="10831"/>
          <a:stretch>
            <a:fillRect/>
          </a:stretch>
        </p:blipFill>
        <p:spPr bwMode="auto">
          <a:xfrm>
            <a:off x="5508104" y="4005064"/>
            <a:ext cx="3024336" cy="1656184"/>
          </a:xfrm>
          <a:prstGeom prst="rect">
            <a:avLst/>
          </a:prstGeom>
          <a:noFill/>
        </p:spPr>
      </p:pic>
      <p:pic>
        <p:nvPicPr>
          <p:cNvPr id="26628" name="Picture 4" descr="http://www.polimerbyt.ru/newsite/products/lg/hmm5ndt5pr.jpg"/>
          <p:cNvPicPr>
            <a:picLocks noChangeAspect="1" noChangeArrowheads="1"/>
          </p:cNvPicPr>
          <p:nvPr/>
        </p:nvPicPr>
        <p:blipFill>
          <a:blip r:embed="rId3" cstate="print"/>
          <a:srcRect l="5769" t="27404" r="1867" b="29362"/>
          <a:stretch>
            <a:fillRect/>
          </a:stretch>
        </p:blipFill>
        <p:spPr bwMode="auto">
          <a:xfrm>
            <a:off x="5364088" y="1844824"/>
            <a:ext cx="33843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</TotalTime>
  <Words>560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Инструменты парикмахера</vt:lpstr>
      <vt:lpstr>Слайд 2</vt:lpstr>
      <vt:lpstr>Ножницы прямые</vt:lpstr>
      <vt:lpstr>Ножницы филировочные</vt:lpstr>
      <vt:lpstr>Бритвы для стрижки</vt:lpstr>
      <vt:lpstr>Расческа комбинированная</vt:lpstr>
      <vt:lpstr>Расческа с тонкой длинной ручкой</vt:lpstr>
      <vt:lpstr>Расчески для тупировки </vt:lpstr>
      <vt:lpstr>Другие виды расчесок</vt:lpstr>
      <vt:lpstr>Щетка круглая (брашинг)</vt:lpstr>
      <vt:lpstr>Скелетная щетка (бомбаж)</vt:lpstr>
      <vt:lpstr>Фен электрический</vt:lpstr>
      <vt:lpstr>Машинка для стрижки волос</vt:lpstr>
      <vt:lpstr>Щипцы для волос</vt:lpstr>
      <vt:lpstr>Пульверизатор</vt:lpstr>
      <vt:lpstr>Кисточки для окраски</vt:lpstr>
      <vt:lpstr>Ванночки для смешивания</vt:lpstr>
      <vt:lpstr>Коклюшки для завивки</vt:lpstr>
      <vt:lpstr>Бигуди разных размеров</vt:lpstr>
      <vt:lpstr>Зажимы для волос</vt:lpstr>
      <vt:lpstr>Шапочки</vt:lpstr>
      <vt:lpstr>Приспособления для окраски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парикмахера</dc:title>
  <dc:creator>User</dc:creator>
  <cp:lastModifiedBy>User</cp:lastModifiedBy>
  <cp:revision>31</cp:revision>
  <dcterms:created xsi:type="dcterms:W3CDTF">2015-08-27T06:29:13Z</dcterms:created>
  <dcterms:modified xsi:type="dcterms:W3CDTF">2017-10-03T22:20:41Z</dcterms:modified>
</cp:coreProperties>
</file>