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259" r:id="rId5"/>
    <p:sldId id="260" r:id="rId6"/>
    <p:sldId id="264" r:id="rId7"/>
    <p:sldId id="261" r:id="rId8"/>
    <p:sldId id="262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9BE00AA8-81A8-41D3-8932-AE7B610D6F3E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80FDFFF-B0BD-480C-870C-684F0CFD13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E3413-577C-477F-AA88-39286C22A361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79BD3-473C-4282-B801-AF580A1E1B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35B32-DAAE-43FA-B203-8748D5A29939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21A3B-6DD9-48CC-BCF2-16FEC08CA8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AF6F0-AD7C-4D66-BE08-1FAE24B1833D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B5337-7481-4CA9-B7C3-3A83F14B33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BFBB9-5090-4A8C-AAA7-C4F59F76C9DC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C6CCE-3BB8-422B-B3A4-D28B02BD8C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FC5EB-F2B5-4E0F-8ECB-CF4CE725B767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60F8B-BEE3-4E01-938E-5ACD87F965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BD032-3F67-4A18-879E-7DD76CE2FD09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9FC94DF3-6BC9-4391-9C07-38937EC1E8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1646E-3427-4107-8D3D-EB9AB544B90D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8B2A4-847B-4646-B53A-B1B5323F1F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21278-C567-49B5-9FAC-C2E36E703431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DC32C-434F-473A-891E-6ED8E775A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76860B47-E96A-42B1-9AE7-5AF42DD788FD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FEE7B3C8-DACB-4493-A998-3B2BB8B094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9C14B2CA-EFFA-4B8F-A435-EA54A90348BE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E2A2007B-9C7D-4BD7-BC76-870788A8AE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EF198A-EC79-4609-B3D7-D5EDFA7E68B4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15D77D-C973-465E-AF4B-1FC92D82C0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695" r:id="rId6"/>
    <p:sldLayoutId id="2147483694" r:id="rId7"/>
    <p:sldLayoutId id="2147483701" r:id="rId8"/>
    <p:sldLayoutId id="2147483702" r:id="rId9"/>
    <p:sldLayoutId id="2147483693" r:id="rId10"/>
    <p:sldLayoutId id="2147483692" r:id="rId11"/>
  </p:sldLayoutIdLst>
  <p:txStyles>
    <p:titleStyle>
      <a:lvl1pPr marL="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imin.ru/oborudovanie/elektrika/sushuar-kopija-11032011-010108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imin.ru/oborudovanie/elektrika/klimazon-rollen-new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352928" cy="2345705"/>
          </a:xfrm>
        </p:spPr>
        <p:txBody>
          <a:bodyPr>
            <a:noAutofit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Инструменты. Приспособления. Аппаратура. Парикмахерское бельё.</a:t>
            </a:r>
            <a:endParaRPr lang="ru-RU" sz="36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348880"/>
            <a:ext cx="4320480" cy="41173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Вопросы для закрепления темы: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754562"/>
          </a:xfrm>
        </p:spPr>
        <p:txBody>
          <a:bodyPr/>
          <a:lstStyle/>
          <a:p>
            <a:r>
              <a:rPr lang="ru-RU" sz="2000" smtClean="0">
                <a:latin typeface="Georgia" pitchFamily="18" charset="0"/>
              </a:rPr>
              <a:t>Дайте определения инструментам и приспособлениям парикмахера. В Чем их отличие?</a:t>
            </a:r>
          </a:p>
          <a:p>
            <a:r>
              <a:rPr lang="ru-RU" sz="2000" smtClean="0">
                <a:latin typeface="Georgia" pitchFamily="18" charset="0"/>
              </a:rPr>
              <a:t>Какие группы инструментов вы знаете?</a:t>
            </a:r>
          </a:p>
          <a:p>
            <a:endParaRPr lang="ru-RU" sz="2000" smtClean="0">
              <a:latin typeface="Georgia" pitchFamily="18" charset="0"/>
            </a:endParaRPr>
          </a:p>
          <a:p>
            <a:r>
              <a:rPr lang="ru-RU" sz="2000" smtClean="0">
                <a:latin typeface="Georgia" pitchFamily="18" charset="0"/>
              </a:rPr>
              <a:t>Перечислите приспособления, используемые в парикмахерской для работы?</a:t>
            </a:r>
          </a:p>
          <a:p>
            <a:r>
              <a:rPr lang="ru-RU" sz="2000" smtClean="0">
                <a:latin typeface="Georgia" pitchFamily="18" charset="0"/>
              </a:rPr>
              <a:t>Назовите способы и средства для дезинфекции инструментов?</a:t>
            </a:r>
          </a:p>
          <a:p>
            <a:r>
              <a:rPr lang="ru-RU" sz="2000" smtClean="0">
                <a:latin typeface="Georgia" pitchFamily="18" charset="0"/>
              </a:rPr>
              <a:t>Перечислите основные виды аппаратуры, используемой в парикмахерской?</a:t>
            </a:r>
          </a:p>
          <a:p>
            <a:r>
              <a:rPr lang="ru-RU" sz="2000" smtClean="0">
                <a:latin typeface="Georgia" pitchFamily="18" charset="0"/>
              </a:rPr>
              <a:t>Какие виды парикмахерского белья вы знаете?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792088"/>
          </a:xfrm>
        </p:spPr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Инструменты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323850" y="981075"/>
            <a:ext cx="8496300" cy="561657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1600" b="1" smtClean="0">
                <a:latin typeface="Georgia" pitchFamily="18" charset="0"/>
                <a:cs typeface="Times New Roman" pitchFamily="18" charset="0"/>
              </a:rPr>
              <a:t>Это орудия труда парикмахера, необходимые для выполнения различных операций с волосами , в результате которых они изменяют своё состояние.</a:t>
            </a:r>
          </a:p>
          <a:p>
            <a:pPr>
              <a:buFont typeface="Wingdings 2" pitchFamily="18" charset="2"/>
              <a:buNone/>
            </a:pPr>
            <a:r>
              <a:rPr lang="ru-RU" sz="1600" b="1" smtClean="0">
                <a:latin typeface="Georgia" pitchFamily="18" charset="0"/>
                <a:cs typeface="Times New Roman" pitchFamily="18" charset="0"/>
              </a:rPr>
              <a:t>Группы инструментов</a:t>
            </a:r>
            <a:r>
              <a:rPr lang="en-US" sz="1600" b="1" smtClean="0">
                <a:latin typeface="Georgia" pitchFamily="18" charset="0"/>
                <a:cs typeface="Times New Roman" pitchFamily="18" charset="0"/>
              </a:rPr>
              <a:t>:</a:t>
            </a:r>
            <a:endParaRPr lang="ru-RU" sz="1600" b="1" smtClean="0">
              <a:latin typeface="Georgia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1)Для расчёсывания (расчески и щётки всех типов)</a:t>
            </a:r>
          </a:p>
          <a:p>
            <a:pPr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2)Для стрижки (прямые и зубчатые ножницы, опасные и филировочные бритвы , ручные и электрические машинки)</a:t>
            </a:r>
          </a:p>
          <a:p>
            <a:pPr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3)Для завивки (коклюшки)</a:t>
            </a:r>
          </a:p>
          <a:p>
            <a:pPr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4)Для укладки (различные виды бигуди, ручные фены, электрические щипцы)</a:t>
            </a:r>
          </a:p>
          <a:p>
            <a:pPr>
              <a:buFont typeface="Wingdings 2" pitchFamily="18" charset="2"/>
              <a:buNone/>
            </a:pPr>
            <a:r>
              <a:rPr lang="ru-RU" sz="1600" b="1" smtClean="0">
                <a:latin typeface="Georgia" pitchFamily="18" charset="0"/>
                <a:cs typeface="Times New Roman" pitchFamily="18" charset="0"/>
              </a:rPr>
              <a:t>Виды расчёсок</a:t>
            </a:r>
            <a:r>
              <a:rPr lang="en-US" sz="1600" b="1" smtClean="0">
                <a:latin typeface="Georgia" pitchFamily="18" charset="0"/>
                <a:cs typeface="Times New Roman" pitchFamily="18" charset="0"/>
              </a:rPr>
              <a:t>:</a:t>
            </a:r>
          </a:p>
          <a:p>
            <a:pPr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Комбинированные, с однородным расположением зубьев, с остроконечной ручкой(хвостиком), с обыкновенной ручкой, расчёска вилочка. </a:t>
            </a:r>
          </a:p>
          <a:p>
            <a:pPr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Виды ножниц. Прямые - применяют для стрижки волос головы, бороды и усов. Зубчатые – применяют для филировки волос.</a:t>
            </a:r>
          </a:p>
          <a:p>
            <a:pPr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Бритвы – опасные, безопасные(филировочные).</a:t>
            </a:r>
          </a:p>
          <a:p>
            <a:pPr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Электрические машинки. Предназначены для стрижки и окантовки волос. Существуют различные модификации машинок для стрижки.</a:t>
            </a:r>
          </a:p>
          <a:p>
            <a:pPr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Бигуди. При помощи бигуди производится оформление локонов, которые являются основной почти всех причесок.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нструмент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4759" y="656387"/>
            <a:ext cx="8208912" cy="57249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Аппаратура в парикмахерских</a:t>
            </a:r>
            <a:endParaRPr lang="ru-RU" sz="28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5327650" cy="4752975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 sz="2000" smtClean="0">
                <a:latin typeface="Georgia" pitchFamily="18" charset="0"/>
                <a:cs typeface="Times New Roman" pitchFamily="18" charset="0"/>
              </a:rPr>
              <a:t>Аппараты для сушки волос(сушуары).</a:t>
            </a:r>
          </a:p>
          <a:p>
            <a:pPr algn="just">
              <a:buFont typeface="Wingdings 2" pitchFamily="18" charset="2"/>
              <a:buNone/>
            </a:pPr>
            <a:r>
              <a:rPr lang="ru-RU" sz="2000" smtClean="0">
                <a:latin typeface="Georgia" pitchFamily="18" charset="0"/>
                <a:cs typeface="Times New Roman" pitchFamily="18" charset="0"/>
              </a:rPr>
              <a:t>Климазон – предназначен для ускорения химических процессов во время окраски и завивки волос.</a:t>
            </a:r>
          </a:p>
          <a:p>
            <a:pPr algn="just">
              <a:buFont typeface="Wingdings 2" pitchFamily="18" charset="2"/>
              <a:buNone/>
            </a:pPr>
            <a:r>
              <a:rPr lang="ru-RU" sz="2000" smtClean="0">
                <a:latin typeface="Georgia" pitchFamily="18" charset="0"/>
                <a:cs typeface="Times New Roman" pitchFamily="18" charset="0"/>
              </a:rPr>
              <a:t>Правила техники безопасности при работе с электроаппаратурой</a:t>
            </a:r>
            <a:r>
              <a:rPr lang="en-US" sz="2000" smtClean="0">
                <a:latin typeface="Georgia" pitchFamily="18" charset="0"/>
                <a:cs typeface="Times New Roman" pitchFamily="18" charset="0"/>
              </a:rPr>
              <a:t>:</a:t>
            </a:r>
            <a:endParaRPr lang="ru-RU" sz="2000" smtClean="0">
              <a:latin typeface="Georgia" pitchFamily="18" charset="0"/>
              <a:cs typeface="Times New Roman" pitchFamily="18" charset="0"/>
            </a:endParaRPr>
          </a:p>
          <a:p>
            <a:pPr algn="just">
              <a:buFont typeface="Wingdings 2" pitchFamily="18" charset="2"/>
              <a:buNone/>
            </a:pPr>
            <a:r>
              <a:rPr lang="ru-RU" sz="2000" smtClean="0">
                <a:latin typeface="Georgia" pitchFamily="18" charset="0"/>
                <a:cs typeface="Times New Roman" pitchFamily="18" charset="0"/>
              </a:rPr>
              <a:t>1)Перед включением аппаратов в сеть необходимо проверить исправность проводов и наличие заземления</a:t>
            </a:r>
          </a:p>
          <a:p>
            <a:pPr algn="just">
              <a:buFont typeface="Wingdings 2" pitchFamily="18" charset="2"/>
              <a:buNone/>
            </a:pPr>
            <a:r>
              <a:rPr lang="ru-RU" sz="2000" smtClean="0">
                <a:latin typeface="Georgia" pitchFamily="18" charset="0"/>
                <a:cs typeface="Times New Roman" pitchFamily="18" charset="0"/>
              </a:rPr>
              <a:t>2)Запрещается включать аппараты мокрыми руками</a:t>
            </a:r>
          </a:p>
          <a:p>
            <a:pPr algn="just">
              <a:buFont typeface="Wingdings 2" pitchFamily="18" charset="2"/>
              <a:buNone/>
            </a:pPr>
            <a:r>
              <a:rPr lang="ru-RU" sz="2000" smtClean="0">
                <a:latin typeface="Georgia" pitchFamily="18" charset="0"/>
                <a:cs typeface="Times New Roman" pitchFamily="18" charset="0"/>
              </a:rPr>
              <a:t>3)Запрещается самостоятельно разбирать аппараты.</a:t>
            </a:r>
          </a:p>
          <a:p>
            <a:pPr>
              <a:buFont typeface="Wingdings 2" pitchFamily="18" charset="2"/>
              <a:buNone/>
            </a:pPr>
            <a:endParaRPr lang="ru-RU" sz="2000" smtClean="0"/>
          </a:p>
        </p:txBody>
      </p:sp>
      <p:pic>
        <p:nvPicPr>
          <p:cNvPr id="3076" name="Рисунок 521" descr="http://www.imin.ru/upload/shop_1/6/8/5/item_685/small_shop_items_catalog_image685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3645024"/>
            <a:ext cx="1584176" cy="29491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7" name="Рисунок 527" descr="http://www.imin.ru/upload/shop_1/6/7/5/item_675/small_shop_items_catalog_image675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1916831"/>
            <a:ext cx="1727030" cy="23894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Приспособления 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Это орудия труда парикмахера, которые играют вспомогательную роль в операциях с волосами.</a:t>
            </a:r>
          </a:p>
          <a:p>
            <a:pPr algn="just"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Пульверизатор – для смачивания волос при стрижке и укладке, а также для нанесения различных средств при укладке</a:t>
            </a:r>
          </a:p>
          <a:p>
            <a:pPr algn="just"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Мисочки – для приготовления красителей, средств для лечения волос и фиксажа для химической завивки</a:t>
            </a:r>
          </a:p>
          <a:p>
            <a:pPr algn="just"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Кисточки – для разведения и нанесения красителей и лечебных препаратов</a:t>
            </a:r>
          </a:p>
          <a:p>
            <a:pPr algn="just"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Шейкер – для смешивания красителей</a:t>
            </a:r>
          </a:p>
          <a:p>
            <a:pPr algn="just"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Зажимы пластмассовые и металлические – для разделения волос на зоны и пряди при стрижке, укладке, лечении и т.д.</a:t>
            </a:r>
          </a:p>
          <a:p>
            <a:pPr algn="just"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Губки – для нанесения химического состава и фиксажа</a:t>
            </a:r>
          </a:p>
          <a:p>
            <a:pPr algn="just"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Утепляющий колпак – применяется при химической завивке и лечении волос</a:t>
            </a:r>
          </a:p>
          <a:p>
            <a:pPr algn="just"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Воротник – применяется при окраске</a:t>
            </a:r>
          </a:p>
          <a:p>
            <a:pPr algn="just"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Шапочки – для мелирования волос</a:t>
            </a:r>
          </a:p>
          <a:p>
            <a:pPr algn="just">
              <a:buFont typeface="Wingdings 2" pitchFamily="18" charset="2"/>
              <a:buNone/>
            </a:pPr>
            <a:r>
              <a:rPr lang="ru-RU" sz="1600" smtClean="0">
                <a:latin typeface="Georgia" pitchFamily="18" charset="0"/>
                <a:cs typeface="Times New Roman" pitchFamily="18" charset="0"/>
              </a:rPr>
              <a:t>Аппликатор, мерный стаканчик, мензурка, резиновые перчатки и многое другое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то для презент\a53cfa6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39552" y="908720"/>
            <a:ext cx="1787290" cy="13434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1408113" y="2181225"/>
            <a:ext cx="1787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entury Gothic" pitchFamily="34" charset="0"/>
              </a:rPr>
              <a:t>Зажимы для волос</a:t>
            </a:r>
          </a:p>
        </p:txBody>
      </p:sp>
      <p:pic>
        <p:nvPicPr>
          <p:cNvPr id="1027" name="Picture 3" descr="F:\фото для презент\544_13914225972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2338809" y="908720"/>
            <a:ext cx="1797651" cy="12720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  <p:pic>
        <p:nvPicPr>
          <p:cNvPr id="1028" name="Picture 4" descr="F:\фото для презент\256-60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28555" y="3429000"/>
            <a:ext cx="3865612" cy="28992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  <p:pic>
        <p:nvPicPr>
          <p:cNvPr id="1029" name="Picture 5" descr="F:\фото для презент\254-81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868144" y="692696"/>
            <a:ext cx="1824203" cy="13681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  <p:sp>
        <p:nvSpPr>
          <p:cNvPr id="3" name="TextBox 2"/>
          <p:cNvSpPr txBox="1"/>
          <p:nvPr/>
        </p:nvSpPr>
        <p:spPr>
          <a:xfrm>
            <a:off x="5795963" y="2060575"/>
            <a:ext cx="2160587" cy="415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latin typeface="+mn-lt"/>
                <a:cs typeface="+mn-cs"/>
              </a:rPr>
              <a:t>Бумага для химической завивки</a:t>
            </a:r>
            <a:endParaRPr lang="ru-RU" sz="1050" dirty="0">
              <a:latin typeface="+mn-lt"/>
              <a:cs typeface="+mn-cs"/>
            </a:endParaRPr>
          </a:p>
        </p:txBody>
      </p:sp>
      <p:sp>
        <p:nvSpPr>
          <p:cNvPr id="20487" name="TextBox 3"/>
          <p:cNvSpPr txBox="1">
            <a:spLocks noChangeArrowheads="1"/>
          </p:cNvSpPr>
          <p:nvPr/>
        </p:nvSpPr>
        <p:spPr bwMode="auto">
          <a:xfrm>
            <a:off x="611188" y="6237288"/>
            <a:ext cx="3960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>
                <a:latin typeface="Century Gothic" pitchFamily="34" charset="0"/>
              </a:rPr>
              <a:t>Кисточки, мисочка, шейкер, шапочка для мелирования, перчатки</a:t>
            </a:r>
          </a:p>
        </p:txBody>
      </p:sp>
      <p:pic>
        <p:nvPicPr>
          <p:cNvPr id="1030" name="Picture 6" descr="F:\фото для презент\1049456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7020272" y="2514600"/>
            <a:ext cx="1731963" cy="1828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  <p:sp>
        <p:nvSpPr>
          <p:cNvPr id="20489" name="TextBox 4"/>
          <p:cNvSpPr txBox="1">
            <a:spLocks noChangeArrowheads="1"/>
          </p:cNvSpPr>
          <p:nvPr/>
        </p:nvSpPr>
        <p:spPr bwMode="auto">
          <a:xfrm>
            <a:off x="7019925" y="4367213"/>
            <a:ext cx="17319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>
                <a:latin typeface="Century Gothic" pitchFamily="34" charset="0"/>
              </a:rPr>
              <a:t>фольга</a:t>
            </a:r>
          </a:p>
        </p:txBody>
      </p:sp>
      <p:pic>
        <p:nvPicPr>
          <p:cNvPr id="1031" name="Picture 7" descr="F:\фото для презент\Hairdressing_Tool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3570734" y="2287458"/>
            <a:ext cx="2002532" cy="2002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584551" y="4490251"/>
            <a:ext cx="1787649" cy="178764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6500406" y="4650885"/>
            <a:ext cx="2370385" cy="16773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  <p:sp>
        <p:nvSpPr>
          <p:cNvPr id="20493" name="TextBox 5"/>
          <p:cNvSpPr txBox="1">
            <a:spLocks noChangeArrowheads="1"/>
          </p:cNvSpPr>
          <p:nvPr/>
        </p:nvSpPr>
        <p:spPr bwMode="auto">
          <a:xfrm>
            <a:off x="4787900" y="6327775"/>
            <a:ext cx="14398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latin typeface="Century Gothic" pitchFamily="34" charset="0"/>
              </a:rPr>
              <a:t>пульверизатор</a:t>
            </a:r>
          </a:p>
        </p:txBody>
      </p:sp>
      <p:sp>
        <p:nvSpPr>
          <p:cNvPr id="20494" name="TextBox 6"/>
          <p:cNvSpPr txBox="1">
            <a:spLocks noChangeArrowheads="1"/>
          </p:cNvSpPr>
          <p:nvPr/>
        </p:nvSpPr>
        <p:spPr bwMode="auto">
          <a:xfrm>
            <a:off x="6804025" y="6405563"/>
            <a:ext cx="15843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>
                <a:latin typeface="Century Gothic" pitchFamily="34" charset="0"/>
              </a:rPr>
              <a:t>полотенце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Дезинфекция инструментов и приспособлений</a:t>
            </a:r>
            <a:endParaRPr lang="ru-RU" sz="28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algn="just"/>
            <a:r>
              <a:rPr lang="ru-RU" sz="2400" smtClean="0">
                <a:latin typeface="Georgia" pitchFamily="18" charset="0"/>
                <a:cs typeface="Times New Roman" pitchFamily="18" charset="0"/>
              </a:rPr>
              <a:t>Существуют  химические и физические средства дезинфекции. К химическим средствам  дезинфекции относятся</a:t>
            </a:r>
            <a:r>
              <a:rPr lang="en-US" sz="2400" smtClean="0">
                <a:latin typeface="Georgia" pitchFamily="18" charset="0"/>
                <a:cs typeface="Times New Roman" pitchFamily="18" charset="0"/>
              </a:rPr>
              <a:t>:</a:t>
            </a:r>
            <a:r>
              <a:rPr lang="ru-RU" sz="2400" smtClean="0">
                <a:latin typeface="Georgia" pitchFamily="18" charset="0"/>
                <a:cs typeface="Times New Roman" pitchFamily="18" charset="0"/>
              </a:rPr>
              <a:t> этиловый спирт, пероксид водорода, настойка йода, формалин, хлорамин, хлорная известь, карболовая кислота, квасцы.</a:t>
            </a:r>
          </a:p>
          <a:p>
            <a:pPr algn="just"/>
            <a:r>
              <a:rPr lang="ru-RU" sz="2400" smtClean="0">
                <a:latin typeface="Georgia" pitchFamily="18" charset="0"/>
                <a:cs typeface="Times New Roman" pitchFamily="18" charset="0"/>
              </a:rPr>
              <a:t>Физические средства дезинфекции – это кипячение в воде и прожигание на открытом пламени горелки металлических инструментов и приспособлений, проглаживание парикмахерского белья горячим утюгом.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Парикмахерское бельё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 sz="2000" smtClean="0">
                <a:latin typeface="Georgia" pitchFamily="18" charset="0"/>
                <a:cs typeface="Times New Roman" pitchFamily="18" charset="0"/>
              </a:rPr>
              <a:t>Для предохранения одежды клиентов от химических составов, а также от стриженных волос.</a:t>
            </a:r>
          </a:p>
          <a:p>
            <a:pPr algn="just">
              <a:buFont typeface="Wingdings 2" pitchFamily="18" charset="2"/>
              <a:buNone/>
            </a:pPr>
            <a:r>
              <a:rPr lang="ru-RU" sz="2000" smtClean="0">
                <a:latin typeface="Georgia" pitchFamily="18" charset="0"/>
                <a:cs typeface="Times New Roman" pitchFamily="18" charset="0"/>
              </a:rPr>
              <a:t>Пеньюары бывают синтетические и полиэтиленовые. Синтетическими пеньюарами пользуются при стрижке волос. Полиэтиленовые одноразовые пеньюары применяют при окраске и продолжительной завивке волос.</a:t>
            </a:r>
          </a:p>
          <a:p>
            <a:pPr algn="just">
              <a:buFont typeface="Wingdings 2" pitchFamily="18" charset="2"/>
              <a:buNone/>
            </a:pPr>
            <a:r>
              <a:rPr lang="ru-RU" sz="2000" smtClean="0">
                <a:latin typeface="Georgia" pitchFamily="18" charset="0"/>
                <a:cs typeface="Times New Roman" pitchFamily="18" charset="0"/>
              </a:rPr>
              <a:t>При стрижке, бритье и для комплексов в парикмахерских используют хлопчатобумажные салфетки.</a:t>
            </a:r>
          </a:p>
          <a:p>
            <a:pPr algn="just">
              <a:buFont typeface="Wingdings 2" pitchFamily="18" charset="2"/>
              <a:buNone/>
            </a:pPr>
            <a:r>
              <a:rPr lang="ru-RU" sz="2000" smtClean="0">
                <a:latin typeface="Georgia" pitchFamily="18" charset="0"/>
                <a:cs typeface="Times New Roman" pitchFamily="18" charset="0"/>
              </a:rPr>
              <a:t>Полотенце предназначено для удаления влаги с волосяного покрова головы</a:t>
            </a:r>
            <a:r>
              <a:rPr lang="ru-RU" sz="2000" smtClean="0">
                <a:latin typeface="Georgia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Заключение.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smtClean="0">
                <a:latin typeface="Georgia" pitchFamily="18" charset="0"/>
              </a:rPr>
              <a:t>Цели проекта достигнуты:</a:t>
            </a:r>
          </a:p>
          <a:p>
            <a:r>
              <a:rPr lang="ru-RU" sz="2400" smtClean="0">
                <a:latin typeface="Georgia" pitchFamily="18" charset="0"/>
              </a:rPr>
              <a:t>Учащиеся ознакомлены с видами инструментов, приспособлениями, аппаратурой и парикмахерским бельем.</a:t>
            </a:r>
          </a:p>
          <a:p>
            <a:r>
              <a:rPr lang="ru-RU" sz="2400" smtClean="0">
                <a:latin typeface="Georgia" pitchFamily="18" charset="0"/>
              </a:rPr>
              <a:t>Учащиеся знают способы дезинфекции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180</TotalTime>
  <Words>437</Words>
  <Application>Microsoft Office PowerPoint</Application>
  <PresentationFormat>Экран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10</vt:i4>
      </vt:variant>
    </vt:vector>
  </HeadingPairs>
  <TitlesOfParts>
    <vt:vector size="25" baseType="lpstr">
      <vt:lpstr>Century Gothic</vt:lpstr>
      <vt:lpstr>Arial</vt:lpstr>
      <vt:lpstr>Wingdings 2</vt:lpstr>
      <vt:lpstr>Verdana</vt:lpstr>
      <vt:lpstr>Calibri</vt:lpstr>
      <vt:lpstr>Georgia</vt:lpstr>
      <vt:lpstr>Times New Roman</vt:lpstr>
      <vt:lpstr>Яркая</vt:lpstr>
      <vt:lpstr>Яркая</vt:lpstr>
      <vt:lpstr>Яркая</vt:lpstr>
      <vt:lpstr>Яркая</vt:lpstr>
      <vt:lpstr>Яркая</vt:lpstr>
      <vt:lpstr>Яркая</vt:lpstr>
      <vt:lpstr>Яркая</vt:lpstr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Инструменты. Приспособления. Аппаратура. Парикмахерское бельё.</dc:title>
  <dc:creator>Администрация</dc:creator>
  <cp:lastModifiedBy>user</cp:lastModifiedBy>
  <cp:revision>26</cp:revision>
  <dcterms:created xsi:type="dcterms:W3CDTF">2012-01-26T05:44:14Z</dcterms:created>
  <dcterms:modified xsi:type="dcterms:W3CDTF">2020-05-13T19:15:34Z</dcterms:modified>
</cp:coreProperties>
</file>