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13"/>
  </p:notesMasterIdLst>
  <p:sldIdLst>
    <p:sldId id="256" r:id="rId2"/>
    <p:sldId id="257" r:id="rId3"/>
    <p:sldId id="258" r:id="rId4"/>
    <p:sldId id="267" r:id="rId5"/>
    <p:sldId id="259" r:id="rId6"/>
    <p:sldId id="264" r:id="rId7"/>
    <p:sldId id="265" r:id="rId8"/>
    <p:sldId id="266" r:id="rId9"/>
    <p:sldId id="260" r:id="rId10"/>
    <p:sldId id="261" r:id="rId11"/>
    <p:sldId id="263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ny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34C4"/>
    <a:srgbClr val="8944B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04" autoAdjust="0"/>
    <p:restoredTop sz="94660"/>
  </p:normalViewPr>
  <p:slideViewPr>
    <p:cSldViewPr>
      <p:cViewPr varScale="1">
        <p:scale>
          <a:sx n="70" d="100"/>
          <a:sy n="70" d="100"/>
        </p:scale>
        <p:origin x="-129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1482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A8F6AC3-F84F-4288-9B42-0BB036CFDC15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825FC98-BA88-46FE-9667-E37E5EA111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DE009E-4957-48EF-AD52-CFF22424C04F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6361A-8E39-4CD0-A08D-F0538A398686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4BC80-EFB8-468C-A7D8-14C781E293C1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7562D-29E1-4948-AC5A-E48C284B29A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DE764E-8A53-4F0F-B6A8-9F6695422E59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8FF7F-3082-4455-8323-02256C5A4F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AC929-F8EB-47F0-A21F-8A36911B837D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75AF3-D49F-4DEC-9428-AD1795BE01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55794-CC74-4898-91BE-39567A30C64A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67942-8CD9-407C-96D7-ABA3A6336DB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7C1ADF-3EB7-4953-8F62-5752ED92D0A6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46C4-99AA-416F-A8C3-4286AC0D06F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26AEB-3A57-4CD9-9F49-1FFD8C31465F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2177F-5660-43C5-88E3-9B1A3E7EB2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B488D-FD61-46FC-91B0-3A22F75AE0D8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D3670-02FF-4D4A-829E-B048223E15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C6153-2E26-483F-8FB7-F74A4B50997A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E9F52-FA4F-43C8-821F-8856D2BA37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BE919-0F3E-43D5-A75C-6EDBFA69EEA3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B6C14-F07B-4ED1-B093-25EE445C4F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26A8-965E-46BB-A127-C62CD151B1BA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09BC2-59B0-4DC0-BEA3-B560617E2B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29E68-D7A6-4743-9C01-C1DC953BFAD3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E41D4-D70A-4A31-A59E-04D28745B3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40394D4-6DA3-413C-B0E5-E465099C8F37}" type="datetimeFigureOut">
              <a:rPr lang="ru-RU"/>
              <a:pPr>
                <a:defRPr/>
              </a:pPr>
              <a:t>13.05.2020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839F843-D9D4-4EB9-BF9B-5FE281BDFC3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1" r:id="rId2"/>
    <p:sldLayoutId id="2147483840" r:id="rId3"/>
    <p:sldLayoutId id="2147483839" r:id="rId4"/>
    <p:sldLayoutId id="2147483838" r:id="rId5"/>
    <p:sldLayoutId id="2147483837" r:id="rId6"/>
    <p:sldLayoutId id="2147483836" r:id="rId7"/>
    <p:sldLayoutId id="2147483835" r:id="rId8"/>
    <p:sldLayoutId id="2147483834" r:id="rId9"/>
    <p:sldLayoutId id="2147483833" r:id="rId10"/>
    <p:sldLayoutId id="2147483832" r:id="rId11"/>
  </p:sldLayoutIdLst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Georgia" pitchFamily="18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>
              <a:latin typeface="Calibri" pitchFamily="34" charset="0"/>
            </a:endParaRPr>
          </a:p>
          <a:p>
            <a:endParaRPr lang="ru-RU" smtClean="0"/>
          </a:p>
          <a:p>
            <a:endParaRPr lang="ru-RU" smtClean="0"/>
          </a:p>
        </p:txBody>
      </p:sp>
      <p:pic>
        <p:nvPicPr>
          <p:cNvPr id="1433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9"/>
          <p:cNvSpPr txBox="1">
            <a:spLocks noChangeArrowheads="1"/>
          </p:cNvSpPr>
          <p:nvPr/>
        </p:nvSpPr>
        <p:spPr bwMode="auto">
          <a:xfrm>
            <a:off x="1047750" y="2178050"/>
            <a:ext cx="7048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FF00"/>
                </a:solidFill>
                <a:latin typeface="Georgia" pitchFamily="18" charset="0"/>
              </a:rPr>
              <a:t>ВЫПОЛНЕНИЕ МУЖСКОЙ СТРИЖКИ «ПОЛУБОКС»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5602" name="TextBox 4"/>
          <p:cNvSpPr txBox="1">
            <a:spLocks noChangeArrowheads="1"/>
          </p:cNvSpPr>
          <p:nvPr/>
        </p:nvSpPr>
        <p:spPr bwMode="auto">
          <a:xfrm>
            <a:off x="677863" y="500063"/>
            <a:ext cx="77882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FFFF00"/>
                </a:solidFill>
                <a:latin typeface="Georgia" pitchFamily="18" charset="0"/>
              </a:rPr>
              <a:t>  Подводя итог, можно сказать, что мужская прическа полубокс универсальна, удобна и практична. Если хотите выглядеть стильно в любой ситуации, возможно, она станет отличным выбором и для вас.</a:t>
            </a:r>
          </a:p>
        </p:txBody>
      </p:sp>
      <p:pic>
        <p:nvPicPr>
          <p:cNvPr id="4098" name="Picture 2" descr="C:\Documents and Settings\Рабочая станция № 05\Рабочий стол\полубокс уклод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70227">
            <a:off x="4876194" y="3771496"/>
            <a:ext cx="3461620" cy="222799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100" name="Picture 4" descr="C:\Documents and Settings\Рабочая станция № 05\Рабочий стол\полубокс укладка 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728762">
            <a:off x="681962" y="3467497"/>
            <a:ext cx="3596249" cy="238801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700808"/>
            <a:ext cx="7975798" cy="2808312"/>
          </a:xfrm>
        </p:spPr>
        <p:txBody>
          <a:bodyPr rtlCol="0">
            <a:normAutofit/>
          </a:bodyPr>
          <a:lstStyle/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1187450" y="260350"/>
            <a:ext cx="7313613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FF00"/>
                </a:solidFill>
                <a:latin typeface="Georgia" pitchFamily="18" charset="0"/>
              </a:rPr>
              <a:t>СТРИЖКА «ПОЛУБОКС»</a:t>
            </a:r>
          </a:p>
        </p:txBody>
      </p:sp>
      <p:sp>
        <p:nvSpPr>
          <p:cNvPr id="15363" name="TextBox 9"/>
          <p:cNvSpPr txBox="1">
            <a:spLocks noChangeArrowheads="1"/>
          </p:cNvSpPr>
          <p:nvPr/>
        </p:nvSpPr>
        <p:spPr bwMode="auto">
          <a:xfrm>
            <a:off x="900113" y="2852738"/>
            <a:ext cx="7423150" cy="350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Так как она: мужественная, универсальная и очень актуальная. Стрижка полубокс – одна из классических мужских причёсок. </a:t>
            </a:r>
          </a:p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Она поможет выглядеть модно и стильно, не требуя лишних экспериментов над внешностью. 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755650" y="836613"/>
            <a:ext cx="7848600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Начинается весна и каждый юноша хотел бы выглядеть по особенному. </a:t>
            </a:r>
          </a:p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Поэтому я хотела бы рассказать о мужской стрижке «полубокс».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1403350" y="357188"/>
            <a:ext cx="6840538" cy="976312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FF00"/>
                </a:solidFill>
              </a:rPr>
              <a:t>КОМУ  ПОДОЙДЁТ ТАКАЯ СТРИЖКА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785813" y="1428750"/>
            <a:ext cx="79851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 Полубокс отлично будет смотреться, если лицо ее обладателя имеет правильную овальную форму. Впрочем, при таком типе внешности прическа подойдет любая.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Мужчинам с круглой или квадратной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формой лица эта стрижка также показана.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Она придаст образу большую элегантность. 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А вот если лицо вытянутой формы, да еще и с худобой, то стрижка полубокс вряд ли украсит джентльмена.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Ведь пряди в теменной зоне имеют большую длину.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И они еще больше визуально вытянут лицо.</a:t>
            </a:r>
            <a:br>
              <a:rPr lang="ru-RU" sz="2400">
                <a:solidFill>
                  <a:srgbClr val="FFFF00"/>
                </a:solidFill>
                <a:latin typeface="Georgia" pitchFamily="18" charset="0"/>
              </a:rPr>
            </a:br>
            <a:endParaRPr lang="ru-RU" sz="240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pic>
        <p:nvPicPr>
          <p:cNvPr id="1026" name="Picture 2" descr="C:\Documents and Settings\Рабочая станция № 05\Рабочий стол\форма лица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8395">
            <a:off x="6485393" y="3724779"/>
            <a:ext cx="2286016" cy="27146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7" name="Picture 3" descr="C:\Documents and Settings\Рабочая станция № 05\Рабочий стол\форма лица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56561">
            <a:off x="6469860" y="400051"/>
            <a:ext cx="2286016" cy="27146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9" name="Picture 5" descr="C:\Documents and Settings\Рабочая станция № 05\Рабочий стол\фл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1296">
            <a:off x="542302" y="309678"/>
            <a:ext cx="2286016" cy="27146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Picture 3" descr="C:\Documents and Settings\Рабочая станция № 05\Рабочий стол\полубокс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148857">
            <a:off x="491314" y="3710915"/>
            <a:ext cx="2286016" cy="271464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>
            <a:off x="2987675" y="1125538"/>
            <a:ext cx="338455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Georgia" pitchFamily="18" charset="0"/>
              </a:rPr>
              <a:t>Стрижка на овальной форме лица.</a:t>
            </a: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2627313" y="4005263"/>
            <a:ext cx="40005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solidFill>
                  <a:srgbClr val="FFFF00"/>
                </a:solidFill>
                <a:latin typeface="Georgia" pitchFamily="18" charset="0"/>
              </a:rPr>
              <a:t>Стрижка на квадратной форме лица.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142875"/>
            <a:ext cx="7886700" cy="976313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ТЕХНОЛОГИЯ ВЫПОЛНЕНИЯ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23850" y="1071563"/>
            <a:ext cx="467677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 typeface="Georgia" pitchFamily="18" charset="0"/>
              <a:buAutoNum type="arabicPeriod"/>
            </a:pPr>
            <a:r>
              <a:rPr lang="ru-RU" sz="2400" i="1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Стрижку полубокс начинают выполнять от середины затылочной зоны.</a:t>
            </a:r>
          </a:p>
          <a:p>
            <a:pPr marL="457200" indent="-457200">
              <a:buFont typeface="Georgia" pitchFamily="18" charset="0"/>
              <a:buAutoNum type="arabicPeriod"/>
            </a:pPr>
            <a:endParaRPr lang="ru-RU" sz="2400">
              <a:solidFill>
                <a:srgbClr val="FFFF00"/>
              </a:solidFill>
              <a:latin typeface="Georgia" pitchFamily="18" charset="0"/>
            </a:endParaRPr>
          </a:p>
          <a:p>
            <a:pPr marL="457200" indent="-457200">
              <a:buFont typeface="Georgia" pitchFamily="18" charset="0"/>
              <a:buAutoNum type="arabicPeriod"/>
            </a:pPr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 Волосы сводят «на нет», состригая их машинкой полоса за полосой. Двигаются при этом сначала в одну, а затем в другую сторону.</a:t>
            </a:r>
            <a:endParaRPr lang="ru-RU" sz="2400" i="1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 preferRelativeResize="0">
            <a:picLocks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644008" y="1412776"/>
            <a:ext cx="3270926" cy="35124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9461" name="Прямоугольник 7"/>
          <p:cNvSpPr>
            <a:spLocks noChangeArrowheads="1"/>
          </p:cNvSpPr>
          <p:nvPr/>
        </p:nvSpPr>
        <p:spPr bwMode="auto">
          <a:xfrm>
            <a:off x="323850" y="5445125"/>
            <a:ext cx="79295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49263" indent="-449263"/>
            <a:r>
              <a:rPr lang="ru-RU">
                <a:solidFill>
                  <a:srgbClr val="FFFF00"/>
                </a:solidFill>
                <a:latin typeface="Georgia" pitchFamily="18" charset="0"/>
              </a:rPr>
              <a:t> 3.    </a:t>
            </a:r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При использовании ножниц или бритвы волосы   смачивают водой, а при работе машинкой волосы оставляют сухими. </a:t>
            </a:r>
            <a:endParaRPr lang="ru-RU" sz="24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F:\парикмахер\фото\фон для презинтации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20750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FF00"/>
                </a:solidFill>
              </a:rPr>
              <a:t>ТЕХНОЛОГИЯ ВЫПОЛНЕНИЯ</a:t>
            </a:r>
            <a:endParaRPr lang="ru-RU" sz="3200" smtClean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395288" y="1557338"/>
            <a:ext cx="4429125" cy="464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4. Верхняя граница обрабатываемой зоны должна проходить по линии верхней точки затылочного бугра и ушных раковин. </a:t>
            </a:r>
          </a:p>
          <a:p>
            <a:endParaRPr lang="ru-RU" sz="3200">
              <a:solidFill>
                <a:srgbClr val="FFFF00"/>
              </a:solidFill>
              <a:latin typeface="Georgia" pitchFamily="18" charset="0"/>
            </a:endParaRPr>
          </a:p>
          <a:p>
            <a:endParaRPr lang="ru-RU" sz="2400">
              <a:solidFill>
                <a:srgbClr val="FFFF00"/>
              </a:solidFill>
              <a:latin typeface="Georgia" pitchFamily="18" charset="0"/>
            </a:endParaRPr>
          </a:p>
          <a:p>
            <a:r>
              <a:rPr lang="ru-RU" sz="2400" i="1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ru-RU" sz="2400" i="1">
                <a:solidFill>
                  <a:srgbClr val="FFFF00"/>
                </a:solidFill>
                <a:latin typeface="Georgia" pitchFamily="18" charset="0"/>
              </a:rPr>
            </a:br>
            <a:endParaRPr lang="ru-RU" sz="2400" i="1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8" name="Рисунок 7"/>
          <p:cNvPicPr preferRelativeResize="0">
            <a:picLocks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076056" y="1412776"/>
            <a:ext cx="3272400" cy="351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509" name="Прямоугольник 9"/>
          <p:cNvSpPr>
            <a:spLocks noChangeArrowheads="1"/>
          </p:cNvSpPr>
          <p:nvPr/>
        </p:nvSpPr>
        <p:spPr bwMode="auto">
          <a:xfrm>
            <a:off x="395288" y="4868863"/>
            <a:ext cx="7848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5. Волосы на висках стригут с учетом уровня уже подстриженной затылочной зоны.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F:\парикмахер\фото\фон для презинтации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714375" y="0"/>
            <a:ext cx="7886700" cy="1325563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FF00"/>
                </a:solidFill>
              </a:rPr>
              <a:t>ТЕХНОЛОГИЯ ВЫПОЛНЕНИЯ</a:t>
            </a:r>
            <a:r>
              <a:rPr lang="ru-RU" smtClean="0"/>
              <a:t> 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395288" y="1268413"/>
            <a:ext cx="48641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 6. Производят окантовку волос на шее, за ушами и на висках. </a:t>
            </a:r>
            <a:endParaRPr lang="ru-RU" sz="3200" i="1">
              <a:solidFill>
                <a:srgbClr val="FFFF00"/>
              </a:solidFill>
              <a:latin typeface="Georgia" pitchFamily="18" charset="0"/>
            </a:endParaRPr>
          </a:p>
          <a:p>
            <a:endParaRPr lang="ru-RU" sz="200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364088" y="1340768"/>
            <a:ext cx="3272400" cy="36080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68313" y="3141663"/>
            <a:ext cx="48244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7. Для создания плавного перехода от коротких волос к более длинным выполняют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395288" y="5084763"/>
            <a:ext cx="73453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тушевку волос примерно на 2-3 см выше расположения контрольной линии. </a:t>
            </a:r>
            <a:endParaRPr lang="ru-RU" sz="3200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F:\парикмахер\фото\фон для презинтации 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42938" y="214313"/>
            <a:ext cx="7886700" cy="1325562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FF00"/>
                </a:solidFill>
              </a:rPr>
              <a:t>ТЕХНОЛОГИЯ ВЫПОЛНЕНИЯ</a:t>
            </a:r>
            <a:r>
              <a:rPr lang="ru-RU" sz="3200" smtClean="0"/>
              <a:t> </a:t>
            </a:r>
          </a:p>
        </p:txBody>
      </p:sp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250825" y="1412875"/>
            <a:ext cx="4681538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8. Затем стригут на пальцах волосы теменной зоны и делают легкую филировку. </a:t>
            </a:r>
          </a:p>
          <a:p>
            <a:endParaRPr lang="ru-RU" sz="2400">
              <a:solidFill>
                <a:srgbClr val="FFFF00"/>
              </a:solidFill>
              <a:latin typeface="Georgia" pitchFamily="18" charset="0"/>
            </a:endParaRPr>
          </a:p>
          <a:p>
            <a:endParaRPr lang="ru-RU" sz="240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220072" y="1340768"/>
            <a:ext cx="3564000" cy="3564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7" name="Прямоугольник 7"/>
          <p:cNvSpPr>
            <a:spLocks noChangeArrowheads="1"/>
          </p:cNvSpPr>
          <p:nvPr/>
        </p:nvSpPr>
        <p:spPr bwMode="auto">
          <a:xfrm>
            <a:off x="179388" y="4076700"/>
            <a:ext cx="828040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Во время всего процесса стрижки,тщательно </a:t>
            </a:r>
          </a:p>
          <a:p>
            <a:r>
              <a:rPr lang="ru-RU" sz="3200">
                <a:solidFill>
                  <a:srgbClr val="FFFF00"/>
                </a:solidFill>
                <a:latin typeface="Georgia" pitchFamily="18" charset="0"/>
              </a:rPr>
              <a:t>работают над формой прически, стараясь придать ей правильную овальную форму.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642938" y="0"/>
            <a:ext cx="7886700" cy="903288"/>
          </a:xfrm>
        </p:spPr>
        <p:txBody>
          <a:bodyPr/>
          <a:lstStyle/>
          <a:p>
            <a:pPr algn="ctr"/>
            <a:r>
              <a:rPr lang="ru-RU" sz="3200" b="1" smtClean="0">
                <a:solidFill>
                  <a:srgbClr val="FFFF00"/>
                </a:solidFill>
              </a:rPr>
              <a:t>СПОСОБЫ УКЛАДКИ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285750" y="714375"/>
            <a:ext cx="5365750" cy="618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FF00"/>
                </a:solidFill>
                <a:latin typeface="Georgia" pitchFamily="18" charset="0"/>
              </a:rPr>
              <a:t>  </a:t>
            </a:r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Мужская стрижка полубокс дает возможность  экспериментировать с разными вариантами укладки.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Если приподнять волосы теменной зоны вверх при помощи геля или пенки, получится более дерзкий и оригинальный образ.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А если необходимо придерживаться сдержанного стиля, следует зачесать более длинные верхние пряди набок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или назад. </a:t>
            </a:r>
          </a:p>
          <a:p>
            <a:r>
              <a:rPr lang="ru-RU" sz="2400">
                <a:solidFill>
                  <a:srgbClr val="FFFF00"/>
                </a:solidFill>
                <a:latin typeface="Georgia" pitchFamily="18" charset="0"/>
              </a:rPr>
              <a:t>На следующих фото показаны разных варианты укладки на одной и той же основе.</a:t>
            </a:r>
          </a:p>
          <a:p>
            <a:r>
              <a:rPr lang="ru-RU">
                <a:latin typeface="Georgia" pitchFamily="18" charset="0"/>
              </a:rPr>
              <a:t/>
            </a:r>
            <a:br>
              <a:rPr lang="ru-RU">
                <a:latin typeface="Georgia" pitchFamily="18" charset="0"/>
              </a:rPr>
            </a:br>
            <a:endParaRPr lang="ru-RU">
              <a:latin typeface="Georgia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508104" y="764704"/>
            <a:ext cx="3380956" cy="2428892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Picture 3" descr="C:\Documents and Settings\Рабочая станция № 05\Рабочий стол\полубокс уклад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0378" y="3717032"/>
            <a:ext cx="3314110" cy="250033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606</TotalTime>
  <Words>362</Words>
  <Application>Microsoft Office PowerPoint</Application>
  <PresentationFormat>Экран (4:3)</PresentationFormat>
  <Paragraphs>46</Paragraphs>
  <Slides>11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Georgia</vt:lpstr>
      <vt:lpstr>Arial</vt:lpstr>
      <vt:lpstr>Calibri</vt:lpstr>
      <vt:lpstr>Тема Office</vt:lpstr>
      <vt:lpstr>Слайд 1</vt:lpstr>
      <vt:lpstr>Слайд 2</vt:lpstr>
      <vt:lpstr>КОМУ  ПОДОЙДЁТ ТАКАЯ СТРИЖКА</vt:lpstr>
      <vt:lpstr>Слайд 4</vt:lpstr>
      <vt:lpstr>ТЕХНОЛОГИЯ ВЫПОЛНЕНИЯ </vt:lpstr>
      <vt:lpstr>ТЕХНОЛОГИЯ ВЫПОЛНЕНИЯ</vt:lpstr>
      <vt:lpstr>ТЕХНОЛОГИЯ ВЫПОЛНЕНИЯ </vt:lpstr>
      <vt:lpstr>ТЕХНОЛОГИЯ ВЫПОЛНЕНИЯ </vt:lpstr>
      <vt:lpstr>СПОСОБЫ УКЛАДКИ</vt:lpstr>
      <vt:lpstr>Слайд 10</vt:lpstr>
      <vt:lpstr>Слайд 11</vt:lpstr>
    </vt:vector>
  </TitlesOfParts>
  <Company>СКСиС Каб.406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 ъжю э</dc:title>
  <dc:creator>User01</dc:creator>
  <cp:lastModifiedBy>user</cp:lastModifiedBy>
  <cp:revision>63</cp:revision>
  <dcterms:created xsi:type="dcterms:W3CDTF">2017-10-30T14:01:58Z</dcterms:created>
  <dcterms:modified xsi:type="dcterms:W3CDTF">2020-05-13T19:13:13Z</dcterms:modified>
</cp:coreProperties>
</file>