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8D2F8AB-BC21-47DC-85E3-1E6A30FAA834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C86AE8-E9C7-4C65-BE99-9BEBC4049B7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F8AB-BC21-47DC-85E3-1E6A30FAA834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6AE8-E9C7-4C65-BE99-9BEBC4049B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8D2F8AB-BC21-47DC-85E3-1E6A30FAA834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6C86AE8-E9C7-4C65-BE99-9BEBC4049B7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F8AB-BC21-47DC-85E3-1E6A30FAA834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C86AE8-E9C7-4C65-BE99-9BEBC4049B7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F8AB-BC21-47DC-85E3-1E6A30FAA834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6C86AE8-E9C7-4C65-BE99-9BEBC4049B7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8D2F8AB-BC21-47DC-85E3-1E6A30FAA834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6C86AE8-E9C7-4C65-BE99-9BEBC4049B7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8D2F8AB-BC21-47DC-85E3-1E6A30FAA834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6C86AE8-E9C7-4C65-BE99-9BEBC4049B7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F8AB-BC21-47DC-85E3-1E6A30FAA834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C86AE8-E9C7-4C65-BE99-9BEBC4049B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F8AB-BC21-47DC-85E3-1E6A30FAA834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C86AE8-E9C7-4C65-BE99-9BEBC4049B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F8AB-BC21-47DC-85E3-1E6A30FAA834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C86AE8-E9C7-4C65-BE99-9BEBC4049B7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8D2F8AB-BC21-47DC-85E3-1E6A30FAA834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6C86AE8-E9C7-4C65-BE99-9BEBC4049B7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8D2F8AB-BC21-47DC-85E3-1E6A30FAA834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6C86AE8-E9C7-4C65-BE99-9BEBC4049B7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8286808" cy="392909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Подготовительные и заключительные работы по обслуживанию посетителей</a:t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3643314"/>
            <a:ext cx="4200520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6031054" cy="449580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Пеньюар закрепляется так, чтобы оставался свободным верхний край салфетки, лежащей внизу. Впоследствии этот край отворачивается назад и закрывает собой концы закрепленного пеньюара. После этого шею слегка припудривают и между ней и салфеткой прокладывают тонкий слой ваты. Это предохраняет клиента от попадания срезанных при стрижке волос за ворот рубахи и облегчает удаление их с кожного покрова шеи. Удаление производится только чистой салфеткой.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0"/>
            <a:ext cx="2428860" cy="32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При бритье мастер использует только салфетки. Одной покрывается подголовник кресла, а второй оборачивается шея клиента. Края ее закладываются за воротник рубашки. Салфетку кладут с правой стороны шеи, затем у середины ее перегибают под углом 90° и располагают с левой стороны. </a:t>
            </a:r>
          </a:p>
          <a:p>
            <a:r>
              <a:rPr lang="ru-RU" dirty="0" smtClean="0"/>
              <a:t>При окраске коротких волос в дамском зале на плечи клиентки дополнительно кладется полотенце, которое сверху покрывается полиэтиленовой косынкой для предохранения парикмахерского белья от краски. Длинные волосы красят с помощью "крыла". </a:t>
            </a:r>
          </a:p>
          <a:p>
            <a:r>
              <a:rPr lang="ru-RU" dirty="0" smtClean="0"/>
              <a:t>Полотенца в дамском зале используются преимущественно тогда, когда работа связана с мытьем головы (окраска, завивка, укладка и т. д.). Более практичными являются вафельные полотенца, так как с махровых трудно удалять срезанные волосы.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Мытье головы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 Этот процесс в работе парикмахера должен рассматриваться в общей связи с технологией последующих операций, а не только как удаление грязи с поверхности волос и кожи головы. Таким образом, кроме этой, ОСНОВНОЙ цели, мытье головы уничтожает остатки предыдущей прически и подготавливает внешний слой ВОЛОС ДЛЯ последующих операций (завивки, окраски и т. д.). </a:t>
            </a:r>
          </a:p>
          <a:p>
            <a:r>
              <a:rPr lang="ru-RU" dirty="0" smtClean="0"/>
              <a:t>Фактором, определяющим состояние волос после мытья, является качество воды и мыла. Известно, что в воде растворены соли кальция, магния, железа и т. д. Большая концентрация их делает ее жесткой. После мытья такой водой кожа и волосы становятся шероховатыми, В жесткой воде плохо мылится мыло, образуются нерастворимые соединения с солями кальция, магния и т. д. От оседания их на поверхности волос последние тускнеют и трудно расчесываются. </a:t>
            </a:r>
          </a:p>
          <a:p>
            <a:r>
              <a:rPr lang="ru-RU" dirty="0" smtClean="0"/>
              <a:t>Жесткую воду можно сделать мягкой. Для этой цели в нее добавляют буру (</a:t>
            </a:r>
            <a:r>
              <a:rPr lang="ru-RU" baseline="30000" dirty="0" smtClean="0"/>
              <a:t>1</a:t>
            </a:r>
            <a:r>
              <a:rPr lang="ru-RU" dirty="0" smtClean="0"/>
              <a:t>/</a:t>
            </a:r>
            <a:r>
              <a:rPr lang="ru-RU" baseline="-25000" dirty="0" smtClean="0"/>
              <a:t>2</a:t>
            </a:r>
            <a:r>
              <a:rPr lang="ru-RU" dirty="0" smtClean="0"/>
              <a:t> чайной ложки на 1 л воды), питьевую соду (</a:t>
            </a:r>
            <a:r>
              <a:rPr lang="ru-RU" baseline="30000" dirty="0" smtClean="0"/>
              <a:t>1</a:t>
            </a:r>
            <a:r>
              <a:rPr lang="ru-RU" dirty="0" smtClean="0"/>
              <a:t>/</a:t>
            </a:r>
            <a:r>
              <a:rPr lang="ru-RU" baseline="-25000" dirty="0" smtClean="0"/>
              <a:t>2</a:t>
            </a:r>
            <a:r>
              <a:rPr lang="ru-RU" dirty="0" smtClean="0"/>
              <a:t> чайной ложки на 1 л воды), глицерин, лимонную или уксусную кислоту. Длительное кипячение разлагает бикарбонат кальция, в результате чего вода становится мягкой и хорошо промывает волосы.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Заключительные работы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Перечень заключительных работ во всех случаях определяется конечными операциями, не связанными с основным технологическим процессом. Это значит, что мастер, обслужив клиента, выполняет вспомогательные операции: очищает его лицо и шею от срезанных и вычесанных волос, снимает пеньюар, предоставляет клиенту возможность осмотреть и оценить выполненную работу в различных ракурсах, рассчитаться за услугу. Затем мастер благодарит его за посещение и приступает к уборке рабочего места. После наведения должного порядка мастер приглашает пройти следующего посетителя.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Все виды парикмахерских услуг начинаются с приема клиента. В этот момент возникает контакт между клиентом и мастером, во многом определяющий дальнейший процесс обслуживания. Именно от этого контакта зависит рабочее настроение мастера, что в свою очередь влияет на качество работы, культуру обслуживания и в конечном счете - на расширение круга постоянной клиентуры.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i="1" dirty="0" smtClean="0"/>
              <a:t>В подготовительные и заключительные работы входят все виды работ, не связанные непосредственно с технологическим процессом</a:t>
            </a:r>
            <a:endParaRPr lang="ru-RU" sz="2800" b="1" i="1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357158" y="1600200"/>
            <a:ext cx="5715040" cy="44958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Выполнение прически (в том числе накрутка на бигуди, расчесывание и вычесывание волос), завивка, окраска, стрижка и мытье волос составляют основной производственный процесс. </a:t>
            </a:r>
            <a:r>
              <a:rPr lang="ru-RU" dirty="0" smtClean="0"/>
              <a:t>Подготовка же рабочего места, инструмента, аппаратуры, белья и прочие работы, необходимые для выполнения конкретной операции, являются вспомогательными или </a:t>
            </a:r>
            <a:r>
              <a:rPr lang="ru-RU" dirty="0" smtClean="0"/>
              <a:t>подготовительными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290" y="2071678"/>
            <a:ext cx="321471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Подготовка рабочего места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 От подготовки рабочего места мастера зависит производительность труда, качество работ, культура обслуживания посетителей. Поэтому при подготовке к работе необходимо убедиться в наличии нужных инструментов; разложить их в определенном порядке; проверить исправность аппаратуры; наличие чистого белья, горячей воды и дезинфицирующего раствора, парфюмерии и химикатов; продезинфицировать требуемый инструмент; проверить остроту режущего инструмента и при необходимости заменить вставные лезвия бритв. </a:t>
            </a:r>
          </a:p>
          <a:p>
            <a:r>
              <a:rPr lang="ru-RU" dirty="0" smtClean="0"/>
              <a:t>В жаркое время года при использовании вентилятора отрегулировать силу и направление воздушной струи так, чтобы она не мешала работе.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428604"/>
            <a:ext cx="4888046" cy="5667396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На туалетном столике должны располагаться только следующие принадлежности: спиртовка, дезинфицирующий раствор, вата (в </a:t>
            </a:r>
            <a:r>
              <a:rPr lang="ru-RU" dirty="0" err="1" smtClean="0"/>
              <a:t>ватнице</a:t>
            </a:r>
            <a:r>
              <a:rPr lang="ru-RU" dirty="0" smtClean="0"/>
              <a:t>), перекись водорода (во флаконе), туалетная вода (одеколон), пудра и шампунь. Если в парикмахерской имеются раковины для мытья головы, встроенные в туалет, то на каждой из них должно быть туалетное мыло. Мастер обязан вымыть руки перед обслуживанием клиента в его присутствии.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1500174"/>
            <a:ext cx="3581425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/>
              <a:t>Правила и очередность приема посетителей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Анализ работы парикмахерских показывает, что плохая организация приема посетителей приводит к ряду недочетов, отрицательно влияющих на общий микроклимат в парикмахерской, взаимоотношения мастеров и клиентов, на качество работы, ритмичность и загрузку в течение всего рабочего дня.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6929486" cy="504351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Работа парикмахеров должна быть организована с учетом максимального удовлетворения потребностей как клиента, так и мастера. Для этого необходимо организовать предварительную запись к мастеру (главным образом в женском зале) в удобное для клиента время (запись координирует мастер). Для обслуживания по предварительной записи в парикмахерской выделяется примерно 60% работников, а 40% осуществляют обслуживание ЖИВОЙ очереди, т. е. клиентов, по разным причинам не пользующихся услугами в порядке предварительной записи. В больших дамских салонах за очередностью обязан следить администратор. Он учитывает при этом виды выполняемых работ, их сложность и стоимость. Необходимо, чтобы более сложные работы (завивки, окраски) выполнялись в порядке очередности всеми мастерами, для чего вводится журнал.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45170" y="0"/>
            <a:ext cx="2098830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Ответственность мастера за качество обслуживания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 Мастер несет непосредственную ответственность за культурное и качественное обслуживание клиента. Условием успеха в этом деле является проявление профессионального мастерства, создание благоприятной обстановки и умение дать четкую и исчерпывающую информацию. Внешний вид мастера, наличие необходимого ассортимента инструментов, соблюдение санитарных норм и производственной этики убеждают клиента в том, что работы будут выполнены хорошо. </a:t>
            </a:r>
          </a:p>
          <a:p>
            <a:r>
              <a:rPr lang="ru-RU" dirty="0" smtClean="0"/>
              <a:t>Вышеизложенные условия могут сформироваться только в том случае, если мастер прошел необходимый курс обучения, обладает хорошо развитым вкусом и чувством меры.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/>
              <a:t>Применение парикмахерского белья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 Белье используется в целях предохранения одежды клиентов от загрязнения, связанного со спецификой работы парикмахера. Пеньюар (простыню) используют всегда в комплекте с салфеткой. Сначала шею и воротник одежды покрывают салфеткой, затем берут пеньюар и закрывают им клиента до подбородка. Перейдя за спинку кресла, мастер закладывает концы пеньюара слева направо так, чтобы левый конец был несколько выше, а правый прижимал левый к шее. Свободный правый конец закладывается за левый (сверху). При этом пеньюар не должен туго стягивать шею и не образовывать грубых складок в месте закрепления.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140</TotalTime>
  <Words>1132</Words>
  <Application>Microsoft Office PowerPoint</Application>
  <PresentationFormat>Экран (4:3)</PresentationFormat>
  <Paragraphs>26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Обычная</vt:lpstr>
      <vt:lpstr>Подготовительные и заключительные работы по обслуживанию посетителей </vt:lpstr>
      <vt:lpstr>Презентация PowerPoint</vt:lpstr>
      <vt:lpstr>В подготовительные и заключительные работы входят все виды работ, не связанные непосредственно с технологическим процессом</vt:lpstr>
      <vt:lpstr>Подготовка рабочего места</vt:lpstr>
      <vt:lpstr>Презентация PowerPoint</vt:lpstr>
      <vt:lpstr>Правила и очередность приема посетителей.</vt:lpstr>
      <vt:lpstr>Презентация PowerPoint</vt:lpstr>
      <vt:lpstr>Ответственность мастера за качество обслуживания</vt:lpstr>
      <vt:lpstr>Применение парикмахерского белья</vt:lpstr>
      <vt:lpstr>Презентация PowerPoint</vt:lpstr>
      <vt:lpstr>Презентация PowerPoint</vt:lpstr>
      <vt:lpstr>Мытье головы</vt:lpstr>
      <vt:lpstr>Заключительные работы.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Подготовительные и заключительные работы по обслуживанию посетителей</dc:title>
  <dc:creator>user</dc:creator>
  <cp:lastModifiedBy>1</cp:lastModifiedBy>
  <cp:revision>5</cp:revision>
  <dcterms:created xsi:type="dcterms:W3CDTF">2012-09-24T08:02:05Z</dcterms:created>
  <dcterms:modified xsi:type="dcterms:W3CDTF">2017-10-20T08:24:34Z</dcterms:modified>
</cp:coreProperties>
</file>