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6" r:id="rId16"/>
    <p:sldId id="272" r:id="rId17"/>
    <p:sldId id="276" r:id="rId18"/>
    <p:sldId id="281" r:id="rId19"/>
    <p:sldId id="279" r:id="rId20"/>
    <p:sldId id="277" r:id="rId21"/>
    <p:sldId id="278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BBDC4-2765-42FE-BB2E-193EE64A323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18E922-3674-483A-B316-792113FBB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8031-96E5-417F-874E-8E8DF77CDFF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AAB5-2121-40CC-85DF-08D9F0213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FC7A-F32A-45E8-8310-279EFA189F3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A2DC-CD76-476F-8BFB-FC8D446ED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7383-BB4A-4023-853D-ED7C166C1B2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D71A-08BF-4F92-B2C9-4FD829B9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F37468-CFC5-4FDE-A99A-85678204569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3DBFCB-CA41-490E-8AC0-5E505A01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CE3A-31E2-47DD-946D-783AD23AD17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029F-698E-42DF-BFB2-C67FFBE5A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9FC2-93F0-455A-9E7D-E4966864A15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27E7-DFD2-46DC-87E4-51D256CFF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CAFE-65DA-414B-A23D-D995F9F962E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BD35-30F0-4B36-A677-199E89A46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A759D1-E5D6-4D93-8B57-CFFDEDA222F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1F065-9F01-486C-89E2-00F0AF1D3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C7B9-52CE-443E-8DEB-9EEA7E7AE95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129F-5EBE-4A40-9F13-AA0756724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F5BB2-D92C-481F-A92A-370704F8B66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B9A788-DCF2-48CF-8ED8-1D210E074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40A54D-8719-419C-9D73-F4D2741D478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AA75E4-582F-445F-B052-4F52BFEEC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27113"/>
            <a:ext cx="8001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СТРИЖКА И УКЛАДКА ВОЛОС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Картинки по запросу укладка вол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19508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Картинки по запросу укладка вол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42586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04813"/>
            <a:ext cx="39592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мытья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обязательно должны быть обработаны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бальзамом-ополаскивателем,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они будут накапливать </a:t>
            </a:r>
            <a:r>
              <a:rPr lang="ru-RU" sz="2000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статическое электричество и разлетаться при укладке</a:t>
            </a:r>
            <a:r>
              <a:rPr lang="ru-RU" sz="2000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защитный слой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образующийся на волосах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бальзама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предохранит их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пересыхания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воздействии повышенной температуры.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обработать специальным </a:t>
            </a:r>
            <a:r>
              <a:rPr lang="ru-RU" sz="2000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защитным спреем.</a:t>
            </a:r>
          </a:p>
        </p:txBody>
      </p:sp>
      <p:pic>
        <p:nvPicPr>
          <p:cNvPr id="23554" name="Picture 2" descr="C:\Users\Гость\Desktop\x_3fb154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50"/>
            <a:ext cx="357187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Гость\Desktop\85958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06700"/>
            <a:ext cx="350043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4500563" y="566738"/>
            <a:ext cx="437356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волосы лучше поддавались укладке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их следует смочить фиксирующим средством —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пенкой, жидким гелем, лосьоном для укладки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При этом следует </a:t>
            </a:r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равномерно распределить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средство по волосам, уделяя особое внимание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корням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— если они не пропитаются фиксатором, укладка получится менее объемной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 descr="C:\Users\Гость\Desktop\389528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7188"/>
            <a:ext cx="39624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Users\Гость\Desktop\styling-lo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3038475"/>
            <a:ext cx="401161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0113" y="765175"/>
            <a:ext cx="72723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фена можно оттянуть вьющиеся или завитые волосы, сделав их прямыми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2" name="Picture 2" descr="C:\Users\Гость\Desktop\pricheski-na-kudryavie-volosy-foto-sara-j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1595438"/>
            <a:ext cx="32400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613" y="4148138"/>
            <a:ext cx="30654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:\Users\Гость\Desktop\img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3225" y="1595438"/>
            <a:ext cx="39497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846138"/>
            <a:ext cx="4572000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укладки струя </a:t>
            </a:r>
            <a:r>
              <a:rPr lang="ru-RU" sz="2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воздуха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должна быть направлена по </a:t>
            </a:r>
            <a:r>
              <a:rPr lang="ru-RU" sz="2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касательной к </a:t>
            </a:r>
            <a:r>
              <a:rPr lang="ru-RU" sz="2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(чтобы не обжечь кожу)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корней к концам волос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(чтобы не повредить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кутикулу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чешуйки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в направлении от корней к концам).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sz="2400" b="1" i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останутся гладкими, а их блеск усилится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643063"/>
            <a:ext cx="3857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825" y="404813"/>
            <a:ext cx="45720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долго держать фен в одном направлении.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можно укладывать довольно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струей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воздуха, а вот при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и мягких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волосах лучше использовать </a:t>
            </a: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прохладный воздух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эти волосы очень чувствительны к высокой температуре.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укладки корни волос должны приподняться, то есть волосы должны как бы отойти от головы</a:t>
            </a:r>
          </a:p>
        </p:txBody>
      </p:sp>
      <p:pic>
        <p:nvPicPr>
          <p:cNvPr id="27650" name="Picture 2" descr="C:\Users\Гость\Desktop\268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35075"/>
            <a:ext cx="3471863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5761038" cy="4538662"/>
          </a:xfrm>
        </p:spPr>
        <p:txBody>
          <a:bodyPr/>
          <a:lstStyle/>
          <a:p>
            <a:pPr marL="639763" lvl="2" indent="0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Плоские щетки предназначены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поднятия волос у корней, т.е. создания формы прически. </a:t>
            </a:r>
          </a:p>
          <a:p>
            <a:pPr marL="639763" lvl="2" indent="0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	Такой метод укладки, называемый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«бомбаж»,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применяется в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мужском и женском залах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при выполнении вечерних и модельных причесок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25" y="1524000"/>
            <a:ext cx="2206625" cy="4127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04813"/>
            <a:ext cx="4500562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Расческа </a:t>
            </a:r>
            <a:r>
              <a:rPr 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«дубль»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в перпендикулярное положение, и в таком положении они должны быть высушены и охлаждены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корни волос останутся недосушенными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прическа очень скоро потеряет объем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правильно держать расческу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38"/>
            <a:ext cx="40719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500" y="714375"/>
            <a:ext cx="7929563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круглой щетки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фена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придают </a:t>
            </a:r>
            <a:r>
              <a:rPr lang="ru-RU" sz="3200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форму концам волос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Такой метод укладки называется «</a:t>
            </a:r>
            <a:r>
              <a:rPr lang="ru-RU" sz="32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u="sng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рашинг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и применяется только в </a:t>
            </a: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женском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зале.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654300"/>
            <a:ext cx="40005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143500"/>
            <a:ext cx="48577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 много видов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брашингов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пластиковой,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деревянной,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металлической основе;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пластмассовой, натуральной, нейлоновой, комбинированной щетиной;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термобрашинги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они имеют свои недостатки и преимущества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429500" y="5786438"/>
            <a:ext cx="390525" cy="46037"/>
          </a:xfrm>
        </p:spPr>
        <p:txBody>
          <a:bodyPr>
            <a:normAutofit fontScale="2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286000"/>
            <a:ext cx="37147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714375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Брашинг</a:t>
            </a:r>
            <a:r>
              <a:rPr lang="ru-RU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это круглая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щетка со щетиной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428750"/>
            <a:ext cx="702468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брашинг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универсальное приспособление для укладки абсолютно любых волос: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длинных, и коротких, и вьющихся, и прямых, и жестких, и тонких.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571750"/>
            <a:ext cx="3643312" cy="2714625"/>
          </a:xfrm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571750"/>
            <a:ext cx="3643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428625" y="5357813"/>
            <a:ext cx="8358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Он годится и для моделирования челки, и для </a:t>
            </a:r>
          </a:p>
          <a:p>
            <a:r>
              <a:rPr lang="ru-RU" sz="2400" b="1" i="1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подкручивания отдельных прядей, и для выпрямления волос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404813"/>
            <a:ext cx="8137525" cy="18002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Завивка волос на непродолжительное время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8538" y="36449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горячая</a:t>
            </a:r>
          </a:p>
          <a:p>
            <a:r>
              <a:rPr lang="ru-RU" sz="2400"/>
              <a:t>холодная</a:t>
            </a:r>
          </a:p>
          <a:p>
            <a:r>
              <a:rPr lang="ru-RU" sz="2400"/>
              <a:t>при помощи бигуди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286125"/>
            <a:ext cx="4124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75" y="3643313"/>
            <a:ext cx="32861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Заводим расческу </a:t>
            </a:r>
            <a:r>
              <a:rPr lang="ru-RU" sz="28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прядь, приподнимаем ее </a:t>
            </a:r>
            <a:r>
              <a:rPr lang="ru-RU" sz="28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строго вверх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натягиваем достаточно </a:t>
            </a:r>
            <a:r>
              <a:rPr lang="ru-RU" sz="28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сильно.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642938"/>
            <a:ext cx="75009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Начинать укладку рекомендуется с </a:t>
            </a:r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затылочной зоны,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а потом переходить на височные. </a:t>
            </a:r>
            <a:endParaRPr lang="ru-RU" sz="24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1428750"/>
            <a:ext cx="6858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Сначала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придаем волосам </a:t>
            </a:r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прикорневой объем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1857375"/>
            <a:ext cx="69294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этого стоит убедиться, что ты держишь </a:t>
            </a:r>
            <a:r>
              <a:rPr lang="ru-RU" sz="28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брашинг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руке достаточно </a:t>
            </a:r>
            <a:r>
              <a:rPr lang="ru-RU" sz="2800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подвижно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 у тебя есть возможность работать </a:t>
            </a:r>
            <a:r>
              <a:rPr lang="ru-RU" sz="2800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кистью</a:t>
            </a:r>
            <a:endParaRPr lang="ru-RU" sz="2800" u="sng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071563"/>
            <a:ext cx="7024687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расчесываем прядь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брашингом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одновременно ведем вдоль нее сверху 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феном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по направлению 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роста волос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2420888"/>
            <a:ext cx="4359428" cy="357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500" y="3524250"/>
            <a:ext cx="32083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 sz="2400" b="1" i="1">
                <a:solidFill>
                  <a:srgbClr val="1B587C"/>
                </a:solidFill>
                <a:latin typeface="Times New Roman" pitchFamily="18" charset="0"/>
                <a:cs typeface="Times New Roman" pitchFamily="18" charset="0"/>
              </a:rPr>
              <a:t>Это самый простой и верный  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способ придать прическе </a:t>
            </a:r>
            <a:r>
              <a:rPr lang="ru-RU" sz="2400" b="1" i="1" u="sng">
                <a:solidFill>
                  <a:srgbClr val="1B587C"/>
                </a:solidFill>
                <a:latin typeface="Times New Roman" pitchFamily="18" charset="0"/>
                <a:cs typeface="Times New Roman" pitchFamily="18" charset="0"/>
              </a:rPr>
              <a:t>желанную пышность</a:t>
            </a:r>
            <a:r>
              <a:rPr lang="ru-RU" sz="1200">
                <a:cs typeface="Times New Roman" pitchFamily="18" charset="0"/>
              </a:rPr>
              <a:t>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Расчески ,</a:t>
            </a:r>
            <a:b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предназначенные для укладки волос,</a:t>
            </a:r>
            <a:b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использовать для расчесывания спутанных волос!!!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7963" y="1100138"/>
            <a:ext cx="3694112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 горячей укладке относятся те способы обработки волос, температура которых </a:t>
            </a:r>
            <a:r>
              <a:rPr lang="ru-RU" sz="32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выше температуры воздуха.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Выполняетс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инструментами,как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утюжки, щипцы, </a:t>
            </a:r>
            <a:r>
              <a:rPr lang="ru-RU" sz="32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термобигуди</a:t>
            </a:r>
            <a:r>
              <a:rPr lang="ru-RU" dirty="0">
                <a:solidFill>
                  <a:schemeClr val="accent3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024687" cy="590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 же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холодная 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укладка?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428750"/>
            <a:ext cx="8215313" cy="4046538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Это укладка с помощью рук и расчески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Волосы при таком способе укладки не травмируются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Можно даже, наоборот, улучшить состояние волос, если для фиксации укладки применять высококачественные традиционные составы растительного происхождения или новые современные средства, содержащие растительные, минеральные и другие полезные добавки.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Холодный способ укладки позволяет разнообразить композицию прически, используя разные сочетания отдельных элементов (например, видов и размеров волн)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02468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вспомним правила накручивания волос на бигуди?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628775"/>
            <a:ext cx="8143875" cy="4679950"/>
          </a:xfrm>
        </p:spPr>
        <p:txBody>
          <a:bodyPr>
            <a:normAutofit fontScale="250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	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кончик пряди лег на бигуди ровно, без заломов и перегибов, которые способны испортить прическу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•Завивку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делать перпендикулярно росту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пряди</a:t>
            </a: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•Ширина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бигуди и ширина пряди должны соответствовать друг другу. </a:t>
            </a: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•Волосы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короткой длины следует накручивать только сверху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•Длинные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– накручивают на бигуди различной ширины и толщины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•Нужно пользоваться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зажимами для </a:t>
            </a: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шпильками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•Для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и слабых волос во время завивки следует использовать пенку для укладки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00063" y="404813"/>
            <a:ext cx="4286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Посмотрите на рисунок и скажите  какие способы укладки мы изучили ,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а какой нет?</a:t>
            </a:r>
          </a:p>
        </p:txBody>
      </p:sp>
      <p:pic>
        <p:nvPicPr>
          <p:cNvPr id="19458" name="Picture 2" descr="C:\Users\Гость\Desktop\Безымянный4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500188"/>
            <a:ext cx="200025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Гость\Desktop\130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73463"/>
            <a:ext cx="3543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Гость\Desktop\2001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928688"/>
            <a:ext cx="235743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Гость\Desktop\ccablowdryha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214813"/>
            <a:ext cx="211296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u="sng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укладки волос феном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50963"/>
            <a:ext cx="3455988" cy="34464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3" y="836613"/>
            <a:ext cx="3886200" cy="3492500"/>
          </a:xfrm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представления об основном  назначении   укладки волос феном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иметь представление о каждом методе укладки волос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феном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714375" y="714375"/>
            <a:ext cx="71707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u="sng">
                <a:latin typeface="Times New Roman" pitchFamily="18" charset="0"/>
                <a:cs typeface="Times New Roman" pitchFamily="18" charset="0"/>
              </a:rPr>
              <a:t>Укладка волос феном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3600" i="1">
                <a:latin typeface="Times New Roman" pitchFamily="18" charset="0"/>
                <a:cs typeface="Times New Roman" pitchFamily="18" charset="0"/>
              </a:rPr>
              <a:t>это одновременное просушивание волос и придание им формы.(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Воздушная укладка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Гость\Desktop\romantiche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071813"/>
            <a:ext cx="44656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813" y="3286125"/>
            <a:ext cx="314325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хорошо подходит для </a:t>
            </a:r>
            <a:r>
              <a:rPr lang="ru-RU" sz="2400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коротких волос, волос средней длины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как можно </a:t>
            </a:r>
            <a:r>
              <a:rPr lang="ru-RU" sz="2400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легко захватить их щеткой и придать им нужное положение.</a:t>
            </a:r>
            <a:endParaRPr lang="ru-RU" sz="2400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765175"/>
            <a:ext cx="748823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Укладка феном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может получиться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воздушной только тогда,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когда волосы вымыты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шампунем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этого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 сделать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жир около корней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 даст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возможности поднять, «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поставить» волосы от корней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они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 получат объема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укладка получится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недолговечной</a:t>
            </a:r>
          </a:p>
        </p:txBody>
      </p:sp>
      <p:pic>
        <p:nvPicPr>
          <p:cNvPr id="22530" name="Picture 2" descr="C:\Users\Гость\Desktop\mytyo-golovy-pered-laminirovaniem-vo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770188"/>
            <a:ext cx="56896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428</TotalTime>
  <Words>695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Verdana</vt:lpstr>
      <vt:lpstr>Arial</vt:lpstr>
      <vt:lpstr>Wingdings 2</vt:lpstr>
      <vt:lpstr>Calibri</vt:lpstr>
      <vt:lpstr>Times New Roman</vt:lpstr>
      <vt:lpstr>Wingdings</vt:lpstr>
      <vt:lpstr>Аспект</vt:lpstr>
      <vt:lpstr>Аспект</vt:lpstr>
      <vt:lpstr>Аспект</vt:lpstr>
      <vt:lpstr>Аспект</vt:lpstr>
      <vt:lpstr>Аспект</vt:lpstr>
      <vt:lpstr>СТРИЖКА И УКЛАДКА ВОЛОС</vt:lpstr>
      <vt:lpstr>Слайд 2</vt:lpstr>
      <vt:lpstr>Слайд 3</vt:lpstr>
      <vt:lpstr>А что же тогда холодная укладка?</vt:lpstr>
      <vt:lpstr>Давайте вспомним правила накручивания волос на бигуди?</vt:lpstr>
      <vt:lpstr>Слайд 6</vt:lpstr>
      <vt:lpstr>Тема урока: Назначение метода укладки волос феном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Существует много видов брашингов –  на пластиковой,  деревянной,  металлической основе;  с пластмассовой, натуральной, нейлоновой, комбинированной щетиной; термобрашинги.    Все они имеют свои недостатки и преимущества.   </vt:lpstr>
      <vt:lpstr>брашинг – универсальное приспособление для укладки абсолютно любых волос:  и длинных, и коротких, и вьющихся, и прямых, и жестких, и тонких. </vt:lpstr>
      <vt:lpstr>Слайд 20</vt:lpstr>
      <vt:lpstr>Далее расчесываем прядь брашингом и одновременно ведем вдоль нее сверху феном — по направлению роста волос. </vt:lpstr>
      <vt:lpstr> Расчески , предназначенные для укладки волос,  нельзя использовать для расчесывания спутанных волос!!!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Дайте определение Укладке волос</dc:title>
  <dc:creator>Гость</dc:creator>
  <cp:lastModifiedBy>user</cp:lastModifiedBy>
  <cp:revision>78</cp:revision>
  <dcterms:created xsi:type="dcterms:W3CDTF">2014-04-29T13:45:26Z</dcterms:created>
  <dcterms:modified xsi:type="dcterms:W3CDTF">2020-05-13T18:38:17Z</dcterms:modified>
</cp:coreProperties>
</file>