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382A8-60E9-4D0C-BC32-5C24E7F1FA7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61BD6F-8B56-4449-8713-09744E5B1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E600-20D2-4BD3-AC4F-463DE8DDFFC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F7A0-770B-4A05-BAAE-B8EA5F3AE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C4F8-FCE4-4B68-A160-55AB2B4432C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8161-FBB8-47DE-A89B-852B9F96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525C-FC9F-43A8-AB99-A029316562D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B995-7476-4AD2-B6C3-1BC126C39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C1ECD-98E4-42A0-A905-056DC2E09A2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491F1-0D23-43BA-9B25-F03CD56FE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554E-9FF1-424F-9F70-71256FFE45B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A6BF-3090-4EB0-9176-89432C79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ADE2F-ED98-4CCC-AFCB-1DE79A240B6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350F2-7C18-4886-BE36-BFCB8E54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F51D-FE35-400E-8065-A5FE4658E56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E090-7821-49E1-8975-D50D4BBF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449A7-3EDA-49B5-B7E4-13D42CF4C8E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B669FD-7987-43F4-BBF8-60C1EAF2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5306F-1651-4348-8436-F1C86F35043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24DBD5-EB52-4865-A242-7C9AAD35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D079C-DE30-424A-AE2D-9170A566041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A99D19-2EE9-4871-9F70-4CFF0D14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0BBFA4-5233-4D98-AFD5-492F6D08CC2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492836-3FAE-409C-AE5A-3C4C19D95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  <a:t>Презентация на тему: </a:t>
            </a:r>
            <a:b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  <a:t>Стрижка волос и укладка волос с помощью бигуди.</a:t>
            </a:r>
            <a:endParaRPr lang="ru-RU" sz="40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981075"/>
            <a:ext cx="7407275" cy="21605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Стрижка волос и укладка волос с помощью бигуди.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Технологический процесс выполнения укладки </a:t>
            </a:r>
            <a:b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волос  на бигуди</a:t>
            </a:r>
            <a:endParaRPr lang="ru-RU" sz="35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5" descr="h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gj,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5588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укладки</a:t>
            </a:r>
          </a:p>
        </p:txBody>
      </p:sp>
      <p:pic>
        <p:nvPicPr>
          <p:cNvPr id="4" name="Содержимое 3" descr="WP_20161220_12_32_05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125538"/>
            <a:ext cx="3025775" cy="4679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_20161220_12_31_31_Pro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1593850"/>
            <a:ext cx="302418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P_20161220_12_32_14_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2060575"/>
            <a:ext cx="2916237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Поставленные цели и задачи выполнены. 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Подробно рассмотрены виды технологических процессов  с учетом модных тенденций.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выполненной работы, можно сделать следующий вывод.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Технология, материалы, инструменты и оборудование для стрижки и  укладки волос выбраны верно.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Укладка волос с помощью накрутки на бигуди играет важную роль в современном парикмахерском искусстве. Используя ее, можно полностью изменить облик женщины.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88913"/>
            <a:ext cx="7488237" cy="57610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Цели работы: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Целью работы является выполнение стрижки волос и укладка на бигуди , которая идеально подходит на длинные волосы.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7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Для достижения цели необходимо обозначить несколько задач: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Анализ внешности модели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диагностика волос и кожи головы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разработать технологический процесса по выполнению стрижки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качественно выполнить стрижку и укладку волос с соблюдением безопасности.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Описание образа модели.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971550" y="1341438"/>
            <a:ext cx="41052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Форма лица – квадратная.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Структура волос – густые.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Тип волос – смешанные.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Длина волос- длинные.</a:t>
            </a:r>
          </a:p>
        </p:txBody>
      </p:sp>
      <p:pic>
        <p:nvPicPr>
          <p:cNvPr id="15363" name="Рисунок 6" descr="WP_20161217_10_32_26_P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96975"/>
            <a:ext cx="26654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8" descr="WP_20161217_10_32_17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884488"/>
            <a:ext cx="2303462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WP_20161217_10_32_54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884488"/>
            <a:ext cx="22320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018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СОВРЕМЕННОЕ НАПРАВЛЕНИЕ МОДЫ.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042988" y="1773238"/>
            <a:ext cx="3457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33450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Модные стрижки  «Каскад»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4500563" y="1773238"/>
            <a:ext cx="4248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Каскадная стрижка очень популярна в последнее время. К тому же в этом году стрижка каскад в моде.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 в укладке такая стрижка смотрится особенно хорошо. На таких волосах отлично смотрятся локоны.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Легко можно делать прически на каждый день своими руками. </a:t>
            </a:r>
          </a:p>
        </p:txBody>
      </p:sp>
      <p:pic>
        <p:nvPicPr>
          <p:cNvPr id="6" name="Рисунок 5" descr="ea745009d1c97a3097b449da858b9396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50825" y="2708275"/>
            <a:ext cx="37719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3097212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Модная стрижка «Каре» 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3" descr="Modnye_zhenskie_strizhki_2017-141-33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981075"/>
            <a:ext cx="3889375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24525" y="692150"/>
            <a:ext cx="3168650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Модные креативные стрижки.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ugosalo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063" y="2060575"/>
            <a:ext cx="3024187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приспособления: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3" descr="3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0241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042988" y="4005263"/>
            <a:ext cx="28082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Воротники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Фартук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Пеньюар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Полотенца  </a:t>
            </a:r>
          </a:p>
        </p:txBody>
      </p:sp>
      <p:pic>
        <p:nvPicPr>
          <p:cNvPr id="18436" name="Рисунок 5" descr="Магазин_Инструменты_и_материалы_для_парикмахер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429000"/>
            <a:ext cx="3168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2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196975"/>
            <a:ext cx="3225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6516688" y="3860800"/>
            <a:ext cx="26273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Расчески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Фен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Зажимы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Пульверизатор  </a:t>
            </a:r>
          </a:p>
        </p:txBody>
      </p:sp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4057650" y="2492375"/>
            <a:ext cx="1377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Бигуди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Технологический процесс выполнения стрижки.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Рисунок 3" descr="новый коллаж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7740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стрижки: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 descr="WP_20161220_10_29_31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836613"/>
            <a:ext cx="3057525" cy="544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P_20161220_10_29_39_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63" y="836613"/>
            <a:ext cx="3074987" cy="54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221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Bookman Old Style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Презентация на тему:  Стрижка волос и укладка волос с помощью бигуди.</vt:lpstr>
      <vt:lpstr>Слайд 2</vt:lpstr>
      <vt:lpstr>Описание образа модели.</vt:lpstr>
      <vt:lpstr>СОВРЕМЕННОЕ НАПРАВЛЕНИЕ МОДЫ. </vt:lpstr>
      <vt:lpstr>Модная стрижка «Каре»  </vt:lpstr>
      <vt:lpstr>Инструменты и приспособления:</vt:lpstr>
      <vt:lpstr> Технологический процесс выполнения стрижки.</vt:lpstr>
      <vt:lpstr>Слайд 8</vt:lpstr>
      <vt:lpstr>Результат стрижки: </vt:lpstr>
      <vt:lpstr>Технологический процесс выполнения укладки  волос  на бигуди</vt:lpstr>
      <vt:lpstr>Слайд 11</vt:lpstr>
      <vt:lpstr>Результат укладки</vt:lpstr>
      <vt:lpstr>Заключение.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Стрижка волос и укладка волос с помощью бигуди.</dc:title>
  <dc:creator>Admin</dc:creator>
  <cp:lastModifiedBy>user</cp:lastModifiedBy>
  <cp:revision>6</cp:revision>
  <dcterms:created xsi:type="dcterms:W3CDTF">2017-01-26T17:03:04Z</dcterms:created>
  <dcterms:modified xsi:type="dcterms:W3CDTF">2020-05-13T18:48:41Z</dcterms:modified>
</cp:coreProperties>
</file>