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7" r:id="rId3"/>
    <p:sldId id="257" r:id="rId4"/>
    <p:sldId id="258" r:id="rId5"/>
    <p:sldId id="259" r:id="rId6"/>
    <p:sldId id="260" r:id="rId7"/>
    <p:sldId id="264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BFFDAE-BE63-44AC-BFA9-683353BC2257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197E59D-2128-4566-B826-DF32248E9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4A7CAD-C17B-490B-BE58-5AB82DA2CA00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BB1AB-78E8-4781-9CAE-E501DDC7E69C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AAAA7-2255-4EA3-B071-B5BDE3BBB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63227-BDEE-4D3E-92CE-6094CF844A1F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8CD04-F9C4-475A-9010-CF32229C2C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8B704-B0AD-46E9-B3E4-375E50780708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4CFFD-646B-4CED-955A-9506A06E3B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89C08-FD6E-4FC1-8B94-96E5BF1C5286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9A871-B4C6-41FA-B3F0-D82DF880D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CBE2A-39FB-4822-8BDB-3742ECB26620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DAE98-AB6C-4558-82E0-1D42FA4240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182B7-27E8-4215-B272-601DD2AD3C11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22BB9-2D8F-478B-8AEF-34A33BDDC0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8F772-C955-48D9-80E8-5B8A4E14DEA7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58F7D-3399-445C-B598-B1A1AB08EC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B59EB-3009-48A9-A255-1A955F591C35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D6387-0D3C-478A-9BF6-303D2B82D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91AF1-BF63-48C1-8F76-8E08613D2F12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A83F1-EB66-45A3-AFB8-AB362BA79A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ECFE7-222D-4C84-A33C-6FFA77838FAE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82A7B-AC6F-40FE-996E-1771DF6F27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3BDD5-11DF-4DE8-9D92-901E8EE5C739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64701-AC5C-43D9-80BC-A703E2162C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22D3B54A-6295-416A-8512-8D409F7277AA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8A1C55B0-4666-4C38-A4F7-6C5A4D2B0C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72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fontAlgn="base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yndicatebarbershop.com.ua/yslygi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4267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cap="all" dirty="0">
                <a:effectLst/>
              </a:rPr>
              <a:t>МУЖСКИЕ СТРИЖКИ</a:t>
            </a:r>
            <a:br>
              <a:rPr lang="ru-RU" cap="all" dirty="0">
                <a:effectLst/>
              </a:rPr>
            </a:br>
            <a:endParaRPr lang="ru-RU" dirty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002060"/>
                </a:solidFill>
                <a:cs typeface="Aharoni" pitchFamily="2" charset="-79"/>
              </a:rPr>
              <a:t>Фасоны мужских стр</a:t>
            </a:r>
            <a:r>
              <a:rPr lang="ru-RU" sz="3600" b="1" smtClean="0">
                <a:solidFill>
                  <a:srgbClr val="002060"/>
                </a:solidFill>
              </a:rPr>
              <a:t>ижек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https://syndicatebarbershop.com.ua/wp-content/uploads/2017/06/strizhka-ploshadka2.jpg.pagespeed.ce.4GJML6sq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375" y="836613"/>
            <a:ext cx="4552950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042988" y="652463"/>
            <a:ext cx="3817937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cap="all" dirty="0">
                <a:latin typeface="+mn-lt"/>
                <a:cs typeface="Aharoni" pitchFamily="2" charset="-79"/>
              </a:rPr>
              <a:t>ПЛОЩАДКА</a:t>
            </a:r>
          </a:p>
        </p:txBody>
      </p:sp>
      <p:sp>
        <p:nvSpPr>
          <p:cNvPr id="25603" name="Прямоугольник 2"/>
          <p:cNvSpPr>
            <a:spLocks noChangeArrowheads="1"/>
          </p:cNvSpPr>
          <p:nvPr/>
        </p:nvSpPr>
        <p:spPr bwMode="auto">
          <a:xfrm>
            <a:off x="684213" y="1420813"/>
            <a:ext cx="617378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Palatino Linotype" pitchFamily="18" charset="0"/>
              </a:rPr>
              <a:t/>
            </a:r>
            <a:br>
              <a:rPr lang="ru-RU" sz="3600" b="1">
                <a:latin typeface="Palatino Linotype" pitchFamily="18" charset="0"/>
              </a:rPr>
            </a:br>
            <a:endParaRPr lang="ru-RU" sz="3600" b="1"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Цель урока: усвоение учащимися последовательности при выполнение мужских стрижек.</a:t>
            </a:r>
          </a:p>
          <a:p>
            <a:r>
              <a:rPr lang="ru-RU" smtClean="0">
                <a:solidFill>
                  <a:schemeClr val="tx1"/>
                </a:solidFill>
              </a:rPr>
              <a:t>Задачи: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tx1"/>
                </a:solidFill>
              </a:rPr>
              <a:t>	- Сформировать практические умения и навыки у учащихся по освоению приемов выполнения мужских стрижек;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tx1"/>
                </a:solidFill>
              </a:rPr>
              <a:t>	- содействовать воспитанию самостоятельности, ответственности при выполнении задания;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tx1"/>
                </a:solidFill>
              </a:rPr>
              <a:t>	- способствовать развитию памяти, творческого и логического мышления.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827088" y="171450"/>
            <a:ext cx="59324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2060"/>
                </a:solidFill>
                <a:latin typeface="Palatino Linotype" pitchFamily="18" charset="0"/>
                <a:cs typeface="Aharoni" pitchFamily="2" charset="-79"/>
              </a:rPr>
              <a:t>базовые мужские прически и стрижки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751013"/>
            <a:ext cx="34925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Прямоугольник 2"/>
          <p:cNvSpPr>
            <a:spLocks noChangeArrowheads="1"/>
          </p:cNvSpPr>
          <p:nvPr/>
        </p:nvSpPr>
        <p:spPr bwMode="auto">
          <a:xfrm>
            <a:off x="4500563" y="1628775"/>
            <a:ext cx="431165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Palatino Linotype" pitchFamily="18" charset="0"/>
                <a:cs typeface="Aharoni" pitchFamily="2" charset="-79"/>
              </a:rPr>
              <a:t>ПОЛУБОКС</a:t>
            </a:r>
          </a:p>
          <a:p>
            <a:r>
              <a:rPr lang="ru-RU" sz="2000">
                <a:latin typeface="Palatino Linotype" pitchFamily="18" charset="0"/>
                <a:cs typeface="Aharoni" pitchFamily="2" charset="-79"/>
              </a:rPr>
              <a:t>Стрижка стала широко известна благодаря команде гребли из Йельского университета. Ее участники начали носить укороченные стрижки, чтобы длинные волосы не мешали грести во время соревнований. Когда у футболистов появились крепкие шлемы, они тоже начали стричься под полубокс, помогая популяризировать стрижку. Спортсмены вывели полубокс в массы, и сделали стрижку одной из любимейших у мужчин.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https://syndicatebarbershop.com.ua/wp-content/uploads/2017/06/strizhka-boks2.jpg.pagespeed.ce.p41NqC_Fh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363" y="1647825"/>
            <a:ext cx="4032250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4572000" y="476250"/>
            <a:ext cx="45720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Palatino Linotype" pitchFamily="18" charset="0"/>
                <a:cs typeface="Aharoni" pitchFamily="2" charset="-79"/>
              </a:rPr>
              <a:t>Эту мужскую стрижку можно по праву назвать одной из самых популярных. Она стала массово использоваться во время Второй мировой войны в войсках США. Такая стрижка заставляла всех новобранцев выглядеть одинаково, приучала к дисциплине и порядку, укрепляла командный дух. Привыкнув к боксу, солдаты с удовольствием носили его на гражданке. В целом, </a:t>
            </a:r>
            <a:r>
              <a:rPr lang="ru-RU" sz="2000">
                <a:latin typeface="Palatino Linotype" pitchFamily="18" charset="0"/>
                <a:cs typeface="Aharoni" pitchFamily="2" charset="-79"/>
                <a:hlinkClick r:id="rId3"/>
              </a:rPr>
              <a:t>мужская стрижка “Бокс”</a:t>
            </a:r>
            <a:r>
              <a:rPr lang="ru-RU" sz="2000">
                <a:latin typeface="Palatino Linotype" pitchFamily="18" charset="0"/>
                <a:cs typeface="Aharoni" pitchFamily="2" charset="-79"/>
              </a:rPr>
              <a:t>похожа на полубокс, но волосы в боксе более короткие и граница окантовки находится выше затылка. Стрижка считается классической и всегда выглядит аккуратно.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088" y="836613"/>
            <a:ext cx="3313112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cap="all" dirty="0">
                <a:solidFill>
                  <a:srgbClr val="002060"/>
                </a:solidFill>
                <a:latin typeface="+mn-lt"/>
                <a:cs typeface="Aharoni" pitchFamily="2" charset="-79"/>
              </a:rPr>
              <a:t>БОКС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Канад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" y="1628775"/>
            <a:ext cx="3490913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Прямоугольник 1"/>
          <p:cNvSpPr>
            <a:spLocks noChangeArrowheads="1"/>
          </p:cNvSpPr>
          <p:nvPr/>
        </p:nvSpPr>
        <p:spPr bwMode="auto">
          <a:xfrm>
            <a:off x="3516313" y="333375"/>
            <a:ext cx="5627687" cy="637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Palatino Linotype" pitchFamily="18" charset="0"/>
                <a:cs typeface="Aharoni" pitchFamily="2" charset="-79"/>
              </a:rPr>
              <a:t>Канадка когда-то была «канаткой», и носили ее советские моряки. Мужскую стрижку отличала длинная челка на фоне общих коротких волос. Волосы окантовывались по краям. Морякам данная прическа напоминала канат, откуда и пошло название. А канадкой прическа стала после 1972 года, когда в СССР на матчи приехала канадская сборная по хоккею. Спортсмены-иностранцы носили почти ту же «канатку», но затылки стригли полукругом, а не прямо. Прическа полюбилась сначала советским хоккеистам, потом болельщикам, а дальше и всем советским мужчинам.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288" y="692150"/>
            <a:ext cx="2722562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cap="all" dirty="0">
                <a:solidFill>
                  <a:srgbClr val="002060"/>
                </a:solidFill>
                <a:latin typeface="+mn-lt"/>
                <a:cs typeface="Aharoni" pitchFamily="2" charset="-79"/>
              </a:rPr>
              <a:t>КАНАДКА</a:t>
            </a:r>
            <a:endParaRPr lang="ru-RU" sz="2800" cap="all" dirty="0">
              <a:solidFill>
                <a:srgbClr val="002060"/>
              </a:solidFill>
              <a:latin typeface="+mn-lt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1331913" y="188913"/>
            <a:ext cx="72009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latin typeface="Palatino Linotype" pitchFamily="18" charset="0"/>
                <a:cs typeface="Aharoni" pitchFamily="2" charset="-79"/>
              </a:rPr>
              <a:t>Стрижка "ежик", "бобрик", "каре"</a:t>
            </a:r>
          </a:p>
        </p:txBody>
      </p:sp>
      <p:pic>
        <p:nvPicPr>
          <p:cNvPr id="20482" name="Picture 2" descr="Стрижка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9413" y="3141663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4" descr="Стрижка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30538" y="2997200"/>
            <a:ext cx="228758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3146425"/>
            <a:ext cx="1976438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Прямоугольник 2"/>
          <p:cNvSpPr>
            <a:spLocks noChangeArrowheads="1"/>
          </p:cNvSpPr>
          <p:nvPr/>
        </p:nvSpPr>
        <p:spPr bwMode="auto">
          <a:xfrm>
            <a:off x="1258888" y="1389063"/>
            <a:ext cx="72739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Palatino Linotype" pitchFamily="18" charset="0"/>
              </a:rPr>
              <a:t>Стрижки "ежик", "бобрик" и "каре" вошли в моду в конце XIX и начале XX веков во время возникновения коротких стрижек.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611188" y="404813"/>
            <a:ext cx="7993062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Palatino Linotype" pitchFamily="18" charset="0"/>
                <a:cs typeface="Aharoni" pitchFamily="2" charset="-79"/>
              </a:rPr>
              <a:t>Стрижка "ежик" получила свое название оттого, что при ней волосы на голове торчат кругом, как у ежа; при стрижке "бобрик" на голове сверху образуется плоская площадка, делаются овальные бока; при стрижке "каре" (что означает квадрат) и площадка и бока плоские.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Прямоугольник 1"/>
          <p:cNvSpPr>
            <a:spLocks noChangeArrowheads="1"/>
          </p:cNvSpPr>
          <p:nvPr/>
        </p:nvSpPr>
        <p:spPr bwMode="auto">
          <a:xfrm>
            <a:off x="468313" y="631825"/>
            <a:ext cx="60118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2060"/>
                </a:solidFill>
                <a:latin typeface="Palatino Linotype" pitchFamily="18" charset="0"/>
                <a:cs typeface="Aharoni" pitchFamily="2" charset="-79"/>
              </a:rPr>
              <a:t>Ёжик</a:t>
            </a:r>
            <a:endParaRPr lang="en-US" sz="3600" b="1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3554" name="Picture 2" descr="мужская прическа тени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1613" y="188913"/>
            <a:ext cx="3563937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4" descr="Мужская стрижка ежи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149725"/>
            <a:ext cx="666750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Бобр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196975"/>
            <a:ext cx="66675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Прямоугольник 1"/>
          <p:cNvSpPr>
            <a:spLocks noChangeArrowheads="1"/>
          </p:cNvSpPr>
          <p:nvPr/>
        </p:nvSpPr>
        <p:spPr bwMode="auto">
          <a:xfrm>
            <a:off x="3532188" y="476250"/>
            <a:ext cx="19399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2060"/>
                </a:solidFill>
                <a:latin typeface="Palatino Linotype" pitchFamily="18" charset="0"/>
                <a:cs typeface="Aharoni" pitchFamily="2" charset="-79"/>
              </a:rPr>
              <a:t>Бобрик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207</TotalTime>
  <Words>323</Words>
  <Application>Microsoft Office PowerPoint</Application>
  <PresentationFormat>Экран (4:3)</PresentationFormat>
  <Paragraphs>23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Palatino Linotype</vt:lpstr>
      <vt:lpstr>Arial</vt:lpstr>
      <vt:lpstr>Century Gothic</vt:lpstr>
      <vt:lpstr>Courier New</vt:lpstr>
      <vt:lpstr>Calibri</vt:lpstr>
      <vt:lpstr>Aharoni</vt:lpstr>
      <vt:lpstr>Исполнительная</vt:lpstr>
      <vt:lpstr>Исполнительная</vt:lpstr>
      <vt:lpstr>МУЖСКИЕ СТРИЖКИ </vt:lpstr>
      <vt:lpstr>Цели и задачи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МУЖСКИЕ СТРИЖКИ</dc:title>
  <dc:creator>Ирина</dc:creator>
  <cp:lastModifiedBy>user</cp:lastModifiedBy>
  <cp:revision>11</cp:revision>
  <dcterms:created xsi:type="dcterms:W3CDTF">2017-09-14T19:14:33Z</dcterms:created>
  <dcterms:modified xsi:type="dcterms:W3CDTF">2020-05-13T19:00:51Z</dcterms:modified>
</cp:coreProperties>
</file>