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26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  <p:transition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55E079-5369-43FA-BB62-18FDEAB8C74F}" type="datetimeFigureOut">
              <a:rPr lang="ru-RU" smtClean="0"/>
              <a:t>28.03.2010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E1228CE-D1F1-4EA5-AFA7-3F29E8DCCDE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ircle/>
  </p:transition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Химическая завивка волос.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Технология парикмахерских работ</a:t>
            </a:r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</a:t>
            </a:r>
            <a:endParaRPr lang="ru-RU" sz="2400" dirty="0"/>
          </a:p>
        </p:txBody>
      </p:sp>
      <p:pic>
        <p:nvPicPr>
          <p:cNvPr id="9218" name="Picture 2" descr="D:\Танюха\арбайтен\картинки для работы\хз\8f02a76f825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857364"/>
            <a:ext cx="7572428" cy="4643469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</a:t>
            </a:r>
            <a:endParaRPr lang="ru-RU" sz="2400" dirty="0"/>
          </a:p>
        </p:txBody>
      </p:sp>
      <p:pic>
        <p:nvPicPr>
          <p:cNvPr id="10242" name="Picture 2" descr="D:\Танюха\арбайтен\картинки для работы\хз\1848f162d11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7643866" cy="492922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</a:t>
            </a:r>
            <a:r>
              <a:rPr lang="ru-RU" sz="2400" dirty="0" smtClean="0"/>
              <a:t>Вертикальный способ.</a:t>
            </a:r>
            <a:endParaRPr lang="ru-RU" sz="2400" dirty="0"/>
          </a:p>
        </p:txBody>
      </p:sp>
      <p:pic>
        <p:nvPicPr>
          <p:cNvPr id="11266" name="Picture 2" descr="D:\Танюха\арбайтен\картинки для работы\хз\01b6997ef21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928802"/>
            <a:ext cx="7215238" cy="4643469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Вертикальный способ.</a:t>
            </a:r>
            <a:endParaRPr lang="ru-RU" sz="2400" dirty="0"/>
          </a:p>
        </p:txBody>
      </p:sp>
      <p:pic>
        <p:nvPicPr>
          <p:cNvPr id="12290" name="Picture 2" descr="D:\Танюха\арбайтен\картинки для работы\хз\e0a461b817c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78435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Вертикальный способ.</a:t>
            </a:r>
            <a:endParaRPr lang="ru-RU" sz="2400" dirty="0"/>
          </a:p>
        </p:txBody>
      </p:sp>
      <p:pic>
        <p:nvPicPr>
          <p:cNvPr id="13314" name="Picture 2" descr="D:\Танюха\арбайтен\картинки для работы\хз\26c608f82e3d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784350"/>
            <a:ext cx="60960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</a:t>
            </a:r>
            <a:endParaRPr lang="ru-RU" sz="2400" dirty="0"/>
          </a:p>
        </p:txBody>
      </p:sp>
      <p:pic>
        <p:nvPicPr>
          <p:cNvPr id="15362" name="Picture 2" descr="D:\Танюха\арбайтен\картинки для работы\хз\58dc0308f72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85926"/>
            <a:ext cx="7786742" cy="4857783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</a:t>
            </a:r>
            <a:endParaRPr lang="ru-RU" sz="2400" dirty="0"/>
          </a:p>
        </p:txBody>
      </p:sp>
      <p:pic>
        <p:nvPicPr>
          <p:cNvPr id="16386" name="Picture 2" descr="D:\Танюха\арбайтен\картинки для работы\хз\132a6ca3c247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714488"/>
            <a:ext cx="7286676" cy="4786345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</a:t>
            </a:r>
            <a:endParaRPr lang="ru-RU" sz="2400" dirty="0"/>
          </a:p>
        </p:txBody>
      </p:sp>
      <p:pic>
        <p:nvPicPr>
          <p:cNvPr id="17410" name="Picture 2" descr="D:\Танюха\арбайтен\картинки для работы\хз\55613fca152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85926"/>
            <a:ext cx="7643866" cy="4714907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</a:t>
            </a:r>
            <a:endParaRPr lang="ru-RU" sz="2400" dirty="0"/>
          </a:p>
        </p:txBody>
      </p:sp>
      <p:pic>
        <p:nvPicPr>
          <p:cNvPr id="18434" name="Picture 2" descr="D:\Танюха\арбайтен\картинки для работы\хз\b6cb4ac2116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7215238" cy="492922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</a:t>
            </a:r>
            <a:r>
              <a:rPr lang="ru-RU" sz="2400" dirty="0" smtClean="0"/>
              <a:t>Нанесение состава.</a:t>
            </a:r>
            <a:endParaRPr lang="ru-RU" sz="2400" dirty="0"/>
          </a:p>
        </p:txBody>
      </p:sp>
      <p:pic>
        <p:nvPicPr>
          <p:cNvPr id="19458" name="Picture 2" descr="D:\Танюха\арбайтен\картинки для работы\хз\be562fd5087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85926"/>
            <a:ext cx="7500990" cy="492922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Поведение волоса под воздействием состава для химической завивки.</a:t>
            </a:r>
            <a:endParaRPr lang="ru-RU" sz="2800" dirty="0"/>
          </a:p>
        </p:txBody>
      </p:sp>
      <p:pic>
        <p:nvPicPr>
          <p:cNvPr id="1026" name="Picture 2" descr="D:\Танюха\арбайтен\картинки для работы\хз\da0a2d31e27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88"/>
            <a:ext cx="3054096" cy="4572000"/>
          </a:xfrm>
          <a:prstGeom prst="rect">
            <a:avLst/>
          </a:prstGeom>
          <a:noFill/>
        </p:spPr>
      </p:pic>
      <p:pic>
        <p:nvPicPr>
          <p:cNvPr id="1027" name="Picture 3" descr="D:\Танюха\арбайтен\картинки для работы\хз\e2adfffc0d1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79900" y="2071678"/>
            <a:ext cx="4578380" cy="3648075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</a:t>
            </a:r>
            <a:r>
              <a:rPr lang="ru-RU" sz="2400" dirty="0" smtClean="0"/>
              <a:t>волос. </a:t>
            </a:r>
            <a:endParaRPr lang="ru-RU" sz="2400" dirty="0"/>
          </a:p>
        </p:txBody>
      </p:sp>
      <p:pic>
        <p:nvPicPr>
          <p:cNvPr id="20482" name="Picture 2" descr="D:\Танюха\арбайтен\картинки для работы\хз\575055205ee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785926"/>
            <a:ext cx="6786610" cy="442915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</a:t>
            </a:r>
            <a:r>
              <a:rPr lang="ru-RU" sz="2400" dirty="0" smtClean="0"/>
              <a:t>Тестирование завитка.</a:t>
            </a:r>
            <a:endParaRPr lang="ru-RU" sz="2400" dirty="0"/>
          </a:p>
        </p:txBody>
      </p:sp>
      <p:pic>
        <p:nvPicPr>
          <p:cNvPr id="21506" name="Picture 2" descr="D:\Танюха\арбайтен\картинки для работы\хз\fd2d835d624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071678"/>
            <a:ext cx="6929486" cy="457203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</a:t>
            </a:r>
            <a:endParaRPr lang="ru-RU" sz="2400" dirty="0"/>
          </a:p>
        </p:txBody>
      </p:sp>
      <p:pic>
        <p:nvPicPr>
          <p:cNvPr id="22530" name="Picture 2" descr="D:\Танюха\арбайтен\картинки для работы\хз\7195c37474d2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857364"/>
            <a:ext cx="7000924" cy="478634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</a:t>
            </a:r>
            <a:endParaRPr lang="ru-RU" sz="2400" dirty="0"/>
          </a:p>
        </p:txBody>
      </p:sp>
      <p:pic>
        <p:nvPicPr>
          <p:cNvPr id="23554" name="Picture 2" descr="D:\Танюха\арбайтен\картинки для работы\хз\ce2f695b463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6786610" cy="485778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химической завивки. Фиксация.</a:t>
            </a:r>
            <a:endParaRPr lang="ru-RU" sz="2400" dirty="0"/>
          </a:p>
        </p:txBody>
      </p:sp>
      <p:pic>
        <p:nvPicPr>
          <p:cNvPr id="24578" name="Picture 2" descr="D:\Танюха\арбайтен\картинки для работы\хз\714c804594f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1500175"/>
            <a:ext cx="7572428" cy="4394500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химической завивки.</a:t>
            </a:r>
            <a:endParaRPr lang="ru-RU" sz="2400" dirty="0"/>
          </a:p>
        </p:txBody>
      </p:sp>
      <p:pic>
        <p:nvPicPr>
          <p:cNvPr id="26626" name="Picture 2" descr="D:\Танюха\арбайтен\картинки для работы\хз\d8f3a55a5edb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571612"/>
            <a:ext cx="7000924" cy="478634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химической завивки.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 окончании завивки следует выполнить стрижку, укладку.</a:t>
            </a:r>
          </a:p>
          <a:p>
            <a:r>
              <a:rPr lang="ru-RU" dirty="0" smtClean="0"/>
              <a:t>Рекомендуем клиенту средства по уходу за волосами после завивки и предупреждаем о том, что не следует мыть волосы в течение трех дней и окрашивать в течение </a:t>
            </a:r>
            <a:r>
              <a:rPr lang="ru-RU" smtClean="0"/>
              <a:t>двух недель.</a:t>
            </a:r>
            <a:endParaRPr lang="ru-RU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Этапы выполнения химический завивки волос.</a:t>
            </a:r>
            <a:endParaRPr lang="ru-RU" sz="2800" dirty="0"/>
          </a:p>
        </p:txBody>
      </p:sp>
      <p:pic>
        <p:nvPicPr>
          <p:cNvPr id="2050" name="Picture 2" descr="D:\Танюха\арбайтен\картинки для работы\хз\f7fe28334c3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571613"/>
            <a:ext cx="6858047" cy="492922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Этапы выполнения химический завивки волос.</a:t>
            </a:r>
            <a:endParaRPr lang="ru-RU" sz="2800" dirty="0"/>
          </a:p>
        </p:txBody>
      </p:sp>
      <p:pic>
        <p:nvPicPr>
          <p:cNvPr id="3075" name="Picture 3" descr="D:\Танюха\арбайтен\картинки для работы\хз\14b319fd606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785927"/>
            <a:ext cx="7358113" cy="5072074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</a:t>
            </a:r>
            <a:r>
              <a:rPr lang="ru-RU" sz="2400" dirty="0" smtClean="0"/>
              <a:t>волос. Способы накручивания волос. Классический способ.</a:t>
            </a:r>
            <a:endParaRPr lang="ru-RU" sz="2400" dirty="0"/>
          </a:p>
        </p:txBody>
      </p:sp>
      <p:pic>
        <p:nvPicPr>
          <p:cNvPr id="4098" name="Picture 2" descr="D:\Танюха\арбайтен\картинки для работы\хз\b19395f6669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1714464"/>
            <a:ext cx="7715304" cy="5143536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способ.</a:t>
            </a:r>
            <a:endParaRPr lang="ru-RU" sz="2400" dirty="0"/>
          </a:p>
        </p:txBody>
      </p:sp>
      <p:pic>
        <p:nvPicPr>
          <p:cNvPr id="5122" name="Picture 2" descr="D:\Танюха\арбайтен\картинки для работы\хз\0469b23d19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6858048" cy="5000659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</a:t>
            </a:r>
            <a:endParaRPr lang="ru-RU" sz="2400" dirty="0"/>
          </a:p>
        </p:txBody>
      </p:sp>
      <p:pic>
        <p:nvPicPr>
          <p:cNvPr id="6146" name="Picture 2" descr="D:\Танюха\арбайтен\картинки для работы\хз\94952157691f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1" y="1643050"/>
            <a:ext cx="6715172" cy="4714907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</a:t>
            </a:r>
            <a:endParaRPr lang="ru-RU" sz="2400" dirty="0"/>
          </a:p>
        </p:txBody>
      </p:sp>
      <p:pic>
        <p:nvPicPr>
          <p:cNvPr id="7171" name="Picture 3" descr="D:\Танюха\арбайтен\картинки для работы\хз\c6e6416857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857364"/>
            <a:ext cx="6500858" cy="457203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Этапы выполнения химический завивки волос. Способы накручивания волос. Классический способ</a:t>
            </a:r>
            <a:endParaRPr lang="ru-RU" sz="2400" dirty="0"/>
          </a:p>
        </p:txBody>
      </p:sp>
      <p:pic>
        <p:nvPicPr>
          <p:cNvPr id="8194" name="Picture 2" descr="D:\Танюха\арбайтен\картинки для работы\хз\cc828c23a1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57290" y="1643050"/>
            <a:ext cx="7286676" cy="4929221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43</TotalTime>
  <Words>282</Words>
  <Application>Microsoft Office PowerPoint</Application>
  <PresentationFormat>Экран (4:3)</PresentationFormat>
  <Paragraphs>29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Метро</vt:lpstr>
      <vt:lpstr>Химическая завивка волос.</vt:lpstr>
      <vt:lpstr>Поведение волоса под воздействием состава для химической завивки.</vt:lpstr>
      <vt:lpstr>Этапы выполнения химический завивки волос.</vt:lpstr>
      <vt:lpstr>Этапы выполнения химический завивки волос.</vt:lpstr>
      <vt:lpstr>Этапы выполнения химический завивки волос. Способы накручивания волос. Классический способ.</vt:lpstr>
      <vt:lpstr>Этапы выполнения химический завивки волос. Способы накручивания волос. Классический способ.</vt:lpstr>
      <vt:lpstr>Этапы выполнения химический завивки волос. Способы накручивания волос. Классический способ</vt:lpstr>
      <vt:lpstr>Этапы выполнения химический завивки волос. Способы накручивания волос. Классический способ</vt:lpstr>
      <vt:lpstr>Этапы выполнения химический завивки волос. Способы накручивания волос. Классический способ</vt:lpstr>
      <vt:lpstr>Этапы выполнения химический завивки волос. Способы накручивания волос. Классический способ</vt:lpstr>
      <vt:lpstr>Этапы выполнения химический завивки волос. Способы накручивания волос. Классический способ</vt:lpstr>
      <vt:lpstr>Этапы выполнения химический завивки волос. Способы накручивания волос. Вертикальный способ.</vt:lpstr>
      <vt:lpstr>Этапы выполнения химический завивки волос. Способы накручивания волос. Вертикальный способ.</vt:lpstr>
      <vt:lpstr>Этапы выполнения химический завивки волос. Способы накручивания волос. Вертикальный способ.</vt:lpstr>
      <vt:lpstr>Этапы выполнения химический завивки волос. Способы накручивания волос. </vt:lpstr>
      <vt:lpstr>Этапы выполнения химический завивки волос. Способы накручивания волос.</vt:lpstr>
      <vt:lpstr>Этапы выполнения химический завивки волос. Способы накручивания волос.</vt:lpstr>
      <vt:lpstr>Этапы выполнения химический завивки волос. Способы накручивания волос.</vt:lpstr>
      <vt:lpstr>Этапы выполнения химический завивки волос. Нанесение состава.</vt:lpstr>
      <vt:lpstr>Этапы выполнения химический завивки волос. </vt:lpstr>
      <vt:lpstr>Этапы выполнения химический завивки волос. Тестирование завитка.</vt:lpstr>
      <vt:lpstr>Этапы выполнения химический завивки волос.</vt:lpstr>
      <vt:lpstr>Этапы выполнения химический завивки волос.</vt:lpstr>
      <vt:lpstr>Этапы химической завивки. Фиксация.</vt:lpstr>
      <vt:lpstr>Этапы химической завивки.</vt:lpstr>
      <vt:lpstr>Этапы химической завивки.</vt:lpstr>
    </vt:vector>
  </TitlesOfParts>
  <Company>MultiDVD Team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Химическая завивка волос.</dc:title>
  <dc:creator>сергей</dc:creator>
  <cp:lastModifiedBy>сергей</cp:lastModifiedBy>
  <cp:revision>6</cp:revision>
  <dcterms:created xsi:type="dcterms:W3CDTF">2010-03-28T13:11:41Z</dcterms:created>
  <dcterms:modified xsi:type="dcterms:W3CDTF">2010-03-28T13:54:43Z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408800</vt:lpwstr>
  </property>
  <property fmtid="{D5CDD505-2E9C-101B-9397-08002B2CF9AE}" name="NXPowerLiteSettings" pid="3">
    <vt:lpwstr>F6000400038000</vt:lpwstr>
  </property>
  <property fmtid="{D5CDD505-2E9C-101B-9397-08002B2CF9AE}" name="NXPowerLiteVersion" pid="4">
    <vt:lpwstr>D4.3.1</vt:lpwstr>
  </property>
</Properties>
</file>