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0D450E1-497C-49AF-8FC1-FA869CE81F89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A2AAA61-93F5-4229-A253-F275201DF0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6536AA0-D7DF-4296-AAE3-B8DBEA6A4921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26E6E-884A-4BC5-9B21-F3CCC6504C23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38F8B-4CC0-4C62-B66A-0866953CC7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4FE4B-1C60-4E0B-BFEA-D045DB5F893A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D330D-44C6-456C-A1E4-75D03D7286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417BA-80EA-4A7F-9D40-DF2910C5D39D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069AF-8E85-4E65-B568-BD68873D81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83E73-EDC5-4125-9784-F2763EB3D751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CB1B6-33F6-4D10-A181-13457B6570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7F82E-0352-4B54-B3C2-518E24EE83A0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7B05A-AB66-43D6-B59A-8960FD9FC8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16402-031C-497D-82C7-9BDE1ABA02FB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78B83-6BD4-4359-8322-BE7C8EE064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564B-A0BE-4318-8161-2C00AB4F989F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6F678-3042-44CD-B87C-2EB05F83B8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FE882-0DED-4DC2-A947-02658AF304CB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E22C7-CA11-413D-94C0-0C6D8AF848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E5205-FC82-4823-B08D-EFEBA272FF1A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A68B1-1EBF-43CA-9A2B-00E4FCD819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0E4F7-E6BC-4518-97A7-6BEBF0A4689F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A84B8-F7E3-4746-BEE0-E2B4C31B64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046FE-0676-47BD-A788-21D736343C01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E86E7-FFC3-484F-BA71-2AD5856F10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E73F58-27CE-4E75-BA9F-699B54260FC5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1C2DE9-943E-433A-8318-A79BB3884A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Газораспределительный механизм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54075" y="331788"/>
            <a:ext cx="7678738" cy="626586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55650" y="333375"/>
            <a:ext cx="7845425" cy="6096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42988" y="258763"/>
            <a:ext cx="7058025" cy="642302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71550" y="258763"/>
            <a:ext cx="7200900" cy="632301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11413" y="4763"/>
            <a:ext cx="4537075" cy="682307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5100" y="836613"/>
            <a:ext cx="8870950" cy="5851525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31913" y="77788"/>
            <a:ext cx="6408737" cy="67373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Объект 2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258888" y="128588"/>
            <a:ext cx="6913562" cy="66389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</Words>
  <Application>Microsoft Office PowerPoint</Application>
  <PresentationFormat>Экран (4:3)</PresentationFormat>
  <Paragraphs>2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Calibri</vt:lpstr>
      <vt:lpstr>Arial</vt:lpstr>
      <vt:lpstr>Тема Office</vt:lpstr>
      <vt:lpstr>Газораспределительный механизм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Кривошипно-шатунный механизм</dc:title>
  <dc:creator>Руслан</dc:creator>
  <cp:lastModifiedBy>user</cp:lastModifiedBy>
  <cp:revision>9</cp:revision>
  <dcterms:created xsi:type="dcterms:W3CDTF">2012-09-05T16:00:35Z</dcterms:created>
  <dcterms:modified xsi:type="dcterms:W3CDTF">2020-05-19T15:12:29Z</dcterms:modified>
</cp:coreProperties>
</file>