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7126A-F35B-4375-88AC-612C06FEBD32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D9F3-E7ED-426B-9713-DA133E092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CBD1E0-3392-4FF9-864E-5AB4ED418EDA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70C15-CDE7-490D-80EA-DA19ED180C5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0AAFA-25D6-4070-8E05-221FC7DD3F5F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638B0-5D7A-420D-9314-0D614BFFE9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36D72-82C7-48FC-92B8-3899FE9AF564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FEC1A-81E7-493C-8E80-E674B741B2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CD190-7F6A-434D-875F-D4A5FE84F32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79923-DA64-4EE8-89E5-87F5998BD66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AF678-688E-4C23-9930-4CBB67D07E75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E6DF54-E5BB-4C60-B0FD-81C6D26937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36F81-60D6-42D3-9837-D19EE0089E48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41AF3-85BF-4380-97D2-D38E557626E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8D25D-78AE-4653-BE4E-0C3D9C78AD39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36942-DC5C-40AE-B7AB-F805E53FAD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4A8DA-534C-40B3-AB5A-1907D41EFB6C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EE7FBD-C3BB-491D-BEEB-6E7013D31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142FF-3E5A-4E43-8B83-04B2A5D929D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B25DDA-B87B-4142-B928-B29C589679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1DC950-D373-4C3F-93FE-9CECB6686293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8319F6-A66A-455D-A42A-E230F9A368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62F03B7-6CB8-4C47-8B20-BDF8E13830A2}" type="datetimeFigureOut">
              <a:rPr lang="ru-RU"/>
              <a:pPr>
                <a:defRPr/>
              </a:pPr>
              <a:t>19.05.2020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B9EEE70-86CE-4F9B-8883-12AA08400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Коробки передач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0688" y="333375"/>
            <a:ext cx="8255000" cy="6162675"/>
          </a:xfr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68538" y="163513"/>
            <a:ext cx="4606925" cy="6577012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7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54063" y="333375"/>
            <a:ext cx="7489825" cy="6221413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4613" y="981075"/>
            <a:ext cx="9034462" cy="4608513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8175" y="92075"/>
            <a:ext cx="5400675" cy="673417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60363" y="109538"/>
            <a:ext cx="8315325" cy="663257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404813"/>
            <a:ext cx="8680450" cy="6249987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42988" y="138113"/>
            <a:ext cx="6913562" cy="662305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55875" y="84138"/>
            <a:ext cx="3960813" cy="6705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692275" y="103188"/>
            <a:ext cx="5688013" cy="6710362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411413" y="115888"/>
            <a:ext cx="4248150" cy="6653212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Объект 2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07950" y="1125538"/>
            <a:ext cx="8928100" cy="4743450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0825" y="692150"/>
            <a:ext cx="8651875" cy="5400675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</Words>
  <Application>Microsoft Office PowerPoint</Application>
  <PresentationFormat>Экран (4:3)</PresentationFormat>
  <Paragraphs>1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7" baseType="lpstr">
      <vt:lpstr>Calibri</vt:lpstr>
      <vt:lpstr>Arial</vt:lpstr>
      <vt:lpstr>Тема Office</vt:lpstr>
      <vt:lpstr>Коробки передач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Кривошипно-шатунный механизм</dc:title>
  <dc:creator>Руслан</dc:creator>
  <cp:lastModifiedBy>user</cp:lastModifiedBy>
  <cp:revision>9</cp:revision>
  <dcterms:created xsi:type="dcterms:W3CDTF">2012-09-05T16:00:35Z</dcterms:created>
  <dcterms:modified xsi:type="dcterms:W3CDTF">2020-05-19T15:15:01Z</dcterms:modified>
</cp:coreProperties>
</file>