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EDE9A-6103-4027-B7F2-F96C18F1712C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489F5-4F8A-4878-8470-DA6C4F8D4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2451D-7D37-4B19-B2A0-C0EBE663778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672FE-C819-49F3-A1D1-33276F1629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0E84B-4668-4D4E-A6A5-D4FB2D5D276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E37B6-34F6-4879-BB9A-3E453EE0BE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96CD2-383B-4FB7-B2FD-DBAD4CE227F8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C6B34-5D82-48DA-98F0-ABD0166A82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149BC-49A0-49C4-A0F3-4467411C6E4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CC928-C73D-43B6-9440-FA90151582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CDE82-4B23-4D45-A591-5373F164B32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023DB-64EB-43E4-989C-0B854C76D9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8EF84-8F09-4AFB-A66F-8893B527299D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C709C-0B62-4D2A-A69A-0EC0135AD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C0878-83D7-42A4-B285-8D40B71F32F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4FFCA-8E96-4FE6-AF9B-8485F4D60E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C8E1A-355B-420F-9E65-7E7E1AC727E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2C664-0A0F-43D8-863B-312E59583E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E0F06-DE76-473B-B2C0-E1298AC5D248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E0B2-90E7-44B5-BCFF-9A8CA08A54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62E0A-26E1-4C11-AD21-00FE819F6FDD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6637B-E7C5-433C-A61B-3275F0AB30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F3B008-C359-4771-B58F-27F68C8A2EF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587BB9-9035-4E92-B8D3-7A93A13DDA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Кривошипно-шатунный механизм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68538" y="328613"/>
            <a:ext cx="5327650" cy="608171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2388" y="692150"/>
            <a:ext cx="8983662" cy="573087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90600" y="260350"/>
            <a:ext cx="7037388" cy="64325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1550" y="160338"/>
            <a:ext cx="7056438" cy="659765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41313" y="549275"/>
            <a:ext cx="8551862" cy="6096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260350"/>
            <a:ext cx="7910512" cy="637381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339975" y="61913"/>
            <a:ext cx="4464050" cy="673417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92188" y="277813"/>
            <a:ext cx="7180262" cy="631983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Calibri</vt:lpstr>
      <vt:lpstr>Arial</vt:lpstr>
      <vt:lpstr>Тема Office</vt:lpstr>
      <vt:lpstr>Кривошипно-шатунный механизм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5</cp:revision>
  <dcterms:created xsi:type="dcterms:W3CDTF">2012-09-05T16:00:35Z</dcterms:created>
  <dcterms:modified xsi:type="dcterms:W3CDTF">2020-05-19T15:12:08Z</dcterms:modified>
</cp:coreProperties>
</file>