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8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BD942-BB0B-4332-A48D-3B981DA82BEE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FCDB-5C13-40C2-80C9-1444D3BA1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4BE6-7EE0-4FB4-AFF2-54B5F677EE4B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A4B9-9B23-4C09-8E14-001C32EA4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8F6E2-B91E-4380-8F5B-48A941539D9F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8F4E-FBF6-425F-8895-AB65C45DB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EAA3-2FD3-4067-B8F3-C95C969E1DB3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6BC7-8E35-43C5-BF57-838972DE2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E085-8F87-4798-8E42-0D88BEBAADD6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CCDE-3391-4FF1-BA70-D78F31B35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E16D0-E5A3-4CEE-A107-59850A68CFC4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5C008-C455-4178-9CD0-4F182283B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5D37-8F13-432B-8225-82356606A422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569F-0566-47C4-B1E6-216CF2F04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4B1D-007C-4709-8CF9-562218F6E52F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3310-8BD3-4C74-8235-7BBE7DB74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EE2F-EC54-4F4D-BA36-5D1DE1A6DA44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885C-557F-4B83-AF20-46D860FD5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CCD5-1194-42E1-AEFA-1283D8D502F5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191F-5D87-4019-99A4-56EB79EF7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C33B-5DFA-42CE-B830-AE78F7BD05BD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9EA7C-5757-421A-BC3A-DE8561745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19A96D-B091-460B-96AA-B788BE16FBAF}" type="datetimeFigureOut">
              <a:rPr lang="ru-RU"/>
              <a:pPr>
                <a:defRPr/>
              </a:pPr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7D2DA6-036A-4E8B-82DB-2598B29E8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Ведущие мосты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260350"/>
            <a:ext cx="9009062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6838"/>
            <a:ext cx="5761038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5888"/>
            <a:ext cx="6048375" cy="668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800"/>
            <a:ext cx="78486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880586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36525"/>
            <a:ext cx="6697662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1288"/>
            <a:ext cx="6913562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46050"/>
            <a:ext cx="4608512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28588"/>
            <a:ext cx="5976938" cy="668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1125"/>
            <a:ext cx="6337300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7313"/>
            <a:ext cx="604837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Ведущие мосты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Кривошипно-шатунный механизм</dc:title>
  <dc:creator>Руслан</dc:creator>
  <cp:lastModifiedBy>user</cp:lastModifiedBy>
  <cp:revision>17</cp:revision>
  <dcterms:created xsi:type="dcterms:W3CDTF">2012-09-05T16:00:35Z</dcterms:created>
  <dcterms:modified xsi:type="dcterms:W3CDTF">2020-05-19T15:15:13Z</dcterms:modified>
</cp:coreProperties>
</file>