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69" r:id="rId5"/>
    <p:sldId id="270" r:id="rId6"/>
    <p:sldId id="27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43FF-A333-4203-81D5-34FE53A3024B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FD12F-EAA9-4529-B717-15C06338C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E6E88-91D4-41FB-B338-A6B0EEAAC381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A4CE9-FB5D-49AA-BDBF-517D1EFCE9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3BF03-B01A-4C77-BAB6-548B191A6B59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0DBAB-4768-435A-A02F-E823E47AA6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13305-6348-4C5D-860C-E9FDED29AD1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62609-A6CB-4654-A585-6A8563BF5D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F8E0C-53CA-4590-A6A9-1919C30A9BC1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D466A-AC29-435D-B30F-4F6C61D1B8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E2DF2-A42C-4F58-A0A2-9057A5497C1D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E9EF0-448D-461B-9F0E-93A30888A0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EDB8F-6A65-4D9D-919F-E1F0D7F758B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E3A77-A1C8-46E6-9E0A-93988DB04D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BDAFD-7F36-42CE-8EB9-A2FA55CB242D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C08D3-E21A-478D-A4C9-110B6632A6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5757C-1117-45FE-818A-48C57360AF19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61A9C-5972-4884-BFD4-1037454F5C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11205-4EF7-447D-8222-2F10E5BFC595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F56B4-2084-4EFE-AA78-38F87E666B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D4D56-2301-42CC-9DA7-2673C18F9E8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7AC90-79C0-4250-A97D-29F34930BF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ED65CF-32E9-46A8-AD51-D1B79A80D7B4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B941E9-25DF-465F-A955-B9302254B9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Рулевое управление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5875" y="9525"/>
            <a:ext cx="4176713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44450"/>
            <a:ext cx="5543550" cy="672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34925"/>
            <a:ext cx="6048375" cy="678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57150"/>
            <a:ext cx="7488237" cy="674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13" y="549275"/>
            <a:ext cx="9070975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</Words>
  <Application>Microsoft Office PowerPoint</Application>
  <PresentationFormat>Экран (4:3)</PresentationFormat>
  <Paragraphs>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Рулевое управление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Кривошипно-шатунный механизм</dc:title>
  <dc:creator>Руслан</dc:creator>
  <cp:lastModifiedBy>user</cp:lastModifiedBy>
  <cp:revision>15</cp:revision>
  <dcterms:created xsi:type="dcterms:W3CDTF">2012-09-05T16:00:35Z</dcterms:created>
  <dcterms:modified xsi:type="dcterms:W3CDTF">2020-05-19T15:15:49Z</dcterms:modified>
</cp:coreProperties>
</file>