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072CC-84EA-4A4B-A356-1E6445FDDF8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55C47-79B5-4805-BE3B-2A832ABB73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21DEC-E37F-4AFC-B527-B52988D1677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D4FD4-243C-499E-8858-F94CBE7D5B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29ED1-E02E-4E0C-8BC3-DA2F54EC461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DEDB8-395E-4139-AA73-EB5DC5453C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42E53-01FE-4336-B29E-ED350DC0973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5284E-D869-468B-BCB0-DE71C67001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2641E-F81B-4FE1-B2A4-55FADB5E97BB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0CB16-C4DD-407B-8B32-DE5F592A5D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F3ADE-BF32-4F71-A876-53D5576AA66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54DED-8614-4505-A97C-BE7433C60B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EB4B6-B1CE-4C1D-9C9B-220E174E58C0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05528-182B-457A-9B27-52B76B03B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A41C9-C06D-4E20-8315-15CB6002576C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8A82C-6F60-4939-B646-A70D5C578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15927-281F-428D-B7CD-A95F3E97E27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2E34F-4BFC-4460-89B8-B6552E6105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98C60-F5C6-4D65-B6FE-92246C90658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D510B-ED23-40A5-A214-57C7B1019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417F-F378-4C96-A17F-3BCCE5D69F5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6D7C6-EF01-4E1B-A4D7-4625EFFED5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25A5D8-4DCF-4695-93EB-1089085D733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EFAE73-4984-4FC0-AE38-402731A8F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Система питания.</a:t>
            </a:r>
            <a:br>
              <a:rPr lang="ru-RU" smtClean="0"/>
            </a:br>
            <a:r>
              <a:rPr lang="ru-RU" smtClean="0"/>
              <a:t>Агрегаты.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4925" y="1268413"/>
            <a:ext cx="9112250" cy="438626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4925" y="1268413"/>
            <a:ext cx="9112250" cy="438626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38100"/>
            <a:ext cx="8172450" cy="684688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2588" y="115888"/>
            <a:ext cx="8437562" cy="6548437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1438" y="549275"/>
            <a:ext cx="9037637" cy="587533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61913"/>
            <a:ext cx="7704138" cy="675163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87450" y="276225"/>
            <a:ext cx="6553200" cy="6400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01713" y="260350"/>
            <a:ext cx="7242175" cy="637381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35150" y="260350"/>
            <a:ext cx="5905500" cy="61658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92275" y="198438"/>
            <a:ext cx="6048375" cy="655002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</Words>
  <Application>Microsoft Office PowerPoint</Application>
  <PresentationFormat>Экран (4:3)</PresentationFormat>
  <Paragraphs>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Calibri</vt:lpstr>
      <vt:lpstr>Arial</vt:lpstr>
      <vt:lpstr>Тема Office</vt:lpstr>
      <vt:lpstr>Система питания. Агрегаты.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9</cp:revision>
  <dcterms:created xsi:type="dcterms:W3CDTF">2012-09-05T16:00:35Z</dcterms:created>
  <dcterms:modified xsi:type="dcterms:W3CDTF">2020-05-19T15:13:39Z</dcterms:modified>
</cp:coreProperties>
</file>