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45BAC-3CDB-488F-8E94-47C6C80A3C1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4B828-F86B-49C2-BBF8-77CD60E1B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95539-9C61-4A76-9541-AA71B26212B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C64B1-C1E7-4E30-BA8D-D4F7F052BA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31B61-E03D-44E5-BE52-A37BC81AC98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A4502-90E2-412F-BB96-621BA7EA8D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4C57A-721C-4052-BFA8-E603B4EB352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76F7E-A07E-4F79-AD84-9E1F6D3FF5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5FB92-F3F0-45F1-88CF-BE2F213329E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1BDB1-03D5-4E88-BA9B-6E31F8D25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3FB98-BFC5-4671-9982-1FD099DDD76C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6515A-8DE3-420B-896D-22E864B586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59E17-3291-4747-A3E0-B5DCB2A9227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1A3EC-7E8E-4405-8119-DCA9733AA5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30309-7B94-4FF5-B854-3924819C08A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6C090-FEB2-46EE-B3B4-DDDBD6F00C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3B5F-C9B9-4D96-839F-BAF67EDE381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41EA4-D8FC-4BC1-B5A2-C4C0D44628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320B7-029A-4646-9DDF-2F4AFA4817B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4ED89-CB8F-407F-9058-0ED70BF76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4373F-FF2B-4984-B1C1-675BB4EC21D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41F13-F929-4CC1-9A44-264789351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910EC7-8D7D-4BF9-9791-030F010A0AE8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73ECB9-13F3-4B4C-A313-53426AD30F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Система охлаждения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20638" y="260350"/>
            <a:ext cx="9164638" cy="63277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361950"/>
            <a:ext cx="8791575" cy="609123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8425" y="765175"/>
            <a:ext cx="8866188" cy="557053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95250"/>
            <a:ext cx="6408738" cy="66468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6513" y="112713"/>
            <a:ext cx="9144000" cy="66294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1588" y="908050"/>
            <a:ext cx="9145588" cy="51879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627313" y="61913"/>
            <a:ext cx="4465637" cy="673258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</Words>
  <Application>Microsoft Office PowerPoint</Application>
  <PresentationFormat>Экран (4:3)</PresentationFormat>
  <Paragraphs>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Calibri</vt:lpstr>
      <vt:lpstr>Arial</vt:lpstr>
      <vt:lpstr>Тема Office</vt:lpstr>
      <vt:lpstr>Система охлаждения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5</cp:revision>
  <dcterms:created xsi:type="dcterms:W3CDTF">2012-09-05T16:00:35Z</dcterms:created>
  <dcterms:modified xsi:type="dcterms:W3CDTF">2020-05-19T15:12:45Z</dcterms:modified>
</cp:coreProperties>
</file>