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75659-23EB-4A6D-85D6-455A945BCDB4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622C9-5DCC-481A-AD46-147CEE731D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47277-FA05-4EC4-86C7-83DD8A858585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24A98-3A64-496C-AE64-4AD3B211A6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53DA7-7264-4F82-94A3-827C53FB9798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91119-CA22-4590-A8D5-BF48758351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A4EF8-C29C-4C15-AAE5-006994F1143E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680E9-2DB2-4729-B878-60F08509A6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6A544-C30C-4A02-B4BB-31F569FC5E63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CE3D2-1E10-4267-B610-1223013E79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A9016-D5C6-4722-A284-5FD04666464A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7FC86-E138-4B7E-B2EA-2750A29235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833F5-FECE-406A-8E2B-2818A1884C44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CD8E5-4381-4F8F-82AE-64CE6F2BA3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6D218-E867-4FE1-BE0A-C74CAE994F76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33675-0A23-4F80-A661-3688A7E2CB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2CC57-C5E5-481B-BA9A-999D1A306C81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D2CC0-B842-4D1A-9903-9F4BF09AC9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2BB2D-8A6A-43D3-AD29-D107A51C8185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C35E4-6381-48EC-BC20-06AB1D2781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885CD-3B52-4ED6-B35B-6A75D0665CD8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42465-A672-4D06-A8AC-6A36DBFACC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9EE95A-D41E-4417-A9B2-76A35DFA32D3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0E30DC-A79E-4B0A-9AA1-C9F404ED86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378075"/>
          </a:xfrm>
        </p:spPr>
        <p:txBody>
          <a:bodyPr/>
          <a:lstStyle/>
          <a:p>
            <a:r>
              <a:rPr lang="ru-RU" smtClean="0"/>
              <a:t>Система питания.</a:t>
            </a:r>
            <a:br>
              <a:rPr lang="ru-RU" smtClean="0"/>
            </a:br>
            <a:r>
              <a:rPr lang="ru-RU" smtClean="0"/>
              <a:t>Регуляторы частоты вращения коленчатого вала.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268413"/>
            <a:ext cx="9144000" cy="427831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763" y="1252538"/>
            <a:ext cx="9139237" cy="412115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82550" y="9525"/>
            <a:ext cx="9226550" cy="701992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47813" y="39688"/>
            <a:ext cx="6048375" cy="669131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Объект 7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63713" y="33338"/>
            <a:ext cx="5903912" cy="6827837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93788" y="115888"/>
            <a:ext cx="6934200" cy="664527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25550" y="44450"/>
            <a:ext cx="6731000" cy="667385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03350" y="50800"/>
            <a:ext cx="6408738" cy="6784975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11113" y="1412875"/>
            <a:ext cx="9191626" cy="3887788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047750"/>
            <a:ext cx="9144000" cy="482917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7</Words>
  <Application>Microsoft Office PowerPoint</Application>
  <PresentationFormat>Экран (4:3)</PresentationFormat>
  <Paragraphs>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Calibri</vt:lpstr>
      <vt:lpstr>Arial</vt:lpstr>
      <vt:lpstr>Тема Office</vt:lpstr>
      <vt:lpstr>Система питания. Регуляторы частоты вращения коленчатого вала.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Кривошипно-шатунный механизм</dc:title>
  <dc:creator>Руслан</dc:creator>
  <cp:lastModifiedBy>user</cp:lastModifiedBy>
  <cp:revision>11</cp:revision>
  <dcterms:created xsi:type="dcterms:W3CDTF">2012-09-05T16:00:35Z</dcterms:created>
  <dcterms:modified xsi:type="dcterms:W3CDTF">2020-05-19T15:14:07Z</dcterms:modified>
</cp:coreProperties>
</file>