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FCEF3-C966-466E-BB56-F533F516487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D26F7-50C4-49A2-AD6F-01EC7CD5D7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51C6A-A670-4154-9233-11766C7A50C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76ABE-4580-4592-9149-89ED54370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3CF42-18B7-4D3C-B5E1-EF40B0400C9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82DD-CCD8-499E-9162-E9EB49C87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872CA-E093-4EF9-A4DA-42064747091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6A7A7-7AFF-4778-9BA1-AA52520E9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9751F-E2BA-443E-B368-05CBE2EF84C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6F9A1-B53C-48F5-9D32-65E458AB45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0C0FB-7852-4C4F-9004-693F61DCC49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25AB-985E-4338-8235-12A4BB9AC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30600-96B2-494E-9F35-073593DBD0D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501A2-86C0-4701-AC1D-D04FFF9C7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EE63C-F677-4AF8-B119-56F9548A54C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47E62-C29E-4643-9970-EC202BEFD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AA69-85FD-4908-A9C0-91382817B54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44F55-3163-4285-8C96-206B1682B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86E93-2A2E-4908-8C72-5495FFA8D20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A7B2A-3CE1-46F8-BED3-C099DC0DBA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95FBA-1890-4E28-9743-2C844FD75DB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AA83F-5C10-4C5D-B54B-7AA277AAEB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8D1D84-D4AC-4D94-A455-6D29F418BA5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D91F87-B2F9-4364-8813-229ACAC22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питания.</a:t>
            </a:r>
            <a:br>
              <a:rPr lang="ru-RU" smtClean="0"/>
            </a:br>
            <a:r>
              <a:rPr lang="ru-RU" smtClean="0"/>
              <a:t>ТНВД.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31913" y="115888"/>
            <a:ext cx="6624637" cy="667543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65088"/>
            <a:ext cx="5257800" cy="676275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0175" y="620713"/>
            <a:ext cx="8905875" cy="5545137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" y="1052513"/>
            <a:ext cx="8978900" cy="473075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20650"/>
            <a:ext cx="5616575" cy="6634163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115888"/>
            <a:ext cx="7993063" cy="659923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63938" y="11113"/>
            <a:ext cx="2376487" cy="66913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88913"/>
            <a:ext cx="8207375" cy="64436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333375"/>
            <a:ext cx="8351837" cy="625951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31913" y="1628775"/>
            <a:ext cx="6378575" cy="337185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492125"/>
            <a:ext cx="8928100" cy="56737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130175"/>
            <a:ext cx="5473700" cy="65976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117475"/>
            <a:ext cx="6985000" cy="66055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15888"/>
            <a:ext cx="7993062" cy="65484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</Words>
  <Application>Microsoft Office PowerPoint</Application>
  <PresentationFormat>Экран (4:3)</PresentationFormat>
  <Paragraphs>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Calibri</vt:lpstr>
      <vt:lpstr>Arial</vt:lpstr>
      <vt:lpstr>Тема Office</vt:lpstr>
      <vt:lpstr>Система питания. ТНВД.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12</cp:revision>
  <dcterms:created xsi:type="dcterms:W3CDTF">2012-09-05T16:00:35Z</dcterms:created>
  <dcterms:modified xsi:type="dcterms:W3CDTF">2020-05-19T15:13:54Z</dcterms:modified>
</cp:coreProperties>
</file>