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E8792E-EC13-4C8C-A012-666CA96EE463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3E5E96-253A-469F-BA15-DE4C4096D5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12C78-2DB5-4CDF-BB9C-B2D91ABF6ED0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5DB51-7620-492A-B5B8-672E727372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1B5FB6-15A3-48F1-9375-96AB2915712F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1655B-010D-40EA-9781-85B96FC35B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BD5732-D0F2-4A85-8A0E-9F952BC9EF9E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B545E-94D0-439A-A6C4-2616F0E0A9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93057-D19D-4283-99F0-AB1B98D7E533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178EDB-4024-480B-822A-5EAEEA58A2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DA14F-2B0E-40BC-90B9-4BFC94B1F27E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ACD6B-4F85-4BDC-9A26-3B1A7B2E5F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5C87D-9280-4CEA-8596-B6CF642A2E69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AFD83-41D6-423B-9240-DBD11B8B8F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3960E-18D7-4449-BDF0-69BBDA2B16A1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65EE13-860E-4EC1-BAAA-1818708951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BA00C5-3FE1-4978-A327-4E3115A6B352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3AF022-370E-4158-8134-1A1D2C196A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B0C9F-9D9E-4F05-B36D-A8B4F75E19E4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BF00BF-97B1-4F68-A412-8C3AE79469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24FDF2-7EBA-4732-9F8F-6FE3069DE83E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E41C7-DA70-45E8-A092-4BC84665E4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3F47598-53CE-4295-91FD-DDE7209C5CB4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1490660-FC3A-46FC-9021-3FAA5347FB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mtClean="0"/>
              <a:t>Система питания воздухом.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Объект 5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484438" y="44450"/>
            <a:ext cx="4464050" cy="675005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Объект 5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63713" y="57150"/>
            <a:ext cx="5688012" cy="6681788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Объект 5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403350" y="74613"/>
            <a:ext cx="6481763" cy="668655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627313" y="44450"/>
            <a:ext cx="4321175" cy="6805613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339975" y="44450"/>
            <a:ext cx="4608513" cy="682625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3</Words>
  <Application>Microsoft Office PowerPoint</Application>
  <PresentationFormat>Экран (4:3)</PresentationFormat>
  <Paragraphs>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Calibri</vt:lpstr>
      <vt:lpstr>Arial</vt:lpstr>
      <vt:lpstr>Тема Office</vt:lpstr>
      <vt:lpstr>Система питания воздухом.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Кривошипно-шатунный механизм</dc:title>
  <dc:creator>Руслан</dc:creator>
  <cp:lastModifiedBy>user</cp:lastModifiedBy>
  <cp:revision>9</cp:revision>
  <dcterms:created xsi:type="dcterms:W3CDTF">2012-09-05T16:00:35Z</dcterms:created>
  <dcterms:modified xsi:type="dcterms:W3CDTF">2020-05-19T15:13:26Z</dcterms:modified>
</cp:coreProperties>
</file>