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09DF3-F1BC-4566-912C-21F2907F0EC4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3AA82-414A-45FF-AC4C-D5514C79B7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7DDD3-2EFA-4B4E-A35C-1E9F66218F02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60EC6-1868-40EA-94FF-EA38496B0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CF062-2126-4F3A-81CC-2262B30793B8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5E77F-167C-4503-9E12-9A64E5552C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DCC61-D2C6-4E35-9314-489B822961F7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3C077-C31D-4E35-BA87-6B8D7B73E1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8EA414-E880-4FE3-BE0B-E4A453976D80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01DA59-8387-4DDE-A851-85CB8EC3C2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AABE3-55DF-4980-99C1-51CD2FDB0DCF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7DE90-BDBC-4560-9BFC-68B13A5700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7C84D-6FB4-45AB-BB8D-6E0AD73451A7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95C68-026E-431C-BB16-7D4636703B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F88E8-B771-4851-A6D7-8A51B0AB9DBD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D3B43-CE8E-43A6-AC42-04431BCC8B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CCD44-DAA3-4EBF-B307-A4C8E619AD60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4E115-5478-4C9B-8A84-775626AB9F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968DA-924D-4FEA-B2D9-E4B27298F45A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819BA-2094-4905-A386-DB651612F1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2F649-3AE9-44E9-BE3E-EE9716C2CB31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EEA8B-274E-45DC-AABE-F3AD227F95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003B0E-EF5E-49D9-BAF2-1576ADABA0E7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F7DBCF-1A34-49BD-ABD6-ED54DB1A8E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Система питания.</a:t>
            </a:r>
            <a:br>
              <a:rPr lang="ru-RU" smtClean="0"/>
            </a:br>
            <a:r>
              <a:rPr lang="ru-RU" smtClean="0"/>
              <a:t>Общие сведения.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23850" y="1557338"/>
            <a:ext cx="8480425" cy="2941637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11413" y="63500"/>
            <a:ext cx="4608512" cy="67738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0825" y="404813"/>
            <a:ext cx="8528050" cy="5246687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</Words>
  <Application>Microsoft Office PowerPoint</Application>
  <PresentationFormat>Экран (4:3)</PresentationFormat>
  <Paragraphs>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Calibri</vt:lpstr>
      <vt:lpstr>Arial</vt:lpstr>
      <vt:lpstr>Тема Office</vt:lpstr>
      <vt:lpstr>Система питания. Общие сведения.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Кривошипно-шатунный механизм</dc:title>
  <dc:creator>Руслан</dc:creator>
  <cp:lastModifiedBy>user</cp:lastModifiedBy>
  <cp:revision>8</cp:revision>
  <dcterms:created xsi:type="dcterms:W3CDTF">2012-09-05T16:00:35Z</dcterms:created>
  <dcterms:modified xsi:type="dcterms:W3CDTF">2020-05-19T15:13:12Z</dcterms:modified>
</cp:coreProperties>
</file>