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6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2C900-850C-477C-81DB-347D03ACA0FB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98549-A486-4233-8221-22172F7E2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9A13F-3AA0-47C2-86A4-4AE56A4A66ED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402D6-6487-45B9-B37C-E92721BBAF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C22B1-BEA8-4D72-888C-BA02E1C77BBE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BA3578-C274-455A-9141-603BE1E96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9283C-435C-4355-B06D-348B33DADB67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582CC-8C0F-4C5D-9BF4-DE639D09AF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5AFBD-4BD1-4B01-A3A8-E26F5A3289A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3043D-F3E3-491E-A97B-0291F2C3B2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2609DE-1506-4F81-93DF-990E9DB56522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E9884-A818-451E-BE68-0DCB61C01F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AE90D-ABA1-4895-827B-410E78F8EFB6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1C710-2E0E-445A-A0ED-B6A6893D1B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CEF9E-A3D9-470F-96C0-3653E9D6B496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2A3DE-DF4F-4B72-B96D-A12839A6A1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F916E-C8ED-4F47-81B6-01FA9F4F13F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519FC-86A4-438A-9845-38102AFA4F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E8601-8BAE-4CDC-8D84-E4266EE163A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130C0-1333-468F-B314-AA2BE49379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1DF58-AD4D-4875-9D1B-F35BC1F72A7B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54288-0B6B-47D7-B582-D20A4C7103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FD84A5-B204-4B38-9E4B-83E736E960D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04A242-13E8-4969-8E23-C75F503879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Система пуска.</a:t>
            </a:r>
            <a:br>
              <a:rPr lang="ru-RU" smtClean="0"/>
            </a:br>
            <a:r>
              <a:rPr lang="ru-RU" smtClean="0"/>
              <a:t>Пусковой двигатель.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36513" y="836613"/>
            <a:ext cx="9169401" cy="48958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24075" y="30163"/>
            <a:ext cx="5111750" cy="68040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800" y="1052513"/>
            <a:ext cx="9032875" cy="4176712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938" y="692150"/>
            <a:ext cx="9136062" cy="533717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04825" y="109538"/>
            <a:ext cx="8170863" cy="670877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49263" y="188913"/>
            <a:ext cx="8443912" cy="654367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950" y="47625"/>
            <a:ext cx="9001125" cy="68135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35150" y="-4763"/>
            <a:ext cx="5400675" cy="690721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</Words>
  <Application>Microsoft Office PowerPoint</Application>
  <PresentationFormat>Экран (4:3)</PresentationFormat>
  <Paragraphs>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Calibri</vt:lpstr>
      <vt:lpstr>Arial</vt:lpstr>
      <vt:lpstr>Тема Office</vt:lpstr>
      <vt:lpstr>Система пуска. Пусковой двигатель.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17</cp:revision>
  <dcterms:created xsi:type="dcterms:W3CDTF">2012-09-05T16:00:35Z</dcterms:created>
  <dcterms:modified xsi:type="dcterms:W3CDTF">2020-05-19T15:14:28Z</dcterms:modified>
</cp:coreProperties>
</file>