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0DE5A-FF87-4175-9A76-6789A843F6AE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B40B54-D52E-4D8F-ACD4-4BDFC8292A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0F4454-3B1E-4CE3-A758-0CAEAF5CFE6F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A70AA-D3EC-412E-BADC-9DC4D6F766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784B49-C298-4CE4-9B75-06643FEF6AB0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28B4E-2BAC-436B-945B-2CF8F2F6F9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5B907-C1D7-42DE-9734-0C8F580A1A75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EC845E-4CC7-4BA2-8F75-DF747BBBB4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402F0-6E91-4F62-812C-C2F37B3D83CA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BAD27A-F437-401F-98BA-AD20931298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1FE9C-4D33-4D92-AC2D-D8F225A22B0D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E47BF-C357-45F5-AB5D-F8D1B94021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F6D19-D295-432A-8386-5FD5D0AD3043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70AED-9EFA-4036-A59F-9C5CAC97A7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51664-1378-494E-8235-349652965CF7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CF7F3-E693-4306-82F2-ADABD4724F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AE18E-3EEC-42EA-BE5E-007080393A47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3481D-33B4-40F5-BC21-BE894E3A35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08086-68AF-4EEA-9C59-7DA2E5D86BE2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9FE57-D6E1-4B76-AAC4-9C03D3A244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08163-FF2C-47A1-997F-839599B19359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1E3D8-A50A-41D1-B709-BAB12052BC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C7DAFC7-3427-457F-A076-C925E1AC6D5F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D8AC6F1-72E3-45B6-AF43-8935A940AB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mtClean="0"/>
              <a:t>Сцепление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50913" y="115888"/>
            <a:ext cx="7366000" cy="6575425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8575" y="476250"/>
            <a:ext cx="9094788" cy="5616575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803275" y="0"/>
            <a:ext cx="7513638" cy="6792913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-58738" y="1484313"/>
            <a:ext cx="9248776" cy="316865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1438" y="358775"/>
            <a:ext cx="9037637" cy="5446713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30175" y="765175"/>
            <a:ext cx="8905875" cy="520065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5250" y="1125538"/>
            <a:ext cx="8940800" cy="4894262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0800" y="1196975"/>
            <a:ext cx="9031288" cy="3744913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5563" y="1196975"/>
            <a:ext cx="9124950" cy="404495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42988" y="20638"/>
            <a:ext cx="7129462" cy="6792912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-7938" y="981075"/>
            <a:ext cx="9151938" cy="4751388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55638" y="0"/>
            <a:ext cx="7877175" cy="6773863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</Words>
  <Application>Microsoft Office PowerPoint</Application>
  <PresentationFormat>Экран (4:3)</PresentationFormat>
  <Paragraphs>1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Calibri</vt:lpstr>
      <vt:lpstr>Arial</vt:lpstr>
      <vt:lpstr>Тема Office</vt:lpstr>
      <vt:lpstr>Сцепление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Кривошипно-шатунный механизм</dc:title>
  <dc:creator>Руслан</dc:creator>
  <cp:lastModifiedBy>user</cp:lastModifiedBy>
  <cp:revision>7</cp:revision>
  <dcterms:created xsi:type="dcterms:W3CDTF">2012-09-05T16:00:35Z</dcterms:created>
  <dcterms:modified xsi:type="dcterms:W3CDTF">2020-05-19T15:14:48Z</dcterms:modified>
</cp:coreProperties>
</file>