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8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C50C-BA95-4EEC-AF3C-E5778A32EEA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DF12-17EA-416D-B6A6-E615AC699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C5C0-0E56-42B8-B7A2-1A52F300C3E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D5D26-0A2B-48B8-9934-D68DFF384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DDC6-824A-4668-B3EB-B6FE7B7F3DF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C631-DCCC-4748-A7CF-E298DA9E0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D2E0-73B6-45B5-8443-CF583D7CF64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E403-26C6-4C06-A61D-B7504B0E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3655-D2FA-4B11-A31D-922A3848126B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CF08-DFEE-4FB2-83A0-525AB7447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91A2-42E4-445F-9AE8-61900536E558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1A5A-5991-4CDE-9EDE-467998896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B55A-6881-426E-834A-4B667E2EC779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C8EE-130A-4A10-AD38-0C9C0D436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16B3-486B-4A9E-BE67-EC5A801EDB8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DE81-CFE5-4F98-947A-4E6BF70B3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BB3C-B0F4-4C07-94B6-D02ACBFF6D10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3347-E5F2-47BB-A0E6-83BD6E54B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74CB-2CFB-4778-8B1D-B3F1201127DA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86CA-8F0A-4F00-A565-9E972563A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E75E-80F5-4EF4-AF1E-B95523B64774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3904-8484-4761-938F-AE2324DAF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B257E-E9BF-4663-9EE7-63D9BBA6DCD8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C24AE-D3A3-443F-A8D6-71DAED04C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Тормозные системы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88913"/>
            <a:ext cx="3763962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4150"/>
            <a:ext cx="58324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476250"/>
            <a:ext cx="87725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549275"/>
            <a:ext cx="89058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765175"/>
            <a:ext cx="91344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0"/>
            <a:ext cx="882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Тормозные системы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Кривошипно-шатунный механизм</dc:title>
  <dc:creator>Руслан</dc:creator>
  <cp:lastModifiedBy>user</cp:lastModifiedBy>
  <cp:revision>20</cp:revision>
  <dcterms:created xsi:type="dcterms:W3CDTF">2012-09-05T16:00:35Z</dcterms:created>
  <dcterms:modified xsi:type="dcterms:W3CDTF">2020-05-19T15:15:25Z</dcterms:modified>
</cp:coreProperties>
</file>