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FBB7E-621E-4FD7-82F5-1FB29BFA9D9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7F9EB-62FB-4439-8D05-3F4218BD0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AA21-20EE-4087-AC95-D2F537E7F03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7309F-2B4A-4722-8F17-7ED780636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739C3-4321-40A7-B052-532A52194AF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0C9C4-E48D-4202-B828-099888AE18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9DE2-12DD-4CEC-87F6-EE2AD0F5454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C57B-71A7-4AFA-AD87-62FE6ACC9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D5796-26D1-40CF-80BD-085E2F3E233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C355C-1BE6-42C0-9214-1DC7B8F35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FE1A9-69F4-47B7-AEF6-3EE3BC1AF64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27272-232A-4C58-8ECC-E75A3B036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DAD18-402A-4862-A7D6-D3DDBB60ED5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B5AFB-6197-43FD-B6D8-CA5909E4C8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5FEBC-66FF-4E7C-947C-F429BF353D6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18F33-3977-4007-A216-23B0A9685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6BC5-A027-4D7C-99CD-A66A8B12AC4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B23DD-4A21-42F2-9D8C-03A051CD87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189C5-1255-4636-BD85-402EBE7412D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EA77B-2ED6-4549-8A09-3BA597200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F5525-7EC0-4E30-A8F8-F85CA738B58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E984-8126-40D8-A307-CB32D4BB7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FC55A4-839B-43D6-A98C-367262F04F2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F79205-3EDB-43BA-9F6D-3A0845F509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Ходовая часть гусеничного трактора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549275"/>
            <a:ext cx="9144000" cy="5734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19050" y="620713"/>
            <a:ext cx="9199563" cy="54435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76250"/>
            <a:ext cx="9144000" cy="5673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688" y="908050"/>
            <a:ext cx="9069387" cy="46434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22225"/>
            <a:ext cx="8170862" cy="68659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6350" y="765175"/>
            <a:ext cx="9148763" cy="5184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Arial</vt:lpstr>
      <vt:lpstr>Тема Office</vt:lpstr>
      <vt:lpstr>Ходовая часть гусеничного трактора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Общее устройство автомобиля</dc:title>
  <dc:creator>1</dc:creator>
  <cp:lastModifiedBy>user</cp:lastModifiedBy>
  <cp:revision>7</cp:revision>
  <dcterms:created xsi:type="dcterms:W3CDTF">2012-09-04T05:32:07Z</dcterms:created>
  <dcterms:modified xsi:type="dcterms:W3CDTF">2020-05-19T15:16:15Z</dcterms:modified>
</cp:coreProperties>
</file>