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100D-FC36-4647-B4A5-F24824505A9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E3F5B-CFE7-46AE-9426-38F8CFF48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1EBE-F071-4550-9F3F-6994FA41485A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84B6-1AED-4A16-B62D-0E5FDD498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1C24-1509-485E-9D62-7EAE41B78DE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85EC-AA5B-49D6-BDA6-F9BF05794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EAC6-1022-442B-B4CC-B6D7DE5351C3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E563-3A18-44A6-B92E-B050BE0CC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50B7-6801-4617-89CC-589A30B299D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82F3-451B-435E-ABCD-7B4CFDCBA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CBC1-BD9A-4368-B9BF-8450415BB2A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0096-E693-4568-A537-5F99CEDC8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71B9-907C-4A18-AC61-D4023926064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7151-3FA4-4FFF-AA97-24DD17B4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BE38-FA22-4C0E-8C9F-3433007DBD08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30829-B001-4375-9CE6-9CDEB1C2C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B9A5-79C8-4712-A69A-FFE6EEF84C0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945-42E0-4248-AB3F-7AA836AAC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ADFD-A697-45DB-87A1-53A3A532130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A7A6-E679-4A68-B6B6-E4EF9667A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B8F0-AD10-47F5-B13A-2DF4B10D7063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19DB-04EB-45A9-8FAD-A756D7C4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B2DC9A-D10C-441A-A87C-87DFA42A53BC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9ACB5D-AD2F-49BF-8F0C-E285FA6BD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Система смазки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" y="44450"/>
            <a:ext cx="8899525" cy="67960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63513"/>
            <a:ext cx="4176712" cy="6502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775" y="115888"/>
            <a:ext cx="3887788" cy="65643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44450"/>
            <a:ext cx="5543550" cy="66754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19063"/>
            <a:ext cx="5616575" cy="66373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95250"/>
            <a:ext cx="5545138" cy="67468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54000"/>
            <a:ext cx="8763000" cy="61277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4225" y="115888"/>
            <a:ext cx="7532688" cy="66881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5888"/>
            <a:ext cx="8124825" cy="67278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5888"/>
            <a:ext cx="7632700" cy="66198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8913"/>
            <a:ext cx="8135938" cy="65262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Система смазки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Кривошипно-шатунный механизм</dc:title>
  <dc:creator>Руслан</dc:creator>
  <cp:lastModifiedBy>user</cp:lastModifiedBy>
  <cp:revision>6</cp:revision>
  <dcterms:created xsi:type="dcterms:W3CDTF">2012-09-05T16:00:35Z</dcterms:created>
  <dcterms:modified xsi:type="dcterms:W3CDTF">2020-05-19T15:12:59Z</dcterms:modified>
</cp:coreProperties>
</file>