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6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175F1-25AC-47F3-B7A1-F049074475F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021EF-1367-47AA-8674-03D7BE22E2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B9A84-86C1-48EA-BEF9-2E557B84DFD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B4CF8-0FF6-4937-BC91-34415D8259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A6817-393D-4A60-87C5-0886876F710B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F6D70-983F-41C0-B548-8721FA5A97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6A0EE-E25F-4DD8-8588-FC8D7B70413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DFD1B-E635-49A7-8FC5-4BBA4A93E4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5AEA7B-0B88-4C3B-982F-1C17D32C275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AB353-108C-4F38-9690-7E3A7D40E5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805BB-AA8C-4D34-AECE-D2593F987E46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A1A24-D414-445D-96F5-D44E4C4A3C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7EEAF-2AE7-4003-A87D-0546D5BEEA8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64E32-C2A1-4C81-8D08-AB89EC78F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82D06-B5AA-47EC-9BD6-70CA4CC5B4E1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55DC8-F8C2-4AC9-B7C5-3CB84BD840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953B-18B6-48E6-A6A3-832BDA5A02A2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66F57-F98D-4A8A-A81E-28E7F64E0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5D2D0-E992-4745-B2A8-C99B8B4A3C0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6D39BA-64C5-46A8-A494-A1BA14280D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0A3D6-92D1-40AA-88A7-3082BDD6DF70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F420-A9A3-46DD-92FD-D88115697E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D74021-DF79-4B55-9B8E-6C39CD1D97F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E1A5EA9-71AB-4663-B5A7-FEC749D9F2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Ходовая часть.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79613" y="44450"/>
            <a:ext cx="5256212" cy="67103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9550" y="1484313"/>
            <a:ext cx="8715375" cy="345757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476250"/>
            <a:ext cx="8440738" cy="593248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2238" y="617538"/>
            <a:ext cx="8986837" cy="51562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16013" y="44450"/>
            <a:ext cx="7056437" cy="67056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3" y="1125538"/>
            <a:ext cx="9048750" cy="40322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9525" y="404813"/>
            <a:ext cx="9156700" cy="590391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950" y="404813"/>
            <a:ext cx="8882063" cy="6021387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Calibri</vt:lpstr>
      <vt:lpstr>Arial</vt:lpstr>
      <vt:lpstr>Тема Office</vt:lpstr>
      <vt:lpstr>Ходовая часть.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19</cp:revision>
  <dcterms:created xsi:type="dcterms:W3CDTF">2012-09-05T16:00:35Z</dcterms:created>
  <dcterms:modified xsi:type="dcterms:W3CDTF">2020-05-19T15:15:37Z</dcterms:modified>
</cp:coreProperties>
</file>