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notesSlides/notesSlide2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_rels/notesSlide30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29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2.xml.rels" ContentType="application/vnd.openxmlformats-package.relationships+xml"/>
  <Override PartName="/ppt/notesSlides/notesSlide30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_rels/slide37.xml.rels" ContentType="application/vnd.openxmlformats-package.relationships+xml"/>
  <Override PartName="/ppt/slides/_rels/slide36.xml.rels" ContentType="application/vnd.openxmlformats-package.relationships+xml"/>
  <Override PartName="/ppt/slides/_rels/slide35.xml.rels" ContentType="application/vnd.openxmlformats-package.relationships+xml"/>
  <Override PartName="/ppt/slides/_rels/slide34.xml.rels" ContentType="application/vnd.openxmlformats-package.relationships+xml"/>
  <Override PartName="/ppt/slides/_rels/slide33.xml.rels" ContentType="application/vnd.openxmlformats-package.relationships+xml"/>
  <Override PartName="/ppt/slides/_rels/slide30.xml.rels" ContentType="application/vnd.openxmlformats-package.relationships+xml"/>
  <Override PartName="/ppt/slides/_rels/slide26.xml.rels" ContentType="application/vnd.openxmlformats-package.relationships+xml"/>
  <Override PartName="/ppt/slides/_rels/slide32.xml.rels" ContentType="application/vnd.openxmlformats-package.relationships+xml"/>
  <Override PartName="/ppt/slides/_rels/slide21.xml.rels" ContentType="application/vnd.openxmlformats-package.relationships+xml"/>
  <Override PartName="/ppt/slides/_rels/slide31.xml.rels" ContentType="application/vnd.openxmlformats-package.relationships+xml"/>
  <Override PartName="/ppt/slides/_rels/slide20.xml.rels" ContentType="application/vnd.openxmlformats-package.relationships+xml"/>
  <Override PartName="/ppt/slides/_rels/slide16.xml.rels" ContentType="application/vnd.openxmlformats-package.relationships+xml"/>
  <Override PartName="/ppt/slides/_rels/slide1.xml.rels" ContentType="application/vnd.openxmlformats-package.relationships+xml"/>
  <Override PartName="/ppt/slides/_rels/slide23.xml.rels" ContentType="application/vnd.openxmlformats-package.relationships+xml"/>
  <Override PartName="/ppt/slides/_rels/slide15.xml.rels" ContentType="application/vnd.openxmlformats-package.relationships+xml"/>
  <Override PartName="/ppt/slides/_rels/slide22.xml.rels" ContentType="application/vnd.openxmlformats-package.relationships+xml"/>
  <Override PartName="/ppt/slides/_rels/slide14.xml.rels" ContentType="application/vnd.openxmlformats-package.relationships+xml"/>
  <Override PartName="/ppt/slides/_rels/slide27.xml.rels" ContentType="application/vnd.openxmlformats-package.relationships+xml"/>
  <Override PartName="/ppt/slides/_rels/slide5.xml.rels" ContentType="application/vnd.openxmlformats-package.relationships+xml"/>
  <Override PartName="/ppt/slides/_rels/slide13.xml.rels" ContentType="application/vnd.openxmlformats-package.relationships+xml"/>
  <Override PartName="/ppt/slides/_rels/slide19.xml.rels" ContentType="application/vnd.openxmlformats-package.relationships+xml"/>
  <Override PartName="/ppt/slides/_rels/slide4.xml.rels" ContentType="application/vnd.openxmlformats-package.relationships+xml"/>
  <Override PartName="/ppt/slides/_rels/slide12.xml.rels" ContentType="application/vnd.openxmlformats-package.relationships+xml"/>
  <Override PartName="/ppt/slides/_rels/slide18.xml.rels" ContentType="application/vnd.openxmlformats-package.relationships+xml"/>
  <Override PartName="/ppt/slides/_rels/slide11.xml.rels" ContentType="application/vnd.openxmlformats-package.relationships+xml"/>
  <Override PartName="/ppt/slides/_rels/slide17.xml.rels" ContentType="application/vnd.openxmlformats-package.relationships+xml"/>
  <Override PartName="/ppt/slides/_rels/slide10.xml.rels" ContentType="application/vnd.openxmlformats-package.relationships+xml"/>
  <Override PartName="/ppt/slides/_rels/slide24.xml.rels" ContentType="application/vnd.openxmlformats-package.relationships+xml"/>
  <Override PartName="/ppt/slides/_rels/slide2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29.xml.rels" ContentType="application/vnd.openxmlformats-package.relationships+xml"/>
  <Override PartName="/ppt/slides/_rels/slide7.xml.rels" ContentType="application/vnd.openxmlformats-package.relationships+xml"/>
  <Override PartName="/ppt/slides/_rels/slide28.xml.rels" ContentType="application/vnd.openxmlformats-package.relationships+xml"/>
  <Override PartName="/ppt/slides/_rels/slide6.xml.rels" ContentType="application/vnd.openxmlformats-package.relationships+xml"/>
  <Override PartName="/ppt/slides/_rels/slide25.xml.rels" ContentType="application/vnd.openxmlformats-package.relationships+xml"/>
  <Override PartName="/ppt/slides/_rels/slide3.xml.rels" ContentType="application/vnd.openxmlformats-package.relationships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.xml" ContentType="application/vnd.openxmlformats-officedocument.presentationml.slide+xml"/>
  <Override PartName="/ppt/slides/slide23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22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21.xml" ContentType="application/vnd.openxmlformats-officedocument.presentationml.slide+xml"/>
  <Override PartName="/ppt/slides/slide29.xml" ContentType="application/vnd.openxmlformats-officedocument.presentationml.slide+xml"/>
  <Override PartName="/ppt/slides/slide7.xml" ContentType="application/vnd.openxmlformats-officedocument.presentationml.slide+xml"/>
  <Override PartName="/ppt/slides/slide20.xml" ContentType="application/vnd.openxmlformats-officedocument.presentationml.slide+xml"/>
  <Override PartName="/ppt/slides/slide28.xml" ContentType="application/vnd.openxmlformats-officedocument.presentationml.slide+xml"/>
  <Override PartName="/ppt/slides/slide6.xml" ContentType="application/vnd.openxmlformats-officedocument.presentationml.slide+xml"/>
  <Override PartName="/ppt/slides/slide27.xml" ContentType="application/vnd.openxmlformats-officedocument.presentationml.slide+xml"/>
  <Override PartName="/ppt/slides/slide5.xml" ContentType="application/vnd.openxmlformats-officedocument.presentationml.slide+xml"/>
  <Override PartName="/ppt/slides/slide26.xml" ContentType="application/vnd.openxmlformats-officedocument.presentationml.slide+xml"/>
  <Override PartName="/ppt/slides/slide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24.xml" ContentType="application/vnd.openxmlformats-officedocument.presentationml.slide+xml"/>
  <Override PartName="/ppt/slides/slide2.xml" ContentType="application/vnd.openxmlformats-officedocument.presentationml.slide+xml"/>
  <Override PartName="/ppt/slides/slide19.xml" ContentType="application/vnd.openxmlformats-officedocument.presentationml.slide+xml"/>
  <Override PartName="/ppt/slideLayouts/slideLayout60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_rels/slideLayout60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slideLayout5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_rels/presentation.xml.rels" ContentType="application/vnd.openxmlformats-package.relationships+xml"/>
  <Override PartName="/ppt/media/image47.png" ContentType="image/png"/>
  <Override PartName="/ppt/media/image45.png" ContentType="image/png"/>
  <Override PartName="/ppt/media/image33.png" ContentType="image/png"/>
  <Override PartName="/ppt/media/image32.png" ContentType="image/png"/>
  <Override PartName="/ppt/media/image29.jpeg" ContentType="image/jpeg"/>
  <Override PartName="/ppt/media/image28.jpeg" ContentType="image/jpeg"/>
  <Override PartName="/ppt/media/image27.png" ContentType="image/png"/>
  <Override PartName="/ppt/media/image26.png" ContentType="image/png"/>
  <Override PartName="/ppt/media/image25.jpeg" ContentType="image/jpeg"/>
  <Override PartName="/ppt/media/image7.jpeg" ContentType="image/jpeg"/>
  <Override PartName="/ppt/media/image23.jpeg" ContentType="image/jpeg"/>
  <Override PartName="/ppt/media/image6.jpeg" ContentType="image/jpeg"/>
  <Override PartName="/ppt/media/image22.jpeg" ContentType="image/jpeg"/>
  <Override PartName="/ppt/media/image21.jpeg" ContentType="image/jpeg"/>
  <Override PartName="/ppt/media/image18.jpeg" ContentType="image/jpeg"/>
  <Override PartName="/ppt/media/image17.jpeg" ContentType="image/jpeg"/>
  <Override PartName="/ppt/media/image41.jpeg" ContentType="image/jpeg"/>
  <Override PartName="/ppt/media/image31.png" ContentType="image/png"/>
  <Override PartName="/ppt/media/image15.jpeg" ContentType="image/jpeg"/>
  <Override PartName="/ppt/media/image40.jpeg" ContentType="image/jpeg"/>
  <Override PartName="/ppt/media/image14.jpeg" ContentType="image/jpeg"/>
  <Override PartName="/ppt/media/image42.jpeg" ContentType="image/jpeg"/>
  <Override PartName="/ppt/media/image37.jpeg" ContentType="image/jpeg"/>
  <Override PartName="/ppt/media/image12.jpeg" ContentType="image/jpeg"/>
  <Override PartName="/ppt/media/image39.png" ContentType="image/png"/>
  <Override PartName="/ppt/media/image4.png" ContentType="image/png"/>
  <Override PartName="/ppt/media/image44.png" ContentType="image/png"/>
  <Override PartName="/ppt/media/image36.jpeg" ContentType="image/jpeg"/>
  <Override PartName="/ppt/media/image11.jpeg" ContentType="image/jpeg"/>
  <Override PartName="/ppt/media/image35.jpeg" ContentType="image/jpeg"/>
  <Override PartName="/ppt/media/image34.png" ContentType="image/png"/>
  <Override PartName="/ppt/media/image10.jpeg" ContentType="image/jpeg"/>
  <Override PartName="/ppt/media/image43.jpeg" ContentType="image/jpeg"/>
  <Override PartName="/ppt/media/image13.jpeg" ContentType="image/jpeg"/>
  <Override PartName="/ppt/media/image9.png" ContentType="image/png"/>
  <Override PartName="/ppt/media/image30.jpeg" ContentType="image/jpeg"/>
  <Override PartName="/ppt/media/image2.png" ContentType="image/png"/>
  <Override PartName="/ppt/media/image46.jpeg" ContentType="image/jpeg"/>
  <Override PartName="/ppt/media/image16.jpeg" ContentType="image/jpeg"/>
  <Override PartName="/ppt/media/image5.png" ContentType="image/png"/>
  <Override PartName="/ppt/media/image38.png" ContentType="image/png"/>
  <Override PartName="/ppt/media/image19.jpeg" ContentType="image/jpeg"/>
  <Override PartName="/ppt/media/image20.jpeg" ContentType="image/jpeg"/>
  <Override PartName="/ppt/media/image3.png" ContentType="image/png"/>
  <Override PartName="/ppt/media/image24.jpeg" ContentType="image/jpeg"/>
  <Override PartName="/ppt/media/image8.jpeg" ContentType="image/jpeg"/>
  <Override PartName="/ppt/media/image1.png" ContentType="image/png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slideMasters/_rels/slideMaster5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1.xml.rels" ContentType="application/vnd.openxmlformats-package.relationships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6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b="0" lang="ru-R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&lt;заголовок&gt;</a:t>
            </a:r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14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ru-R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15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ru-R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16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2DEBCD2F-737E-4528-8479-291B5BD9E325}" type="slidenum">
              <a:rPr b="0" lang="ru-R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Лето – самое подходящее время, чтобы вместе с детьми изучить названия растений, ягод и плодов. На помощь придут энциклопедии, информация из интернета и ваши собственные знания. Если у вас есть сад, постарайтесь, чтобы в нем не росло ничего ядовитого: малыши могут просто забыть, что красивые оранжево-красные ягоды ландыша или бузину ни в коем случае есть нельзя. Поэтому лучше, если их просто не будет на участке. В любом случае установите правило: ничто незнакомое в рот не брать. 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3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F8BD18E1-3A43-41E9-8508-D31F8401B17D}" type="slidenum">
              <a:rPr b="0" lang="ru-RU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r>
              <a:rPr b="0" lang="ru-RU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Кроме ботаники, летом наглядно можно изучать и зоологию. Поговорите о том, почему не нужно размахивать руками, если рядом летает оса. Почему лучше не пользоваться резко пахнущим мылом или детской косметикой с сильными ароматами, чтобы не привлекать насекомых сладкими запахами. Что сделать, если все-таки укусила пчела. Для защиты от опасных насекомых выберите репеллент с натуральными компонентами, разрешенный для детей, и наносите его самостоятельно в соответствии с инструкцией. 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5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EAF4682D-08F8-4D16-BA23-5BB8CDE27AA0}" type="slidenum">
              <a:rPr b="0" lang="ru-RU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1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E35E82E1-95DB-4744-919F-24C74804397A}" type="slidenum">
              <a:rPr b="0" lang="ru-RU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r>
              <a:rPr b="0" lang="ru-RU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Стоит, как можно раньше познакомить ребенка с солнцезащитным кремом и объяснить, для чего и как часто им пользоваться. И даже с учетом нанесенного крема нужно не забывать про головной убор и зонт для пляжных игр, а также о том, что необходимо чередовать время пребывания на солнце с играми в тени. Расскажите о периодах самого активного солнца (с 10-00 до 17-00) и объясните, что если ребенок чувствует, как ему начало щипать кожу, нужно сразу же уйти в тень. 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7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89E0DA0E-D3FD-4119-9E4E-6CC5E7F1541A}" type="slidenum">
              <a:rPr b="0" lang="ru-RU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r>
              <a:rPr b="0" lang="ru-RU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Даже если ребенок уверенно плавает или одет в специальные нарукавники, жилет и круг, обязательно будьте рядом внимательным наблюдателем и не упускайте его из виду. Так вы сможете видеть, что ребенок плавает в специально отведенном, неглубоком месте и контролировать потенциально опасные игры, которыми дети могут увлекаться в воде. </a:t>
            </a:r>
            <a:r>
              <a:rPr b="0" lang="ru-RU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
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9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C5A42059-AC35-470E-9E16-4C45F796F0C9}" type="slidenum">
              <a:rPr b="0" lang="ru-RU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r>
              <a:rPr b="0" lang="ru-RU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Покупка велосипеда, роликов или скейтборда должна сопровождаться покупкой шлема и прочей защиты от травм. А надевание такого снаряжения пусть станет обязательным правилом, неважно, одну минуту ехать до нужного места или двадцать. 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1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BB061C0B-EAF7-4C60-8D59-104E5603A332}" type="slidenum">
              <a:rPr b="0" lang="ru-RU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r>
              <a:rPr b="0" lang="ru-RU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Прежде чем посадить ребенка на качели, взрослому необходимо убедиться, что крепления прочные, а сиденье гладкое, без зазубрин и торчащих гвоздей. Аттракционы в парках необходимо выбирать в соответствии с рекомендованным правилами возрастом, напоминать детям о пристегивании и аккуратном поведении во время катания. Во время прыжков маленького ребенка на батуте, взрослому нужно находиться рядом и не разрешать кувырки или прыжки нескольких детей на батуте одновременно. Также нужно объяснить ребенку, что на солнце металлические части игровых конструкций могут сильно нагреваться и, прежде чем съезжать с горки, нужно убедиться, не горяча ли ее поверхность. 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3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261FA7C6-9EC1-4526-9B82-F6E2BD83A0B3}" type="slidenum">
              <a:rPr b="0" lang="ru-RU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440" cy="8377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868644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304920" y="3918240"/>
            <a:ext cx="868644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440" cy="8377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423864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755960" y="1554120"/>
            <a:ext cx="423864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4755960" y="3918240"/>
            <a:ext cx="423864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304920" y="3918240"/>
            <a:ext cx="423864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440" cy="8377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8686440" cy="4525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304920" y="1554120"/>
            <a:ext cx="8686440" cy="4525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pic>
        <p:nvPicPr>
          <p:cNvPr id="41" name="" descr=""/>
          <p:cNvPicPr/>
          <p:nvPr/>
        </p:nvPicPr>
        <p:blipFill>
          <a:blip r:embed=""/>
          <a:stretch/>
        </p:blipFill>
        <p:spPr>
          <a:xfrm>
            <a:off x="304920" y="1554120"/>
            <a:ext cx="8686440" cy="4525560"/>
          </a:xfrm>
          <a:prstGeom prst="rect">
            <a:avLst/>
          </a:prstGeom>
          <a:ln>
            <a:noFill/>
          </a:ln>
        </p:spPr>
      </p:pic>
      <p:pic>
        <p:nvPicPr>
          <p:cNvPr id="42" name="" descr=""/>
          <p:cNvPicPr/>
          <p:nvPr/>
        </p:nvPicPr>
        <p:blipFill>
          <a:blip r:embed=""/>
          <a:stretch/>
        </p:blipFill>
        <p:spPr>
          <a:xfrm>
            <a:off x="304920" y="1554120"/>
            <a:ext cx="8686440" cy="452556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440" cy="8377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subTitle"/>
          </p:nvPr>
        </p:nvSpPr>
        <p:spPr>
          <a:xfrm>
            <a:off x="304920" y="1554120"/>
            <a:ext cx="8686440" cy="4525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440" cy="8377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8686440" cy="4525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440" cy="8377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4238640" cy="4525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755960" y="1554120"/>
            <a:ext cx="4238640" cy="4525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440" cy="8377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subTitle"/>
          </p:nvPr>
        </p:nvSpPr>
        <p:spPr>
          <a:xfrm>
            <a:off x="304920" y="457200"/>
            <a:ext cx="8686440" cy="3884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440" cy="8377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423864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304920" y="3918240"/>
            <a:ext cx="423864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4755960" y="1554120"/>
            <a:ext cx="4238640" cy="4525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440" cy="8377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304920" y="1554120"/>
            <a:ext cx="8686440" cy="4525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440" cy="8377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4238640" cy="4525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755960" y="1554120"/>
            <a:ext cx="423864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755960" y="3918240"/>
            <a:ext cx="423864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440" cy="8377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423864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755960" y="1554120"/>
            <a:ext cx="423864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304920" y="3918240"/>
            <a:ext cx="868644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440" cy="8377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868644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304920" y="3918240"/>
            <a:ext cx="868644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440" cy="8377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423864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755960" y="1554120"/>
            <a:ext cx="423864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4755960" y="3918240"/>
            <a:ext cx="423864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304920" y="3918240"/>
            <a:ext cx="423864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440" cy="8377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8686440" cy="4525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 type="body"/>
          </p:nvPr>
        </p:nvSpPr>
        <p:spPr>
          <a:xfrm>
            <a:off x="304920" y="1554120"/>
            <a:ext cx="8686440" cy="4525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pic>
        <p:nvPicPr>
          <p:cNvPr id="83" name="" descr=""/>
          <p:cNvPicPr/>
          <p:nvPr/>
        </p:nvPicPr>
        <p:blipFill>
          <a:blip r:embed=""/>
          <a:stretch/>
        </p:blipFill>
        <p:spPr>
          <a:xfrm>
            <a:off x="304920" y="1554120"/>
            <a:ext cx="8686440" cy="4525560"/>
          </a:xfrm>
          <a:prstGeom prst="rect">
            <a:avLst/>
          </a:prstGeom>
          <a:ln>
            <a:noFill/>
          </a:ln>
        </p:spPr>
      </p:pic>
      <p:pic>
        <p:nvPicPr>
          <p:cNvPr id="84" name="" descr=""/>
          <p:cNvPicPr/>
          <p:nvPr/>
        </p:nvPicPr>
        <p:blipFill>
          <a:blip r:embed=""/>
          <a:stretch/>
        </p:blipFill>
        <p:spPr>
          <a:xfrm>
            <a:off x="304920" y="1554120"/>
            <a:ext cx="8686440" cy="452556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440" cy="8377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subTitle"/>
          </p:nvPr>
        </p:nvSpPr>
        <p:spPr>
          <a:xfrm>
            <a:off x="304920" y="1554120"/>
            <a:ext cx="8686440" cy="4525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440" cy="8377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8686440" cy="4525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440" cy="8377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4238640" cy="4525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4755960" y="1554120"/>
            <a:ext cx="4238640" cy="4525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440" cy="8377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440" cy="8377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8686440" cy="4525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subTitle"/>
          </p:nvPr>
        </p:nvSpPr>
        <p:spPr>
          <a:xfrm>
            <a:off x="304920" y="457200"/>
            <a:ext cx="8686440" cy="3884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440" cy="8377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423864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304920" y="3918240"/>
            <a:ext cx="423864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4755960" y="1554120"/>
            <a:ext cx="4238640" cy="4525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440" cy="8377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4238640" cy="4525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4755960" y="1554120"/>
            <a:ext cx="423864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4755960" y="3918240"/>
            <a:ext cx="423864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440" cy="8377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423864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4755960" y="1554120"/>
            <a:ext cx="423864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304920" y="3918240"/>
            <a:ext cx="868644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440" cy="8377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868644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 type="body"/>
          </p:nvPr>
        </p:nvSpPr>
        <p:spPr>
          <a:xfrm>
            <a:off x="304920" y="3918240"/>
            <a:ext cx="868644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440" cy="8377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423864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 type="body"/>
          </p:nvPr>
        </p:nvSpPr>
        <p:spPr>
          <a:xfrm>
            <a:off x="4755960" y="1554120"/>
            <a:ext cx="423864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121" name="PlaceHolder 4"/>
          <p:cNvSpPr>
            <a:spLocks noGrp="1"/>
          </p:cNvSpPr>
          <p:nvPr>
            <p:ph type="body"/>
          </p:nvPr>
        </p:nvSpPr>
        <p:spPr>
          <a:xfrm>
            <a:off x="4755960" y="3918240"/>
            <a:ext cx="423864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122" name="PlaceHolder 5"/>
          <p:cNvSpPr>
            <a:spLocks noGrp="1"/>
          </p:cNvSpPr>
          <p:nvPr>
            <p:ph type="body"/>
          </p:nvPr>
        </p:nvSpPr>
        <p:spPr>
          <a:xfrm>
            <a:off x="304920" y="3918240"/>
            <a:ext cx="423864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440" cy="8377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8686440" cy="4525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304920" y="1554120"/>
            <a:ext cx="8686440" cy="4525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pic>
        <p:nvPicPr>
          <p:cNvPr id="126" name="" descr=""/>
          <p:cNvPicPr/>
          <p:nvPr/>
        </p:nvPicPr>
        <p:blipFill>
          <a:blip r:embed=""/>
          <a:stretch/>
        </p:blipFill>
        <p:spPr>
          <a:xfrm>
            <a:off x="304920" y="1554120"/>
            <a:ext cx="8686440" cy="4525560"/>
          </a:xfrm>
          <a:prstGeom prst="rect">
            <a:avLst/>
          </a:prstGeom>
          <a:ln>
            <a:noFill/>
          </a:ln>
        </p:spPr>
      </p:pic>
      <p:pic>
        <p:nvPicPr>
          <p:cNvPr id="127" name="" descr=""/>
          <p:cNvPicPr/>
          <p:nvPr/>
        </p:nvPicPr>
        <p:blipFill>
          <a:blip r:embed=""/>
          <a:stretch/>
        </p:blipFill>
        <p:spPr>
          <a:xfrm>
            <a:off x="304920" y="1554120"/>
            <a:ext cx="8686440" cy="452556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440" cy="8377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subTitle"/>
          </p:nvPr>
        </p:nvSpPr>
        <p:spPr>
          <a:xfrm>
            <a:off x="304920" y="1554120"/>
            <a:ext cx="8686440" cy="4525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440" cy="8377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8686440" cy="4525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440" cy="8377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4238640" cy="4525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755960" y="1554120"/>
            <a:ext cx="4238640" cy="4525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440" cy="8377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4238640" cy="4525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4755960" y="1554120"/>
            <a:ext cx="4238640" cy="4525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440" cy="8377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subTitle"/>
          </p:nvPr>
        </p:nvSpPr>
        <p:spPr>
          <a:xfrm>
            <a:off x="304920" y="457200"/>
            <a:ext cx="8686440" cy="3884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440" cy="8377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423864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304920" y="3918240"/>
            <a:ext cx="423864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4755960" y="1554120"/>
            <a:ext cx="4238640" cy="4525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440" cy="8377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4238640" cy="4525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4755960" y="1554120"/>
            <a:ext cx="423864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 type="body"/>
          </p:nvPr>
        </p:nvSpPr>
        <p:spPr>
          <a:xfrm>
            <a:off x="4755960" y="3918240"/>
            <a:ext cx="423864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440" cy="8377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423864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4755960" y="1554120"/>
            <a:ext cx="423864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 type="body"/>
          </p:nvPr>
        </p:nvSpPr>
        <p:spPr>
          <a:xfrm>
            <a:off x="304920" y="3918240"/>
            <a:ext cx="868644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440" cy="8377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868644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304920" y="3918240"/>
            <a:ext cx="868644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440" cy="8377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423864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 type="body"/>
          </p:nvPr>
        </p:nvSpPr>
        <p:spPr>
          <a:xfrm>
            <a:off x="4755960" y="1554120"/>
            <a:ext cx="423864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163" name="PlaceHolder 4"/>
          <p:cNvSpPr>
            <a:spLocks noGrp="1"/>
          </p:cNvSpPr>
          <p:nvPr>
            <p:ph type="body"/>
          </p:nvPr>
        </p:nvSpPr>
        <p:spPr>
          <a:xfrm>
            <a:off x="4755960" y="3918240"/>
            <a:ext cx="423864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164" name="PlaceHolder 5"/>
          <p:cNvSpPr>
            <a:spLocks noGrp="1"/>
          </p:cNvSpPr>
          <p:nvPr>
            <p:ph type="body"/>
          </p:nvPr>
        </p:nvSpPr>
        <p:spPr>
          <a:xfrm>
            <a:off x="304920" y="3918240"/>
            <a:ext cx="423864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440" cy="8377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8686440" cy="4525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 type="body"/>
          </p:nvPr>
        </p:nvSpPr>
        <p:spPr>
          <a:xfrm>
            <a:off x="304920" y="1554120"/>
            <a:ext cx="8686440" cy="4525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pic>
        <p:nvPicPr>
          <p:cNvPr id="168" name="" descr=""/>
          <p:cNvPicPr/>
          <p:nvPr/>
        </p:nvPicPr>
        <p:blipFill>
          <a:blip r:embed=""/>
          <a:stretch/>
        </p:blipFill>
        <p:spPr>
          <a:xfrm>
            <a:off x="304920" y="1554120"/>
            <a:ext cx="8686440" cy="4525560"/>
          </a:xfrm>
          <a:prstGeom prst="rect">
            <a:avLst/>
          </a:prstGeom>
          <a:ln>
            <a:noFill/>
          </a:ln>
        </p:spPr>
      </p:pic>
      <p:pic>
        <p:nvPicPr>
          <p:cNvPr id="169" name="" descr=""/>
          <p:cNvPicPr/>
          <p:nvPr/>
        </p:nvPicPr>
        <p:blipFill>
          <a:blip r:embed=""/>
          <a:stretch/>
        </p:blipFill>
        <p:spPr>
          <a:xfrm>
            <a:off x="304920" y="1554120"/>
            <a:ext cx="8686440" cy="452556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440" cy="8377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440" cy="8377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subTitle"/>
          </p:nvPr>
        </p:nvSpPr>
        <p:spPr>
          <a:xfrm>
            <a:off x="304920" y="1554120"/>
            <a:ext cx="8686440" cy="4525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440" cy="8377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8686440" cy="4525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440" cy="8377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4238640" cy="4525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 type="body"/>
          </p:nvPr>
        </p:nvSpPr>
        <p:spPr>
          <a:xfrm>
            <a:off x="4755960" y="1554120"/>
            <a:ext cx="4238640" cy="4525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440" cy="8377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subTitle"/>
          </p:nvPr>
        </p:nvSpPr>
        <p:spPr>
          <a:xfrm>
            <a:off x="304920" y="457200"/>
            <a:ext cx="8686440" cy="3884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440" cy="8377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423864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 type="body"/>
          </p:nvPr>
        </p:nvSpPr>
        <p:spPr>
          <a:xfrm>
            <a:off x="304920" y="3918240"/>
            <a:ext cx="423864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190" name="PlaceHolder 4"/>
          <p:cNvSpPr>
            <a:spLocks noGrp="1"/>
          </p:cNvSpPr>
          <p:nvPr>
            <p:ph type="body"/>
          </p:nvPr>
        </p:nvSpPr>
        <p:spPr>
          <a:xfrm>
            <a:off x="4755960" y="1554120"/>
            <a:ext cx="4238640" cy="4525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440" cy="8377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4238640" cy="4525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 type="body"/>
          </p:nvPr>
        </p:nvSpPr>
        <p:spPr>
          <a:xfrm>
            <a:off x="4755960" y="1554120"/>
            <a:ext cx="423864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194" name="PlaceHolder 4"/>
          <p:cNvSpPr>
            <a:spLocks noGrp="1"/>
          </p:cNvSpPr>
          <p:nvPr>
            <p:ph type="body"/>
          </p:nvPr>
        </p:nvSpPr>
        <p:spPr>
          <a:xfrm>
            <a:off x="4755960" y="3918240"/>
            <a:ext cx="423864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440" cy="8377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423864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body"/>
          </p:nvPr>
        </p:nvSpPr>
        <p:spPr>
          <a:xfrm>
            <a:off x="4755960" y="1554120"/>
            <a:ext cx="423864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198" name="PlaceHolder 4"/>
          <p:cNvSpPr>
            <a:spLocks noGrp="1"/>
          </p:cNvSpPr>
          <p:nvPr>
            <p:ph type="body"/>
          </p:nvPr>
        </p:nvSpPr>
        <p:spPr>
          <a:xfrm>
            <a:off x="304920" y="3918240"/>
            <a:ext cx="868644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440" cy="8377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868644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 type="body"/>
          </p:nvPr>
        </p:nvSpPr>
        <p:spPr>
          <a:xfrm>
            <a:off x="304920" y="3918240"/>
            <a:ext cx="868644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440" cy="8377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423864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204" name="PlaceHolder 3"/>
          <p:cNvSpPr>
            <a:spLocks noGrp="1"/>
          </p:cNvSpPr>
          <p:nvPr>
            <p:ph type="body"/>
          </p:nvPr>
        </p:nvSpPr>
        <p:spPr>
          <a:xfrm>
            <a:off x="4755960" y="1554120"/>
            <a:ext cx="423864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205" name="PlaceHolder 4"/>
          <p:cNvSpPr>
            <a:spLocks noGrp="1"/>
          </p:cNvSpPr>
          <p:nvPr>
            <p:ph type="body"/>
          </p:nvPr>
        </p:nvSpPr>
        <p:spPr>
          <a:xfrm>
            <a:off x="4755960" y="3918240"/>
            <a:ext cx="423864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206" name="PlaceHolder 5"/>
          <p:cNvSpPr>
            <a:spLocks noGrp="1"/>
          </p:cNvSpPr>
          <p:nvPr>
            <p:ph type="body"/>
          </p:nvPr>
        </p:nvSpPr>
        <p:spPr>
          <a:xfrm>
            <a:off x="304920" y="3918240"/>
            <a:ext cx="423864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304920" y="457200"/>
            <a:ext cx="8686440" cy="3884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440" cy="8377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8686440" cy="4525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209" name="PlaceHolder 3"/>
          <p:cNvSpPr>
            <a:spLocks noGrp="1"/>
          </p:cNvSpPr>
          <p:nvPr>
            <p:ph type="body"/>
          </p:nvPr>
        </p:nvSpPr>
        <p:spPr>
          <a:xfrm>
            <a:off x="304920" y="1554120"/>
            <a:ext cx="8686440" cy="4525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pic>
        <p:nvPicPr>
          <p:cNvPr id="210" name="" descr=""/>
          <p:cNvPicPr/>
          <p:nvPr/>
        </p:nvPicPr>
        <p:blipFill>
          <a:blip r:embed=""/>
          <a:stretch/>
        </p:blipFill>
        <p:spPr>
          <a:xfrm>
            <a:off x="304920" y="1554120"/>
            <a:ext cx="8686440" cy="4525560"/>
          </a:xfrm>
          <a:prstGeom prst="rect">
            <a:avLst/>
          </a:prstGeom>
          <a:ln>
            <a:noFill/>
          </a:ln>
        </p:spPr>
      </p:pic>
      <p:pic>
        <p:nvPicPr>
          <p:cNvPr id="211" name="" descr=""/>
          <p:cNvPicPr/>
          <p:nvPr/>
        </p:nvPicPr>
        <p:blipFill>
          <a:blip r:embed=""/>
          <a:stretch/>
        </p:blipFill>
        <p:spPr>
          <a:xfrm>
            <a:off x="304920" y="1554120"/>
            <a:ext cx="8686440" cy="452556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440" cy="8377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423864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304920" y="3918240"/>
            <a:ext cx="423864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755960" y="1554120"/>
            <a:ext cx="4238640" cy="4525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440" cy="8377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4238640" cy="4525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755960" y="1554120"/>
            <a:ext cx="423864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755960" y="3918240"/>
            <a:ext cx="423864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440" cy="8377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423864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755960" y="1554120"/>
            <a:ext cx="423864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304920" y="3918240"/>
            <a:ext cx="8686440" cy="2158560"/>
          </a:xfrm>
          <a:prstGeom prst="rect">
            <a:avLst/>
          </a:prstGeom>
        </p:spPr>
        <p:txBody>
          <a:bodyPr lIns="0" rIns="0" tIns="0" bIns="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Line 1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Line 2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" name="Line 3"/>
          <p:cNvSpPr/>
          <p:nvPr/>
        </p:nvSpPr>
        <p:spPr>
          <a:xfrm>
            <a:off x="514080" y="1057680"/>
            <a:ext cx="8629920" cy="252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" name="Line 4"/>
          <p:cNvSpPr/>
          <p:nvPr/>
        </p:nvSpPr>
        <p:spPr>
          <a:xfrm>
            <a:off x="514080" y="5349600"/>
            <a:ext cx="8629920" cy="252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" name="PlaceHolder 5"/>
          <p:cNvSpPr>
            <a:spLocks noGrp="1"/>
          </p:cNvSpPr>
          <p:nvPr>
            <p:ph type="title"/>
          </p:nvPr>
        </p:nvSpPr>
        <p:spPr>
          <a:xfrm>
            <a:off x="380880" y="4853520"/>
            <a:ext cx="8457840" cy="122184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3600" spc="-1" strike="noStrike" cap="all">
                <a:solidFill>
                  <a:srgbClr val="4e3b30"/>
                </a:solidFill>
                <a:uFill>
                  <a:solidFill>
                    <a:srgbClr val="ffffff"/>
                  </a:solidFill>
                </a:uFill>
                <a:latin typeface="Franklin Gothic Medium"/>
              </a:rPr>
              <a:t>Образец заголовка</a:t>
            </a:r>
            <a:endParaRPr b="0" lang="ru-RU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5" name="PlaceHolder 6"/>
          <p:cNvSpPr>
            <a:spLocks noGrp="1"/>
          </p:cNvSpPr>
          <p:nvPr>
            <p:ph type="dt"/>
          </p:nvPr>
        </p:nvSpPr>
        <p:spPr>
          <a:xfrm>
            <a:off x="6477120" y="76320"/>
            <a:ext cx="2514240" cy="28872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11C01781-F100-4F74-AFDC-5B5D7D930A33}" type="datetime">
              <a:rPr b="0" lang="ru-RU" sz="1200" spc="-1" strike="noStrike">
                <a:solidFill>
                  <a:srgbClr val="d38e28"/>
                </a:solidFill>
                <a:uFill>
                  <a:solidFill>
                    <a:srgbClr val="ffffff"/>
                  </a:solidFill>
                </a:uFill>
                <a:latin typeface="Franklin Gothic Book"/>
              </a:rPr>
              <a:t>29.5.19</a:t>
            </a:fld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PlaceHolder 7"/>
          <p:cNvSpPr>
            <a:spLocks noGrp="1"/>
          </p:cNvSpPr>
          <p:nvPr>
            <p:ph type="ftr"/>
          </p:nvPr>
        </p:nvSpPr>
        <p:spPr>
          <a:xfrm>
            <a:off x="3124080" y="76320"/>
            <a:ext cx="3352320" cy="288720"/>
          </a:xfrm>
          <a:prstGeom prst="rect">
            <a:avLst/>
          </a:prstGeom>
        </p:spPr>
        <p:txBody>
          <a:bodyPr lIns="90000" rIns="90000" tIns="45000" bIns="45000"/>
          <a:p>
            <a:endParaRPr b="0" lang="ru-RU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PlaceHolder 8"/>
          <p:cNvSpPr>
            <a:spLocks noGrp="1"/>
          </p:cNvSpPr>
          <p:nvPr>
            <p:ph type="sldNum"/>
          </p:nvPr>
        </p:nvSpPr>
        <p:spPr>
          <a:xfrm>
            <a:off x="8229600" y="6473880"/>
            <a:ext cx="758520" cy="246600"/>
          </a:xfrm>
          <a:prstGeom prst="rect">
            <a:avLst/>
          </a:prstGeom>
        </p:spPr>
        <p:txBody>
          <a:bodyPr lIns="90000" rIns="90000" tIns="45000" bIns="45000"/>
          <a:p>
            <a:pPr algn="r">
              <a:lnSpc>
                <a:spcPct val="100000"/>
              </a:lnSpc>
            </a:pPr>
            <a:fld id="{06350C83-BC31-4EFD-B81A-96291C0FBF8C}" type="slidenum">
              <a:rPr b="0" lang="ru-RU" sz="1200" spc="-1" strike="noStrike">
                <a:solidFill>
                  <a:srgbClr val="d38e28"/>
                </a:solidFill>
                <a:uFill>
                  <a:solidFill>
                    <a:srgbClr val="ffffff"/>
                  </a:solidFill>
                </a:uFill>
                <a:latin typeface="Franklin Gothic Book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" name="PlaceHolder 9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4e3b30"/>
                </a:solidFill>
                <a:uFill>
                  <a:solidFill>
                    <a:srgbClr val="ffffff"/>
                  </a:solidFill>
                </a:uFill>
                <a:latin typeface="Franklin Gothic Book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400" spc="-1" strike="noStrike">
                <a:solidFill>
                  <a:srgbClr val="4e3b30"/>
                </a:solidFill>
                <a:uFill>
                  <a:solidFill>
                    <a:srgbClr val="ffffff"/>
                  </a:solidFill>
                </a:uFill>
                <a:latin typeface="Franklin Gothic Book"/>
              </a:rPr>
              <a:t>Второй уровень структуры</a:t>
            </a:r>
            <a:endParaRPr b="0" lang="ru-RU" sz="24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4e3b30"/>
                </a:solidFill>
                <a:uFill>
                  <a:solidFill>
                    <a:srgbClr val="ffffff"/>
                  </a:solidFill>
                </a:uFill>
                <a:latin typeface="Franklin Gothic Book"/>
              </a:rPr>
              <a:t>Третий уровень структуры</a:t>
            </a:r>
            <a:endParaRPr b="0" lang="ru-RU" sz="20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4e3b30"/>
                </a:solidFill>
                <a:uFill>
                  <a:solidFill>
                    <a:srgbClr val="ffffff"/>
                  </a:solidFill>
                </a:uFill>
                <a:latin typeface="Franklin Gothic Book"/>
              </a:rPr>
              <a:t>Четвёртый уровень структуры</a:t>
            </a:r>
            <a:endParaRPr b="0" lang="ru-RU" sz="18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4e3b30"/>
                </a:solidFill>
                <a:uFill>
                  <a:solidFill>
                    <a:srgbClr val="ffffff"/>
                  </a:solidFill>
                </a:uFill>
                <a:latin typeface="Franklin Gothic Book"/>
              </a:rPr>
              <a:t>Пятый уровень структуры</a:t>
            </a:r>
            <a:endParaRPr b="0" lang="ru-RU" sz="20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4e3b30"/>
                </a:solidFill>
                <a:uFill>
                  <a:solidFill>
                    <a:srgbClr val="ffffff"/>
                  </a:solidFill>
                </a:uFill>
                <a:latin typeface="Franklin Gothic Book"/>
              </a:rPr>
              <a:t>Шестой уровень структуры</a:t>
            </a:r>
            <a:endParaRPr b="0" lang="ru-RU" sz="20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4e3b30"/>
                </a:solidFill>
                <a:uFill>
                  <a:solidFill>
                    <a:srgbClr val="ffffff"/>
                  </a:solidFill>
                </a:uFill>
                <a:latin typeface="Franklin Gothic Book"/>
              </a:rPr>
              <a:t>Седьмой уровень структуры</a:t>
            </a:r>
            <a:endParaRPr b="0" lang="ru-RU" sz="20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Line 1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" name="Line 2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" name="Line 3"/>
          <p:cNvSpPr/>
          <p:nvPr/>
        </p:nvSpPr>
        <p:spPr>
          <a:xfrm>
            <a:off x="514080" y="1057680"/>
            <a:ext cx="8629920" cy="252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6" name="PlaceHolder 4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440" cy="837720"/>
          </a:xfrm>
          <a:prstGeom prst="rect">
            <a:avLst/>
          </a:prstGeom>
        </p:spPr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0" lang="ru-RU" sz="3600" spc="-1" strike="noStrike" cap="all">
                <a:solidFill>
                  <a:srgbClr val="4e3b30"/>
                </a:solidFill>
                <a:uFill>
                  <a:solidFill>
                    <a:srgbClr val="ffffff"/>
                  </a:solidFill>
                </a:uFill>
                <a:latin typeface="Franklin Gothic Medium"/>
              </a:rPr>
              <a:t>Образец заголовка</a:t>
            </a:r>
            <a:endParaRPr b="0" lang="ru-RU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47" name="PlaceHolder 5"/>
          <p:cNvSpPr>
            <a:spLocks noGrp="1"/>
          </p:cNvSpPr>
          <p:nvPr>
            <p:ph type="body"/>
          </p:nvPr>
        </p:nvSpPr>
        <p:spPr>
          <a:xfrm>
            <a:off x="304920" y="1554120"/>
            <a:ext cx="8686440" cy="4525560"/>
          </a:xfrm>
          <a:prstGeom prst="rect">
            <a:avLst/>
          </a:prstGeom>
        </p:spPr>
        <p:txBody>
          <a:bodyPr lIns="90000" rIns="90000" tIns="45000" bIns="45000"/>
          <a:p>
            <a:pPr marL="343080" indent="-342720">
              <a:lnSpc>
                <a:spcPct val="100000"/>
              </a:lnSpc>
              <a:buClr>
                <a:srgbClr val="f0a22e"/>
              </a:buClr>
              <a:buSzPct val="70000"/>
              <a:buFont typeface="Wingdings 2" charset="2"/>
              <a:buChar char=""/>
            </a:pPr>
            <a:r>
              <a:rPr b="0" lang="ru-RU" sz="3200" spc="-1" strike="noStrike">
                <a:solidFill>
                  <a:srgbClr val="4e3b30"/>
                </a:solidFill>
                <a:uFill>
                  <a:solidFill>
                    <a:srgbClr val="ffffff"/>
                  </a:solidFill>
                </a:uFill>
                <a:latin typeface="Franklin Gothic Book"/>
              </a:rPr>
              <a:t>Образец текста</a:t>
            </a:r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  <a:p>
            <a:pPr lvl="1" marL="743040" indent="-285480">
              <a:lnSpc>
                <a:spcPct val="100000"/>
              </a:lnSpc>
              <a:buClr>
                <a:srgbClr val="f0a22e"/>
              </a:buClr>
              <a:buSzPct val="70000"/>
              <a:buFont typeface="Wingdings 2" charset="2"/>
              <a:buChar char=""/>
            </a:pPr>
            <a:r>
              <a:rPr b="0" lang="ru-RU" sz="2800" spc="-1" strike="noStrike">
                <a:solidFill>
                  <a:srgbClr val="4e3b30"/>
                </a:solidFill>
                <a:uFill>
                  <a:solidFill>
                    <a:srgbClr val="ffffff"/>
                  </a:solidFill>
                </a:uFill>
                <a:latin typeface="Franklin Gothic Book"/>
              </a:rPr>
              <a:t>Второй уровень</a:t>
            </a:r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  <a:p>
            <a:pPr lvl="2" marL="1143000" indent="-228240">
              <a:lnSpc>
                <a:spcPct val="100000"/>
              </a:lnSpc>
              <a:buClr>
                <a:srgbClr val="f0a22e"/>
              </a:buClr>
              <a:buSzPct val="70000"/>
              <a:buFont typeface="Wingdings 2" charset="2"/>
              <a:buChar char=""/>
            </a:pPr>
            <a:r>
              <a:rPr b="0" lang="ru-RU" sz="2400" spc="-1" strike="noStrike">
                <a:solidFill>
                  <a:srgbClr val="4e3b30"/>
                </a:solidFill>
                <a:uFill>
                  <a:solidFill>
                    <a:srgbClr val="ffffff"/>
                  </a:solidFill>
                </a:uFill>
                <a:latin typeface="Franklin Gothic Book"/>
              </a:rPr>
              <a:t>Третий уровень</a:t>
            </a:r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  <a:p>
            <a:pPr lvl="3" marL="1600200" indent="-228240">
              <a:lnSpc>
                <a:spcPct val="100000"/>
              </a:lnSpc>
              <a:buClr>
                <a:srgbClr val="f0a22e"/>
              </a:buClr>
              <a:buSzPct val="70000"/>
              <a:buFont typeface="Wingdings 2" charset="2"/>
              <a:buChar char=""/>
            </a:pPr>
            <a:r>
              <a:rPr b="0" lang="ru-RU" sz="2000" spc="-1" strike="noStrike">
                <a:solidFill>
                  <a:srgbClr val="4e3b30"/>
                </a:solidFill>
                <a:uFill>
                  <a:solidFill>
                    <a:srgbClr val="ffffff"/>
                  </a:solidFill>
                </a:uFill>
                <a:latin typeface="Franklin Gothic Book"/>
              </a:rPr>
              <a:t>Четвертый уровень</a:t>
            </a:r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  <a:p>
            <a:pPr lvl="4" marL="2057400" indent="-228240">
              <a:lnSpc>
                <a:spcPct val="100000"/>
              </a:lnSpc>
              <a:buClr>
                <a:srgbClr val="f0a22e"/>
              </a:buClr>
              <a:buSzPct val="60000"/>
              <a:buFont typeface="Wingdings 2" charset="2"/>
              <a:buChar char=""/>
            </a:pPr>
            <a:r>
              <a:rPr b="0" lang="ru-RU" sz="1800" spc="-1" strike="noStrike">
                <a:solidFill>
                  <a:srgbClr val="4e3b30"/>
                </a:solidFill>
                <a:uFill>
                  <a:solidFill>
                    <a:srgbClr val="ffffff"/>
                  </a:solidFill>
                </a:uFill>
                <a:latin typeface="Franklin Gothic Book"/>
              </a:rPr>
              <a:t>Пятый уровень</a:t>
            </a:r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48" name="PlaceHolder 6"/>
          <p:cNvSpPr>
            <a:spLocks noGrp="1"/>
          </p:cNvSpPr>
          <p:nvPr>
            <p:ph type="dt"/>
          </p:nvPr>
        </p:nvSpPr>
        <p:spPr>
          <a:xfrm>
            <a:off x="6477120" y="76320"/>
            <a:ext cx="2514240" cy="28872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5C86DEE7-98EF-4186-BE8F-DCE59A11DE7F}" type="datetime">
              <a:rPr b="0" lang="ru-RU" sz="1200" spc="-1" strike="noStrike">
                <a:solidFill>
                  <a:srgbClr val="d38e28"/>
                </a:solidFill>
                <a:uFill>
                  <a:solidFill>
                    <a:srgbClr val="ffffff"/>
                  </a:solidFill>
                </a:uFill>
                <a:latin typeface="Franklin Gothic Book"/>
              </a:rPr>
              <a:t>29.5.19</a:t>
            </a:fld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9" name="PlaceHolder 7"/>
          <p:cNvSpPr>
            <a:spLocks noGrp="1"/>
          </p:cNvSpPr>
          <p:nvPr>
            <p:ph type="ftr"/>
          </p:nvPr>
        </p:nvSpPr>
        <p:spPr>
          <a:xfrm>
            <a:off x="3581280" y="76320"/>
            <a:ext cx="2895120" cy="288720"/>
          </a:xfrm>
          <a:prstGeom prst="rect">
            <a:avLst/>
          </a:prstGeom>
        </p:spPr>
        <p:txBody>
          <a:bodyPr lIns="90000" rIns="90000" tIns="45000" bIns="45000"/>
          <a:p>
            <a:endParaRPr b="0" lang="ru-RU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0" name="PlaceHolder 8"/>
          <p:cNvSpPr>
            <a:spLocks noGrp="1"/>
          </p:cNvSpPr>
          <p:nvPr>
            <p:ph type="sldNum"/>
          </p:nvPr>
        </p:nvSpPr>
        <p:spPr>
          <a:xfrm>
            <a:off x="8229600" y="6473880"/>
            <a:ext cx="758520" cy="246600"/>
          </a:xfrm>
          <a:prstGeom prst="rect">
            <a:avLst/>
          </a:prstGeom>
        </p:spPr>
        <p:txBody>
          <a:bodyPr lIns="90000" rIns="90000" tIns="45000" bIns="45000"/>
          <a:p>
            <a:pPr algn="r">
              <a:lnSpc>
                <a:spcPct val="100000"/>
              </a:lnSpc>
            </a:pPr>
            <a:fld id="{BCEA7D97-5250-4F0D-94A4-7A362D38BF99}" type="slidenum">
              <a:rPr b="0" lang="ru-RU" sz="1200" spc="-1" strike="noStrike">
                <a:solidFill>
                  <a:srgbClr val="d38e28"/>
                </a:solidFill>
                <a:uFill>
                  <a:solidFill>
                    <a:srgbClr val="ffffff"/>
                  </a:solidFill>
                </a:uFill>
                <a:latin typeface="Franklin Gothic Book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Line 1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6" name="Line 2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7" name="Line 3"/>
          <p:cNvSpPr/>
          <p:nvPr/>
        </p:nvSpPr>
        <p:spPr>
          <a:xfrm>
            <a:off x="514080" y="1057680"/>
            <a:ext cx="8629920" cy="252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8" name="PlaceHolder 4"/>
          <p:cNvSpPr>
            <a:spLocks noGrp="1"/>
          </p:cNvSpPr>
          <p:nvPr>
            <p:ph type="title"/>
          </p:nvPr>
        </p:nvSpPr>
        <p:spPr>
          <a:xfrm>
            <a:off x="301680" y="457200"/>
            <a:ext cx="8686440" cy="840960"/>
          </a:xfrm>
          <a:prstGeom prst="rect">
            <a:avLst/>
          </a:prstGeom>
        </p:spPr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0" lang="ru-RU" sz="3600" spc="-1" strike="noStrike" cap="all">
                <a:solidFill>
                  <a:srgbClr val="4e3b30"/>
                </a:solidFill>
                <a:uFill>
                  <a:solidFill>
                    <a:srgbClr val="ffffff"/>
                  </a:solidFill>
                </a:uFill>
                <a:latin typeface="Franklin Gothic Medium"/>
              </a:rPr>
              <a:t>Образец заголовка</a:t>
            </a:r>
            <a:endParaRPr b="0" lang="ru-RU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89" name="PlaceHolder 5"/>
          <p:cNvSpPr>
            <a:spLocks noGrp="1"/>
          </p:cNvSpPr>
          <p:nvPr>
            <p:ph type="body"/>
          </p:nvPr>
        </p:nvSpPr>
        <p:spPr>
          <a:xfrm>
            <a:off x="304920" y="1600200"/>
            <a:ext cx="4190760" cy="4723920"/>
          </a:xfrm>
          <a:prstGeom prst="rect">
            <a:avLst/>
          </a:prstGeom>
        </p:spPr>
        <p:txBody>
          <a:bodyPr lIns="90000" rIns="90000" tIns="45000" bIns="45000"/>
          <a:p>
            <a:pPr marL="343080" indent="-342720">
              <a:lnSpc>
                <a:spcPct val="100000"/>
              </a:lnSpc>
              <a:buClr>
                <a:srgbClr val="f0a22e"/>
              </a:buClr>
              <a:buSzPct val="70000"/>
              <a:buFont typeface="Wingdings 2" charset="2"/>
              <a:buChar char=""/>
            </a:pPr>
            <a:r>
              <a:rPr b="0" lang="ru-RU" sz="2800" spc="-1" strike="noStrike">
                <a:solidFill>
                  <a:srgbClr val="4e3b30"/>
                </a:solidFill>
                <a:uFill>
                  <a:solidFill>
                    <a:srgbClr val="ffffff"/>
                  </a:solidFill>
                </a:uFill>
                <a:latin typeface="Franklin Gothic Book"/>
              </a:rPr>
              <a:t>Образец текста</a:t>
            </a:r>
            <a:endParaRPr b="0" lang="ru-RU" sz="28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  <a:p>
            <a:pPr lvl="1" marL="743040" indent="-285480">
              <a:lnSpc>
                <a:spcPct val="100000"/>
              </a:lnSpc>
              <a:buClr>
                <a:srgbClr val="f0a22e"/>
              </a:buClr>
              <a:buSzPct val="70000"/>
              <a:buFont typeface="Wingdings 2" charset="2"/>
              <a:buChar char=""/>
            </a:pPr>
            <a:r>
              <a:rPr b="0" lang="ru-RU" sz="2400" spc="-1" strike="noStrike">
                <a:solidFill>
                  <a:srgbClr val="4e3b30"/>
                </a:solidFill>
                <a:uFill>
                  <a:solidFill>
                    <a:srgbClr val="ffffff"/>
                  </a:solidFill>
                </a:uFill>
                <a:latin typeface="Franklin Gothic Book"/>
              </a:rPr>
              <a:t>Второй уровень</a:t>
            </a:r>
            <a:endParaRPr b="0" lang="ru-RU" sz="28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  <a:p>
            <a:pPr lvl="2" marL="1143000" indent="-228240">
              <a:lnSpc>
                <a:spcPct val="100000"/>
              </a:lnSpc>
              <a:buClr>
                <a:srgbClr val="f0a22e"/>
              </a:buClr>
              <a:buSzPct val="70000"/>
              <a:buFont typeface="Wingdings 2" charset="2"/>
              <a:buChar char=""/>
            </a:pPr>
            <a:r>
              <a:rPr b="0" lang="ru-RU" sz="2000" spc="-1" strike="noStrike">
                <a:solidFill>
                  <a:srgbClr val="4e3b30"/>
                </a:solidFill>
                <a:uFill>
                  <a:solidFill>
                    <a:srgbClr val="ffffff"/>
                  </a:solidFill>
                </a:uFill>
                <a:latin typeface="Franklin Gothic Book"/>
              </a:rPr>
              <a:t>Третий уровень</a:t>
            </a:r>
            <a:endParaRPr b="0" lang="ru-RU" sz="28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  <a:p>
            <a:pPr lvl="3" marL="1600200" indent="-228240">
              <a:lnSpc>
                <a:spcPct val="100000"/>
              </a:lnSpc>
              <a:buClr>
                <a:srgbClr val="f0a22e"/>
              </a:buClr>
              <a:buSzPct val="70000"/>
              <a:buFont typeface="Wingdings 2" charset="2"/>
              <a:buChar char=""/>
            </a:pPr>
            <a:r>
              <a:rPr b="0" lang="ru-RU" sz="1800" spc="-1" strike="noStrike">
                <a:solidFill>
                  <a:srgbClr val="4e3b30"/>
                </a:solidFill>
                <a:uFill>
                  <a:solidFill>
                    <a:srgbClr val="ffffff"/>
                  </a:solidFill>
                </a:uFill>
                <a:latin typeface="Franklin Gothic Book"/>
              </a:rPr>
              <a:t>Четвертый уровень</a:t>
            </a:r>
            <a:endParaRPr b="0" lang="ru-RU" sz="28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  <a:p>
            <a:pPr lvl="4" marL="2057400" indent="-228240">
              <a:lnSpc>
                <a:spcPct val="100000"/>
              </a:lnSpc>
              <a:buClr>
                <a:srgbClr val="f0a22e"/>
              </a:buClr>
              <a:buSzPct val="60000"/>
              <a:buFont typeface="Wingdings 2" charset="2"/>
              <a:buChar char=""/>
            </a:pPr>
            <a:r>
              <a:rPr b="0" lang="ru-RU" sz="1800" spc="-1" strike="noStrike">
                <a:solidFill>
                  <a:srgbClr val="4e3b30"/>
                </a:solidFill>
                <a:uFill>
                  <a:solidFill>
                    <a:srgbClr val="ffffff"/>
                  </a:solidFill>
                </a:uFill>
                <a:latin typeface="Franklin Gothic Book"/>
              </a:rPr>
              <a:t>Пятый уровень</a:t>
            </a:r>
            <a:endParaRPr b="0" lang="ru-RU" sz="28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90" name="PlaceHolder 6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343040" cy="4723920"/>
          </a:xfrm>
          <a:prstGeom prst="rect">
            <a:avLst/>
          </a:prstGeom>
        </p:spPr>
        <p:txBody>
          <a:bodyPr lIns="90000" rIns="90000" tIns="45000" bIns="45000"/>
          <a:p>
            <a:pPr marL="343080" indent="-342720">
              <a:lnSpc>
                <a:spcPct val="100000"/>
              </a:lnSpc>
              <a:buClr>
                <a:srgbClr val="f0a22e"/>
              </a:buClr>
              <a:buSzPct val="70000"/>
              <a:buFont typeface="Wingdings 2" charset="2"/>
              <a:buChar char=""/>
            </a:pPr>
            <a:r>
              <a:rPr b="0" lang="ru-RU" sz="2800" spc="-1" strike="noStrike">
                <a:solidFill>
                  <a:srgbClr val="4e3b30"/>
                </a:solidFill>
                <a:uFill>
                  <a:solidFill>
                    <a:srgbClr val="ffffff"/>
                  </a:solidFill>
                </a:uFill>
                <a:latin typeface="Franklin Gothic Book"/>
              </a:rPr>
              <a:t>Образец текста</a:t>
            </a:r>
            <a:endParaRPr b="0" lang="ru-RU" sz="28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  <a:p>
            <a:pPr lvl="1" marL="743040" indent="-285480">
              <a:lnSpc>
                <a:spcPct val="100000"/>
              </a:lnSpc>
              <a:buClr>
                <a:srgbClr val="f0a22e"/>
              </a:buClr>
              <a:buSzPct val="70000"/>
              <a:buFont typeface="Wingdings 2" charset="2"/>
              <a:buChar char=""/>
            </a:pPr>
            <a:r>
              <a:rPr b="0" lang="ru-RU" sz="2400" spc="-1" strike="noStrike">
                <a:solidFill>
                  <a:srgbClr val="4e3b30"/>
                </a:solidFill>
                <a:uFill>
                  <a:solidFill>
                    <a:srgbClr val="ffffff"/>
                  </a:solidFill>
                </a:uFill>
                <a:latin typeface="Franklin Gothic Book"/>
              </a:rPr>
              <a:t>Второй уровень</a:t>
            </a:r>
            <a:endParaRPr b="0" lang="ru-RU" sz="28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  <a:p>
            <a:pPr lvl="2" marL="1143000" indent="-228240">
              <a:lnSpc>
                <a:spcPct val="100000"/>
              </a:lnSpc>
              <a:buClr>
                <a:srgbClr val="f0a22e"/>
              </a:buClr>
              <a:buSzPct val="70000"/>
              <a:buFont typeface="Wingdings 2" charset="2"/>
              <a:buChar char=""/>
            </a:pPr>
            <a:r>
              <a:rPr b="0" lang="ru-RU" sz="2000" spc="-1" strike="noStrike">
                <a:solidFill>
                  <a:srgbClr val="4e3b30"/>
                </a:solidFill>
                <a:uFill>
                  <a:solidFill>
                    <a:srgbClr val="ffffff"/>
                  </a:solidFill>
                </a:uFill>
                <a:latin typeface="Franklin Gothic Book"/>
              </a:rPr>
              <a:t>Третий уровень</a:t>
            </a:r>
            <a:endParaRPr b="0" lang="ru-RU" sz="28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  <a:p>
            <a:pPr lvl="3" marL="1600200" indent="-228240">
              <a:lnSpc>
                <a:spcPct val="100000"/>
              </a:lnSpc>
              <a:buClr>
                <a:srgbClr val="f0a22e"/>
              </a:buClr>
              <a:buSzPct val="70000"/>
              <a:buFont typeface="Wingdings 2" charset="2"/>
              <a:buChar char=""/>
            </a:pPr>
            <a:r>
              <a:rPr b="0" lang="ru-RU" sz="1800" spc="-1" strike="noStrike">
                <a:solidFill>
                  <a:srgbClr val="4e3b30"/>
                </a:solidFill>
                <a:uFill>
                  <a:solidFill>
                    <a:srgbClr val="ffffff"/>
                  </a:solidFill>
                </a:uFill>
                <a:latin typeface="Franklin Gothic Book"/>
              </a:rPr>
              <a:t>Четвертый уровень</a:t>
            </a:r>
            <a:endParaRPr b="0" lang="ru-RU" sz="28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  <a:p>
            <a:pPr lvl="4" marL="2057400" indent="-228240">
              <a:lnSpc>
                <a:spcPct val="100000"/>
              </a:lnSpc>
              <a:buClr>
                <a:srgbClr val="f0a22e"/>
              </a:buClr>
              <a:buSzPct val="60000"/>
              <a:buFont typeface="Wingdings 2" charset="2"/>
              <a:buChar char=""/>
            </a:pPr>
            <a:r>
              <a:rPr b="0" lang="ru-RU" sz="1800" spc="-1" strike="noStrike">
                <a:solidFill>
                  <a:srgbClr val="4e3b30"/>
                </a:solidFill>
                <a:uFill>
                  <a:solidFill>
                    <a:srgbClr val="ffffff"/>
                  </a:solidFill>
                </a:uFill>
                <a:latin typeface="Franklin Gothic Book"/>
              </a:rPr>
              <a:t>Пятый уровень</a:t>
            </a:r>
            <a:endParaRPr b="0" lang="ru-RU" sz="28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91" name="PlaceHolder 7"/>
          <p:cNvSpPr>
            <a:spLocks noGrp="1"/>
          </p:cNvSpPr>
          <p:nvPr>
            <p:ph type="dt"/>
          </p:nvPr>
        </p:nvSpPr>
        <p:spPr>
          <a:xfrm>
            <a:off x="6477120" y="76320"/>
            <a:ext cx="2514240" cy="28872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C5D75ABB-2F8C-469E-88AA-8E85EF4CAC40}" type="datetime">
              <a:rPr b="0" lang="ru-RU" sz="1200" spc="-1" strike="noStrike">
                <a:solidFill>
                  <a:srgbClr val="d38e28"/>
                </a:solidFill>
                <a:uFill>
                  <a:solidFill>
                    <a:srgbClr val="ffffff"/>
                  </a:solidFill>
                </a:uFill>
                <a:latin typeface="Franklin Gothic Book"/>
              </a:rPr>
              <a:t>29.5.19</a:t>
            </a:fld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2" name="PlaceHolder 8"/>
          <p:cNvSpPr>
            <a:spLocks noGrp="1"/>
          </p:cNvSpPr>
          <p:nvPr>
            <p:ph type="ftr"/>
          </p:nvPr>
        </p:nvSpPr>
        <p:spPr>
          <a:xfrm>
            <a:off x="3124080" y="76320"/>
            <a:ext cx="3352320" cy="288720"/>
          </a:xfrm>
          <a:prstGeom prst="rect">
            <a:avLst/>
          </a:prstGeom>
        </p:spPr>
        <p:txBody>
          <a:bodyPr lIns="90000" rIns="90000" tIns="45000" bIns="45000"/>
          <a:p>
            <a:endParaRPr b="0" lang="ru-RU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3" name="PlaceHolder 9"/>
          <p:cNvSpPr>
            <a:spLocks noGrp="1"/>
          </p:cNvSpPr>
          <p:nvPr>
            <p:ph type="sldNum"/>
          </p:nvPr>
        </p:nvSpPr>
        <p:spPr>
          <a:xfrm>
            <a:off x="8229600" y="6477120"/>
            <a:ext cx="761760" cy="244080"/>
          </a:xfrm>
          <a:prstGeom prst="rect">
            <a:avLst/>
          </a:prstGeom>
        </p:spPr>
        <p:txBody>
          <a:bodyPr lIns="90000" rIns="90000" tIns="45000" bIns="45000"/>
          <a:p>
            <a:pPr algn="r">
              <a:lnSpc>
                <a:spcPct val="100000"/>
              </a:lnSpc>
            </a:pPr>
            <a:fld id="{2E00CB1C-EF85-4F09-8F9E-8273FB66D64D}" type="slidenum">
              <a:rPr b="0" lang="ru-RU" sz="1200" spc="-1" strike="noStrike">
                <a:solidFill>
                  <a:srgbClr val="d38e28"/>
                </a:solidFill>
                <a:uFill>
                  <a:solidFill>
                    <a:srgbClr val="ffffff"/>
                  </a:solidFill>
                </a:uFill>
                <a:latin typeface="Franklin Gothic Book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Line 1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9" name="Line 2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0" name="Line 3"/>
          <p:cNvSpPr/>
          <p:nvPr/>
        </p:nvSpPr>
        <p:spPr>
          <a:xfrm>
            <a:off x="514080" y="1057680"/>
            <a:ext cx="8629920" cy="252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1" name="PlaceHolder 4"/>
          <p:cNvSpPr>
            <a:spLocks noGrp="1"/>
          </p:cNvSpPr>
          <p:nvPr>
            <p:ph type="dt"/>
          </p:nvPr>
        </p:nvSpPr>
        <p:spPr>
          <a:xfrm>
            <a:off x="6477120" y="76320"/>
            <a:ext cx="2514240" cy="28872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0F587458-9C52-4542-AD41-20045BE08AE5}" type="datetime">
              <a:rPr b="0" lang="ru-RU" sz="1200" spc="-1" strike="noStrike">
                <a:solidFill>
                  <a:srgbClr val="d38e28"/>
                </a:solidFill>
                <a:uFill>
                  <a:solidFill>
                    <a:srgbClr val="ffffff"/>
                  </a:solidFill>
                </a:uFill>
                <a:latin typeface="Franklin Gothic Book"/>
              </a:rPr>
              <a:t>29.5.19</a:t>
            </a:fld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32" name="PlaceHolder 5"/>
          <p:cNvSpPr>
            <a:spLocks noGrp="1"/>
          </p:cNvSpPr>
          <p:nvPr>
            <p:ph type="ftr"/>
          </p:nvPr>
        </p:nvSpPr>
        <p:spPr>
          <a:xfrm>
            <a:off x="3124080" y="76320"/>
            <a:ext cx="3352320" cy="288720"/>
          </a:xfrm>
          <a:prstGeom prst="rect">
            <a:avLst/>
          </a:prstGeom>
        </p:spPr>
        <p:txBody>
          <a:bodyPr lIns="90000" rIns="90000" tIns="45000" bIns="45000"/>
          <a:p>
            <a:endParaRPr b="0" lang="ru-RU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33" name="PlaceHolder 6"/>
          <p:cNvSpPr>
            <a:spLocks noGrp="1"/>
          </p:cNvSpPr>
          <p:nvPr>
            <p:ph type="sldNum"/>
          </p:nvPr>
        </p:nvSpPr>
        <p:spPr>
          <a:xfrm>
            <a:off x="8229600" y="6477120"/>
            <a:ext cx="761760" cy="244080"/>
          </a:xfrm>
          <a:prstGeom prst="rect">
            <a:avLst/>
          </a:prstGeom>
        </p:spPr>
        <p:txBody>
          <a:bodyPr lIns="90000" rIns="90000" tIns="45000" bIns="45000"/>
          <a:p>
            <a:pPr algn="r">
              <a:lnSpc>
                <a:spcPct val="100000"/>
              </a:lnSpc>
            </a:pPr>
            <a:fld id="{53F367C4-20B7-40DC-986A-93F2F2EAE22D}" type="slidenum">
              <a:rPr b="0" lang="ru-RU" sz="1200" spc="-1" strike="noStrike">
                <a:solidFill>
                  <a:srgbClr val="d38e28"/>
                </a:solidFill>
                <a:uFill>
                  <a:solidFill>
                    <a:srgbClr val="ffffff"/>
                  </a:solidFill>
                </a:uFill>
                <a:latin typeface="Franklin Gothic Book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34" name="PlaceHolder 7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Book"/>
              </a:rPr>
              <a:t>Для правки текста заголовка щёлкните мышью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135" name="PlaceHolder 8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4e3b30"/>
                </a:solidFill>
                <a:uFill>
                  <a:solidFill>
                    <a:srgbClr val="ffffff"/>
                  </a:solidFill>
                </a:uFill>
                <a:latin typeface="Franklin Gothic Book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400" spc="-1" strike="noStrike">
                <a:solidFill>
                  <a:srgbClr val="4e3b30"/>
                </a:solidFill>
                <a:uFill>
                  <a:solidFill>
                    <a:srgbClr val="ffffff"/>
                  </a:solidFill>
                </a:uFill>
                <a:latin typeface="Franklin Gothic Book"/>
              </a:rPr>
              <a:t>Второй уровень структуры</a:t>
            </a:r>
            <a:endParaRPr b="0" lang="ru-RU" sz="24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4e3b30"/>
                </a:solidFill>
                <a:uFill>
                  <a:solidFill>
                    <a:srgbClr val="ffffff"/>
                  </a:solidFill>
                </a:uFill>
                <a:latin typeface="Franklin Gothic Book"/>
              </a:rPr>
              <a:t>Третий уровень структуры</a:t>
            </a:r>
            <a:endParaRPr b="0" lang="ru-RU" sz="20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4e3b30"/>
                </a:solidFill>
                <a:uFill>
                  <a:solidFill>
                    <a:srgbClr val="ffffff"/>
                  </a:solidFill>
                </a:uFill>
                <a:latin typeface="Franklin Gothic Book"/>
              </a:rPr>
              <a:t>Четвёртый уровень структуры</a:t>
            </a:r>
            <a:endParaRPr b="0" lang="ru-RU" sz="18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4e3b30"/>
                </a:solidFill>
                <a:uFill>
                  <a:solidFill>
                    <a:srgbClr val="ffffff"/>
                  </a:solidFill>
                </a:uFill>
                <a:latin typeface="Franklin Gothic Book"/>
              </a:rPr>
              <a:t>Пятый уровень структуры</a:t>
            </a:r>
            <a:endParaRPr b="0" lang="ru-RU" sz="20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4e3b30"/>
                </a:solidFill>
                <a:uFill>
                  <a:solidFill>
                    <a:srgbClr val="ffffff"/>
                  </a:solidFill>
                </a:uFill>
                <a:latin typeface="Franklin Gothic Book"/>
              </a:rPr>
              <a:t>Шестой уровень структуры</a:t>
            </a:r>
            <a:endParaRPr b="0" lang="ru-RU" sz="20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4e3b30"/>
                </a:solidFill>
                <a:uFill>
                  <a:solidFill>
                    <a:srgbClr val="ffffff"/>
                  </a:solidFill>
                </a:uFill>
                <a:latin typeface="Franklin Gothic Book"/>
              </a:rPr>
              <a:t>Седьмой уровень структуры</a:t>
            </a:r>
            <a:endParaRPr b="0" lang="ru-RU" sz="20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Line 1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1" name="Line 2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2" name="Line 3"/>
          <p:cNvSpPr/>
          <p:nvPr/>
        </p:nvSpPr>
        <p:spPr>
          <a:xfrm>
            <a:off x="514080" y="1057680"/>
            <a:ext cx="8629920" cy="252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3" name="PlaceHolder 4"/>
          <p:cNvSpPr>
            <a:spLocks noGrp="1"/>
          </p:cNvSpPr>
          <p:nvPr>
            <p:ph type="title"/>
          </p:nvPr>
        </p:nvSpPr>
        <p:spPr>
          <a:xfrm>
            <a:off x="301680" y="457200"/>
            <a:ext cx="8686440" cy="840960"/>
          </a:xfrm>
          <a:prstGeom prst="rect">
            <a:avLst/>
          </a:prstGeom>
        </p:spPr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0" lang="ru-RU" sz="3600" spc="-1" strike="noStrike" cap="all">
                <a:solidFill>
                  <a:srgbClr val="4e3b30"/>
                </a:solidFill>
                <a:uFill>
                  <a:solidFill>
                    <a:srgbClr val="ffffff"/>
                  </a:solidFill>
                </a:uFill>
                <a:latin typeface="Franklin Gothic Medium"/>
              </a:rPr>
              <a:t>Образец заголовка</a:t>
            </a:r>
            <a:endParaRPr b="0" lang="ru-RU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174" name="PlaceHolder 5"/>
          <p:cNvSpPr>
            <a:spLocks noGrp="1"/>
          </p:cNvSpPr>
          <p:nvPr>
            <p:ph type="dt"/>
          </p:nvPr>
        </p:nvSpPr>
        <p:spPr>
          <a:xfrm>
            <a:off x="6477120" y="76320"/>
            <a:ext cx="2514240" cy="28872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3F32AA71-CA83-40AC-8D55-41B5D6DB831F}" type="datetime">
              <a:rPr b="0" lang="ru-RU" sz="1200" spc="-1" strike="noStrike">
                <a:solidFill>
                  <a:srgbClr val="d38e28"/>
                </a:solidFill>
                <a:uFill>
                  <a:solidFill>
                    <a:srgbClr val="ffffff"/>
                  </a:solidFill>
                </a:uFill>
                <a:latin typeface="Franklin Gothic Book"/>
              </a:rPr>
              <a:t>29.5.19</a:t>
            </a:fld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75" name="PlaceHolder 6"/>
          <p:cNvSpPr>
            <a:spLocks noGrp="1"/>
          </p:cNvSpPr>
          <p:nvPr>
            <p:ph type="ftr"/>
          </p:nvPr>
        </p:nvSpPr>
        <p:spPr>
          <a:xfrm>
            <a:off x="3124080" y="76320"/>
            <a:ext cx="3352320" cy="288720"/>
          </a:xfrm>
          <a:prstGeom prst="rect">
            <a:avLst/>
          </a:prstGeom>
        </p:spPr>
        <p:txBody>
          <a:bodyPr lIns="90000" rIns="90000" tIns="45000" bIns="45000"/>
          <a:p>
            <a:endParaRPr b="0" lang="ru-RU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76" name="PlaceHolder 7"/>
          <p:cNvSpPr>
            <a:spLocks noGrp="1"/>
          </p:cNvSpPr>
          <p:nvPr>
            <p:ph type="sldNum"/>
          </p:nvPr>
        </p:nvSpPr>
        <p:spPr>
          <a:xfrm>
            <a:off x="8229600" y="6477120"/>
            <a:ext cx="761760" cy="244080"/>
          </a:xfrm>
          <a:prstGeom prst="rect">
            <a:avLst/>
          </a:prstGeom>
        </p:spPr>
        <p:txBody>
          <a:bodyPr lIns="90000" rIns="90000" tIns="45000" bIns="45000"/>
          <a:p>
            <a:pPr algn="r">
              <a:lnSpc>
                <a:spcPct val="100000"/>
              </a:lnSpc>
            </a:pPr>
            <a:fld id="{2F93F642-5CF8-49F8-96CC-869D9BAE15A6}" type="slidenum">
              <a:rPr b="0" lang="ru-RU" sz="1200" spc="-1" strike="noStrike">
                <a:solidFill>
                  <a:srgbClr val="d38e28"/>
                </a:solidFill>
                <a:uFill>
                  <a:solidFill>
                    <a:srgbClr val="ffffff"/>
                  </a:solidFill>
                </a:uFill>
                <a:latin typeface="Franklin Gothic Book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77" name="PlaceHolder 8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4e3b30"/>
                </a:solidFill>
                <a:uFill>
                  <a:solidFill>
                    <a:srgbClr val="ffffff"/>
                  </a:solidFill>
                </a:uFill>
                <a:latin typeface="Franklin Gothic Book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400" spc="-1" strike="noStrike">
                <a:solidFill>
                  <a:srgbClr val="4e3b30"/>
                </a:solidFill>
                <a:uFill>
                  <a:solidFill>
                    <a:srgbClr val="ffffff"/>
                  </a:solidFill>
                </a:uFill>
                <a:latin typeface="Franklin Gothic Book"/>
              </a:rPr>
              <a:t>Второй уровень структуры</a:t>
            </a:r>
            <a:endParaRPr b="0" lang="ru-RU" sz="24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4e3b30"/>
                </a:solidFill>
                <a:uFill>
                  <a:solidFill>
                    <a:srgbClr val="ffffff"/>
                  </a:solidFill>
                </a:uFill>
                <a:latin typeface="Franklin Gothic Book"/>
              </a:rPr>
              <a:t>Третий уровень структуры</a:t>
            </a:r>
            <a:endParaRPr b="0" lang="ru-RU" sz="20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4e3b30"/>
                </a:solidFill>
                <a:uFill>
                  <a:solidFill>
                    <a:srgbClr val="ffffff"/>
                  </a:solidFill>
                </a:uFill>
                <a:latin typeface="Franklin Gothic Book"/>
              </a:rPr>
              <a:t>Четвёртый уровень структуры</a:t>
            </a:r>
            <a:endParaRPr b="0" lang="ru-RU" sz="18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4e3b30"/>
                </a:solidFill>
                <a:uFill>
                  <a:solidFill>
                    <a:srgbClr val="ffffff"/>
                  </a:solidFill>
                </a:uFill>
                <a:latin typeface="Franklin Gothic Book"/>
              </a:rPr>
              <a:t>Пятый уровень структуры</a:t>
            </a:r>
            <a:endParaRPr b="0" lang="ru-RU" sz="20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4e3b30"/>
                </a:solidFill>
                <a:uFill>
                  <a:solidFill>
                    <a:srgbClr val="ffffff"/>
                  </a:solidFill>
                </a:uFill>
                <a:latin typeface="Franklin Gothic Book"/>
              </a:rPr>
              <a:t>Шестой уровень структуры</a:t>
            </a:r>
            <a:endParaRPr b="0" lang="ru-RU" sz="20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4e3b30"/>
                </a:solidFill>
                <a:uFill>
                  <a:solidFill>
                    <a:srgbClr val="ffffff"/>
                  </a:solidFill>
                </a:uFill>
                <a:latin typeface="Franklin Gothic Book"/>
              </a:rPr>
              <a:t>Седьмой уровень структуры</a:t>
            </a:r>
            <a:endParaRPr b="0" lang="ru-RU" sz="20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Relationship Id="rId3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28.xml"/><Relationship Id="rId3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28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28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28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37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28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slideLayout" Target="../slideLayouts/slideLayout28.xml"/><Relationship Id="rId4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5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28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28.xml"/><Relationship Id="rId3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28.xml"/><Relationship Id="rId3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37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37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37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slideLayout" Target="../slideLayouts/slideLayout37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3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37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28.xml"/><Relationship Id="rId3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slideLayout" Target="../slideLayouts/slideLayout28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slideLayout" Target="../slideLayouts/slideLayout5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slideLayout" Target="../slideLayouts/slideLayout5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png"/><Relationship Id="rId3" Type="http://schemas.openxmlformats.org/officeDocument/2006/relationships/slideLayout" Target="../slideLayouts/slideLayout37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slideLayout" Target="../slideLayouts/slideLayout37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jpeg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extShape 1"/>
          <p:cNvSpPr txBox="1"/>
          <p:nvPr/>
        </p:nvSpPr>
        <p:spPr>
          <a:xfrm>
            <a:off x="380880" y="4853520"/>
            <a:ext cx="8457840" cy="1221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pic>
        <p:nvPicPr>
          <p:cNvPr id="218" name="Picture 2" descr=""/>
          <p:cNvPicPr/>
          <p:nvPr/>
        </p:nvPicPr>
        <p:blipFill>
          <a:blip r:embed="rId2"/>
          <a:stretch/>
        </p:blipFill>
        <p:spPr>
          <a:xfrm>
            <a:off x="0" y="0"/>
            <a:ext cx="9125640" cy="6857640"/>
          </a:xfrm>
          <a:prstGeom prst="rect">
            <a:avLst/>
          </a:prstGeom>
          <a:ln>
            <a:noFill/>
          </a:ln>
        </p:spPr>
      </p:pic>
      <p:sp>
        <p:nvSpPr>
          <p:cNvPr id="219" name="CustomShape 2"/>
          <p:cNvSpPr/>
          <p:nvPr/>
        </p:nvSpPr>
        <p:spPr>
          <a:xfrm>
            <a:off x="539640" y="332640"/>
            <a:ext cx="828072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ru-RU" sz="3600" spc="-1" strike="noStrike">
                <a:solidFill>
                  <a:srgbClr val="0033cc"/>
                </a:solidFill>
                <a:uFill>
                  <a:solidFill>
                    <a:srgbClr val="ffffff"/>
                  </a:solidFill>
                </a:uFill>
                <a:latin typeface="Franklin Gothic Book"/>
              </a:rPr>
              <a:t>Правила безопасного отдыха 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ru-RU" sz="3600" spc="-1" strike="noStrike">
                <a:solidFill>
                  <a:srgbClr val="0033cc"/>
                </a:solidFill>
                <a:uFill>
                  <a:solidFill>
                    <a:srgbClr val="ffffff"/>
                  </a:solidFill>
                </a:uFill>
                <a:latin typeface="Franklin Gothic Book"/>
              </a:rPr>
              <a:t>на летних каникулах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slow">
    <p:wheel spokes="8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fill="hold" presetClass="entr" presetID="21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4)" transition="in">
                                      <p:cBhvr additive="repl">
                                        <p:cTn id="7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Picture 2" descr=""/>
          <p:cNvPicPr/>
          <p:nvPr/>
        </p:nvPicPr>
        <p:blipFill>
          <a:blip r:embed="rId1"/>
          <a:stretch/>
        </p:blipFill>
        <p:spPr>
          <a:xfrm>
            <a:off x="0" y="1484640"/>
            <a:ext cx="9143640" cy="5373000"/>
          </a:xfrm>
          <a:prstGeom prst="rect">
            <a:avLst/>
          </a:prstGeom>
          <a:ln>
            <a:noFill/>
          </a:ln>
        </p:spPr>
      </p:pic>
      <p:sp>
        <p:nvSpPr>
          <p:cNvPr id="243" name="CustomShape 1"/>
          <p:cNvSpPr/>
          <p:nvPr/>
        </p:nvSpPr>
        <p:spPr>
          <a:xfrm>
            <a:off x="251640" y="476640"/>
            <a:ext cx="8686440" cy="840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ru-RU" sz="3600" spc="-1" strike="noStrike" cap="all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Franklin Gothic Medium"/>
              </a:rPr>
              <a:t>Не всё, что привлекательно является съедобным!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8" dur="indefinite" restart="never" nodeType="tmRoot">
          <p:childTnLst>
            <p:seq>
              <p:cTn id="39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extShape 1"/>
          <p:cNvSpPr txBox="1"/>
          <p:nvPr/>
        </p:nvSpPr>
        <p:spPr>
          <a:xfrm>
            <a:off x="304920" y="457200"/>
            <a:ext cx="8686440" cy="837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pic>
        <p:nvPicPr>
          <p:cNvPr id="245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7029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0" dur="indefinite" restart="never" nodeType="tmRoot">
          <p:childTnLst>
            <p:seq>
              <p:cTn id="41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Picture 2" descr=""/>
          <p:cNvPicPr/>
          <p:nvPr/>
        </p:nvPicPr>
        <p:blipFill>
          <a:blip r:embed="rId1"/>
          <a:srcRect l="0" t="0" r="10217" b="0"/>
          <a:stretch/>
        </p:blipFill>
        <p:spPr>
          <a:xfrm>
            <a:off x="0" y="-31680"/>
            <a:ext cx="9143640" cy="6889320"/>
          </a:xfrm>
          <a:prstGeom prst="rect">
            <a:avLst/>
          </a:prstGeom>
          <a:ln w="228600">
            <a:solidFill>
              <a:srgbClr val="000000"/>
            </a:solidFill>
            <a:miter/>
          </a:ln>
          <a:effectLst>
            <a:innerShdw blurRad="76200">
              <a:srgbClr val="000000"/>
            </a:innerShdw>
          </a:effectLst>
        </p:spPr>
      </p:pic>
      <p:sp>
        <p:nvSpPr>
          <p:cNvPr id="247" name="CustomShape 1"/>
          <p:cNvSpPr/>
          <p:nvPr/>
        </p:nvSpPr>
        <p:spPr>
          <a:xfrm>
            <a:off x="696240" y="692640"/>
            <a:ext cx="5356440" cy="1736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ru-RU" sz="5400" spc="49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ОСТОРОЖНО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5400" spc="49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КЛЕЩИ!!!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2" dur="indefinite" restart="never" nodeType="tmRoot">
          <p:childTnLst>
            <p:seq>
              <p:cTn id="43" dur="indefinite" nodeType="mainSeq"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nodeType="afterEffect" fill="hold" presetClass="entr" presetID="4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8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9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extShape 1"/>
          <p:cNvSpPr txBox="1"/>
          <p:nvPr/>
        </p:nvSpPr>
        <p:spPr>
          <a:xfrm>
            <a:off x="301680" y="457200"/>
            <a:ext cx="8686440" cy="840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249" name="TextShape 2"/>
          <p:cNvSpPr txBox="1"/>
          <p:nvPr/>
        </p:nvSpPr>
        <p:spPr>
          <a:xfrm>
            <a:off x="304920" y="1600200"/>
            <a:ext cx="4190760" cy="4723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250" name="TextShape 3"/>
          <p:cNvSpPr txBox="1"/>
          <p:nvPr/>
        </p:nvSpPr>
        <p:spPr>
          <a:xfrm>
            <a:off x="4648320" y="1600200"/>
            <a:ext cx="4343040" cy="4723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pic>
        <p:nvPicPr>
          <p:cNvPr id="251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252" name="CustomShape 4"/>
          <p:cNvSpPr/>
          <p:nvPr/>
        </p:nvSpPr>
        <p:spPr>
          <a:xfrm>
            <a:off x="827640" y="692640"/>
            <a:ext cx="7632360" cy="1552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4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Franklin Gothic Book"/>
              </a:rPr>
              <a:t>Правила поведения 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4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Franklin Gothic Book"/>
              </a:rPr>
              <a:t>на водоемах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1" dur="indefinite" restart="never" nodeType="tmRoot">
          <p:childTnLst>
            <p:seq>
              <p:cTn id="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TextShape 1"/>
          <p:cNvSpPr txBox="1"/>
          <p:nvPr/>
        </p:nvSpPr>
        <p:spPr>
          <a:xfrm>
            <a:off x="301680" y="457200"/>
            <a:ext cx="8686440" cy="840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254" name="TextShape 2"/>
          <p:cNvSpPr txBox="1"/>
          <p:nvPr/>
        </p:nvSpPr>
        <p:spPr>
          <a:xfrm>
            <a:off x="4648320" y="1600200"/>
            <a:ext cx="4343040" cy="4723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pic>
        <p:nvPicPr>
          <p:cNvPr id="255" name="Picture 2" descr=""/>
          <p:cNvPicPr/>
          <p:nvPr/>
        </p:nvPicPr>
        <p:blipFill>
          <a:blip r:embed="rId1"/>
          <a:stretch/>
        </p:blipFill>
        <p:spPr>
          <a:xfrm>
            <a:off x="0" y="6840"/>
            <a:ext cx="9129240" cy="6850800"/>
          </a:xfrm>
          <a:prstGeom prst="rect">
            <a:avLst/>
          </a:prstGeom>
          <a:ln>
            <a:noFill/>
          </a:ln>
        </p:spPr>
      </p:pic>
      <p:sp>
        <p:nvSpPr>
          <p:cNvPr id="256" name="CustomShape 3"/>
          <p:cNvSpPr/>
          <p:nvPr/>
        </p:nvSpPr>
        <p:spPr>
          <a:xfrm>
            <a:off x="884160" y="692640"/>
            <a:ext cx="7488360" cy="1431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44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Franklin Gothic Book"/>
              </a:rPr>
              <a:t>Купайся  в специально оборудованных местах.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3" dur="indefinite" restart="never" nodeType="tmRoot">
          <p:childTnLst>
            <p:seq>
              <p:cTn id="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extShape 1"/>
          <p:cNvSpPr txBox="1"/>
          <p:nvPr/>
        </p:nvSpPr>
        <p:spPr>
          <a:xfrm>
            <a:off x="301680" y="457200"/>
            <a:ext cx="8686440" cy="840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258" name="TextShape 2"/>
          <p:cNvSpPr txBox="1"/>
          <p:nvPr/>
        </p:nvSpPr>
        <p:spPr>
          <a:xfrm>
            <a:off x="4648320" y="1600200"/>
            <a:ext cx="4343040" cy="4723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pic>
        <p:nvPicPr>
          <p:cNvPr id="259" name="Picture 2" descr=""/>
          <p:cNvPicPr/>
          <p:nvPr/>
        </p:nvPicPr>
        <p:blipFill>
          <a:blip r:embed="rId1"/>
          <a:stretch/>
        </p:blipFill>
        <p:spPr>
          <a:xfrm>
            <a:off x="0" y="116640"/>
            <a:ext cx="9200520" cy="6741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5" dur="indefinite" restart="never" nodeType="tmRoot">
          <p:childTnLst>
            <p:seq>
              <p:cTn id="5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Picture 2" descr=""/>
          <p:cNvPicPr/>
          <p:nvPr/>
        </p:nvPicPr>
        <p:blipFill>
          <a:blip r:embed="rId1"/>
          <a:stretch/>
        </p:blipFill>
        <p:spPr>
          <a:xfrm>
            <a:off x="-190440" y="-142920"/>
            <a:ext cx="9524520" cy="7143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7" dur="indefinite" restart="never" nodeType="tmRoot">
          <p:childTnLst>
            <p:seq>
              <p:cTn id="5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extShape 1"/>
          <p:cNvSpPr txBox="1"/>
          <p:nvPr/>
        </p:nvSpPr>
        <p:spPr>
          <a:xfrm>
            <a:off x="301680" y="457200"/>
            <a:ext cx="8686440" cy="840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262" name="TextShape 2"/>
          <p:cNvSpPr txBox="1"/>
          <p:nvPr/>
        </p:nvSpPr>
        <p:spPr>
          <a:xfrm>
            <a:off x="304920" y="1600200"/>
            <a:ext cx="4190760" cy="4723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263" name="TextShape 3"/>
          <p:cNvSpPr txBox="1"/>
          <p:nvPr/>
        </p:nvSpPr>
        <p:spPr>
          <a:xfrm>
            <a:off x="4648320" y="1600200"/>
            <a:ext cx="4343040" cy="4723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pic>
        <p:nvPicPr>
          <p:cNvPr id="264" name="Picture 2" descr=""/>
          <p:cNvPicPr/>
          <p:nvPr/>
        </p:nvPicPr>
        <p:blipFill>
          <a:blip r:embed="rId1"/>
          <a:stretch/>
        </p:blipFill>
        <p:spPr>
          <a:xfrm>
            <a:off x="10800" y="27360"/>
            <a:ext cx="9131400" cy="6830280"/>
          </a:xfrm>
          <a:prstGeom prst="rect">
            <a:avLst/>
          </a:prstGeom>
          <a:ln>
            <a:noFill/>
          </a:ln>
        </p:spPr>
      </p:pic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TextShape 1"/>
          <p:cNvSpPr txBox="1"/>
          <p:nvPr/>
        </p:nvSpPr>
        <p:spPr>
          <a:xfrm>
            <a:off x="301680" y="457200"/>
            <a:ext cx="8686440" cy="840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266" name="TextShape 2"/>
          <p:cNvSpPr txBox="1"/>
          <p:nvPr/>
        </p:nvSpPr>
        <p:spPr>
          <a:xfrm>
            <a:off x="304920" y="1600200"/>
            <a:ext cx="4190760" cy="4723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267" name="TextShape 3"/>
          <p:cNvSpPr txBox="1"/>
          <p:nvPr/>
        </p:nvSpPr>
        <p:spPr>
          <a:xfrm>
            <a:off x="4648320" y="1600200"/>
            <a:ext cx="4343040" cy="4723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pic>
        <p:nvPicPr>
          <p:cNvPr id="268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269" name="Picture 4" descr=""/>
          <p:cNvPicPr/>
          <p:nvPr/>
        </p:nvPicPr>
        <p:blipFill>
          <a:blip r:embed="rId2"/>
          <a:stretch/>
        </p:blipFill>
        <p:spPr>
          <a:xfrm>
            <a:off x="-12600" y="47520"/>
            <a:ext cx="9753120" cy="6762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9" dur="indefinite" restart="never" nodeType="tmRoot">
          <p:childTnLst>
            <p:seq>
              <p:cTn id="60" dur="indefinite" nodeType="mainSeq">
                <p:childTnLst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5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6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TextShape 1"/>
          <p:cNvSpPr txBox="1"/>
          <p:nvPr/>
        </p:nvSpPr>
        <p:spPr>
          <a:xfrm>
            <a:off x="301680" y="457200"/>
            <a:ext cx="8686440" cy="840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pic>
        <p:nvPicPr>
          <p:cNvPr id="271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Picture 2" descr=""/>
          <p:cNvPicPr/>
          <p:nvPr/>
        </p:nvPicPr>
        <p:blipFill>
          <a:blip r:embed="rId1"/>
          <a:stretch/>
        </p:blipFill>
        <p:spPr>
          <a:xfrm>
            <a:off x="-33480" y="0"/>
            <a:ext cx="9177120" cy="6857640"/>
          </a:xfrm>
          <a:prstGeom prst="rect">
            <a:avLst/>
          </a:prstGeom>
          <a:ln>
            <a:noFill/>
          </a:ln>
        </p:spPr>
      </p:pic>
      <p:pic>
        <p:nvPicPr>
          <p:cNvPr id="221" name="Picture 3" descr=""/>
          <p:cNvPicPr/>
          <p:nvPr/>
        </p:nvPicPr>
        <p:blipFill>
          <a:blip r:embed="rId2"/>
          <a:stretch/>
        </p:blipFill>
        <p:spPr>
          <a:xfrm>
            <a:off x="1166760" y="1935000"/>
            <a:ext cx="6810120" cy="2517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" dur="indefinite" restart="never" nodeType="tmRoot">
          <p:childTnLst>
            <p:seq>
              <p:cTn id="9" dur="indefinite" nodeType="mainSeq"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nodeType="afterEffect" fill="hold" presetClass="entr" presetID="5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6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extShape 1"/>
          <p:cNvSpPr txBox="1"/>
          <p:nvPr/>
        </p:nvSpPr>
        <p:spPr>
          <a:xfrm>
            <a:off x="301680" y="457200"/>
            <a:ext cx="8686440" cy="840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273" name="TextShape 2"/>
          <p:cNvSpPr txBox="1"/>
          <p:nvPr/>
        </p:nvSpPr>
        <p:spPr>
          <a:xfrm>
            <a:off x="4648320" y="1600200"/>
            <a:ext cx="4343040" cy="4723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pic>
        <p:nvPicPr>
          <p:cNvPr id="274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extShape 1"/>
          <p:cNvSpPr txBox="1"/>
          <p:nvPr/>
        </p:nvSpPr>
        <p:spPr>
          <a:xfrm>
            <a:off x="301680" y="457200"/>
            <a:ext cx="8686440" cy="840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276" name="TextShape 2"/>
          <p:cNvSpPr txBox="1"/>
          <p:nvPr/>
        </p:nvSpPr>
        <p:spPr>
          <a:xfrm>
            <a:off x="4648320" y="1600200"/>
            <a:ext cx="4343040" cy="4723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277" name="TextShape 3"/>
          <p:cNvSpPr txBox="1"/>
          <p:nvPr/>
        </p:nvSpPr>
        <p:spPr>
          <a:xfrm>
            <a:off x="304920" y="1600200"/>
            <a:ext cx="4190760" cy="4723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pic>
        <p:nvPicPr>
          <p:cNvPr id="278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extShape 1"/>
          <p:cNvSpPr txBox="1"/>
          <p:nvPr/>
        </p:nvSpPr>
        <p:spPr>
          <a:xfrm>
            <a:off x="301680" y="457200"/>
            <a:ext cx="8686440" cy="840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280" name="TextShape 2"/>
          <p:cNvSpPr txBox="1"/>
          <p:nvPr/>
        </p:nvSpPr>
        <p:spPr>
          <a:xfrm>
            <a:off x="304920" y="1600200"/>
            <a:ext cx="4190760" cy="4723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281" name="TextShape 3"/>
          <p:cNvSpPr txBox="1"/>
          <p:nvPr/>
        </p:nvSpPr>
        <p:spPr>
          <a:xfrm>
            <a:off x="4648320" y="1600200"/>
            <a:ext cx="4343040" cy="4723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pic>
        <p:nvPicPr>
          <p:cNvPr id="282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2" descr=""/>
          <p:cNvPicPr/>
          <p:nvPr/>
        </p:nvPicPr>
        <p:blipFill>
          <a:blip r:embed="rId1"/>
          <a:stretch/>
        </p:blipFill>
        <p:spPr>
          <a:xfrm>
            <a:off x="0" y="-7560"/>
            <a:ext cx="9143640" cy="6865200"/>
          </a:xfrm>
          <a:prstGeom prst="rect">
            <a:avLst/>
          </a:prstGeom>
          <a:ln>
            <a:noFill/>
          </a:ln>
        </p:spPr>
      </p:pic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Picture 2" descr=""/>
          <p:cNvPicPr/>
          <p:nvPr/>
        </p:nvPicPr>
        <p:blipFill>
          <a:blip r:embed="rId1"/>
          <a:srcRect l="0" t="0" r="0" b="7807"/>
          <a:stretch/>
        </p:blipFill>
        <p:spPr>
          <a:xfrm>
            <a:off x="0" y="0"/>
            <a:ext cx="9142200" cy="6857640"/>
          </a:xfrm>
          <a:prstGeom prst="rect">
            <a:avLst/>
          </a:prstGeom>
          <a:ln>
            <a:noFill/>
          </a:ln>
        </p:spPr>
      </p:pic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Picture 3" descr=""/>
          <p:cNvPicPr/>
          <p:nvPr/>
        </p:nvPicPr>
        <p:blipFill>
          <a:blip r:embed="rId1"/>
          <a:srcRect l="-16" t="1738" r="16" b="39103"/>
          <a:stretch/>
        </p:blipFill>
        <p:spPr>
          <a:xfrm>
            <a:off x="1440" y="836640"/>
            <a:ext cx="9142200" cy="4465800"/>
          </a:xfrm>
          <a:prstGeom prst="rect">
            <a:avLst/>
          </a:prstGeom>
          <a:ln>
            <a:noFill/>
          </a:ln>
        </p:spPr>
      </p:pic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Picture 2" descr=""/>
          <p:cNvPicPr/>
          <p:nvPr/>
        </p:nvPicPr>
        <p:blipFill>
          <a:blip r:embed="rId1"/>
          <a:stretch/>
        </p:blipFill>
        <p:spPr>
          <a:xfrm>
            <a:off x="-17280" y="332640"/>
            <a:ext cx="9160920" cy="6525000"/>
          </a:xfrm>
          <a:prstGeom prst="rect">
            <a:avLst/>
          </a:prstGeom>
          <a:ln>
            <a:noFill/>
          </a:ln>
        </p:spPr>
      </p:pic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288" name="CustomShape 1"/>
          <p:cNvSpPr/>
          <p:nvPr/>
        </p:nvSpPr>
        <p:spPr>
          <a:xfrm>
            <a:off x="1259640" y="5589360"/>
            <a:ext cx="705636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54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Franklin Gothic Book"/>
              </a:rPr>
              <a:t>Солнечный ожог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Picture 3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Picture 2" descr=""/>
          <p:cNvPicPr/>
          <p:nvPr/>
        </p:nvPicPr>
        <p:blipFill>
          <a:blip r:embed="rId1"/>
          <a:stretch/>
        </p:blipFill>
        <p:spPr>
          <a:xfrm>
            <a:off x="0" y="-21960"/>
            <a:ext cx="9168120" cy="6879600"/>
          </a:xfrm>
          <a:prstGeom prst="rect">
            <a:avLst/>
          </a:prstGeom>
          <a:ln>
            <a:noFill/>
          </a:ln>
        </p:spPr>
      </p:pic>
      <p:sp>
        <p:nvSpPr>
          <p:cNvPr id="291" name="CustomShape 1"/>
          <p:cNvSpPr/>
          <p:nvPr/>
        </p:nvSpPr>
        <p:spPr>
          <a:xfrm>
            <a:off x="395640" y="692640"/>
            <a:ext cx="669636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ru-RU" sz="36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Franklin Gothic Book"/>
              </a:rPr>
              <a:t>Соблюдай питьевой режим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extShape 1"/>
          <p:cNvSpPr txBox="1"/>
          <p:nvPr/>
        </p:nvSpPr>
        <p:spPr>
          <a:xfrm>
            <a:off x="304920" y="457200"/>
            <a:ext cx="8686440" cy="837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223" name="TextShape 2"/>
          <p:cNvSpPr txBox="1"/>
          <p:nvPr/>
        </p:nvSpPr>
        <p:spPr>
          <a:xfrm>
            <a:off x="304920" y="1554120"/>
            <a:ext cx="8686440" cy="4525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pic>
        <p:nvPicPr>
          <p:cNvPr id="224" name="Picture 3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225" name="CustomShape 3"/>
          <p:cNvSpPr/>
          <p:nvPr/>
        </p:nvSpPr>
        <p:spPr>
          <a:xfrm>
            <a:off x="457200" y="692640"/>
            <a:ext cx="8686440" cy="840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i="1" lang="ru-RU" sz="6000" spc="-1" strike="noStrike" cap="all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Franklin Gothic Medium"/>
              </a:rPr>
              <a:t>Не  ходи в лес один!!!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7" dur="indefinite" restart="never" nodeType="tmRoot">
          <p:childTnLst>
            <p:seq>
              <p:cTn id="18" dur="indefinite" nodeType="mainSeq"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afterEffect" fill="hold" presetClass="entr" presetID="5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5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TextShape 1"/>
          <p:cNvSpPr txBox="1"/>
          <p:nvPr/>
        </p:nvSpPr>
        <p:spPr>
          <a:xfrm>
            <a:off x="304920" y="457200"/>
            <a:ext cx="8686440" cy="837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293" name="TextShape 2"/>
          <p:cNvSpPr txBox="1"/>
          <p:nvPr/>
        </p:nvSpPr>
        <p:spPr>
          <a:xfrm>
            <a:off x="304920" y="1554120"/>
            <a:ext cx="8686440" cy="4525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pic>
        <p:nvPicPr>
          <p:cNvPr id="294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295" name="CustomShape 3"/>
          <p:cNvSpPr/>
          <p:nvPr/>
        </p:nvSpPr>
        <p:spPr>
          <a:xfrm>
            <a:off x="827640" y="620640"/>
            <a:ext cx="720036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36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Franklin Gothic Book"/>
              </a:rPr>
              <a:t>Правила поведения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36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Franklin Gothic Book"/>
              </a:rPr>
              <a:t> </a:t>
            </a:r>
            <a:r>
              <a:rPr b="1" lang="ru-RU" sz="36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Franklin Gothic Book"/>
              </a:rPr>
              <a:t>во время грозы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TextShape 1"/>
          <p:cNvSpPr txBox="1"/>
          <p:nvPr/>
        </p:nvSpPr>
        <p:spPr>
          <a:xfrm>
            <a:off x="301680" y="457200"/>
            <a:ext cx="8686440" cy="840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297" name="TextShape 2"/>
          <p:cNvSpPr txBox="1"/>
          <p:nvPr/>
        </p:nvSpPr>
        <p:spPr>
          <a:xfrm>
            <a:off x="4648320" y="1600200"/>
            <a:ext cx="4343040" cy="4723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pic>
        <p:nvPicPr>
          <p:cNvPr id="298" name="Picture 3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TextShape 1"/>
          <p:cNvSpPr txBox="1"/>
          <p:nvPr/>
        </p:nvSpPr>
        <p:spPr>
          <a:xfrm>
            <a:off x="301680" y="457200"/>
            <a:ext cx="8686440" cy="840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pic>
        <p:nvPicPr>
          <p:cNvPr id="300" name="Picture 3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TextShape 1"/>
          <p:cNvSpPr txBox="1"/>
          <p:nvPr/>
        </p:nvSpPr>
        <p:spPr>
          <a:xfrm>
            <a:off x="301680" y="457200"/>
            <a:ext cx="8686440" cy="840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pic>
        <p:nvPicPr>
          <p:cNvPr id="302" name="Picture 2" descr=""/>
          <p:cNvPicPr/>
          <p:nvPr/>
        </p:nvPicPr>
        <p:blipFill>
          <a:blip r:embed="rId1"/>
          <a:stretch/>
        </p:blipFill>
        <p:spPr>
          <a:xfrm>
            <a:off x="720" y="22320"/>
            <a:ext cx="9142920" cy="6856920"/>
          </a:xfrm>
          <a:prstGeom prst="rect">
            <a:avLst/>
          </a:prstGeom>
          <a:ln>
            <a:noFill/>
          </a:ln>
        </p:spPr>
      </p:pic>
    </p:spTree>
  </p:cSld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TextShape 1"/>
          <p:cNvSpPr txBox="1"/>
          <p:nvPr/>
        </p:nvSpPr>
        <p:spPr>
          <a:xfrm>
            <a:off x="304920" y="457200"/>
            <a:ext cx="8686440" cy="837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pic>
        <p:nvPicPr>
          <p:cNvPr id="304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69160"/>
          </a:xfrm>
          <a:prstGeom prst="rect">
            <a:avLst/>
          </a:prstGeom>
          <a:ln>
            <a:noFill/>
          </a:ln>
        </p:spPr>
      </p:pic>
    </p:spTree>
  </p:cSld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9152640" cy="6857640"/>
          </a:xfrm>
          <a:prstGeom prst="rect">
            <a:avLst/>
          </a:prstGeom>
          <a:ln>
            <a:noFill/>
          </a:ln>
        </p:spPr>
      </p:pic>
      <p:pic>
        <p:nvPicPr>
          <p:cNvPr id="306" name="Picture 3" descr=""/>
          <p:cNvPicPr/>
          <p:nvPr/>
        </p:nvPicPr>
        <p:blipFill>
          <a:blip r:embed="rId2"/>
          <a:stretch/>
        </p:blipFill>
        <p:spPr>
          <a:xfrm>
            <a:off x="15120" y="0"/>
            <a:ext cx="912852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7" dur="indefinite" restart="never" nodeType="tmRoot">
          <p:childTnLst>
            <p:seq>
              <p:cTn id="68" dur="indefinite" nodeType="mainSeq">
                <p:childTnLst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3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Объект 5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309" name="TextShape 1"/>
          <p:cNvSpPr txBox="1"/>
          <p:nvPr/>
        </p:nvSpPr>
        <p:spPr>
          <a:xfrm>
            <a:off x="304920" y="457200"/>
            <a:ext cx="8686440" cy="837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extShape 1"/>
          <p:cNvSpPr txBox="1"/>
          <p:nvPr/>
        </p:nvSpPr>
        <p:spPr>
          <a:xfrm>
            <a:off x="304920" y="457200"/>
            <a:ext cx="8686440" cy="837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227" name="TextShape 2"/>
          <p:cNvSpPr txBox="1"/>
          <p:nvPr/>
        </p:nvSpPr>
        <p:spPr>
          <a:xfrm>
            <a:off x="304920" y="1554120"/>
            <a:ext cx="8686440" cy="4525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pic>
        <p:nvPicPr>
          <p:cNvPr id="228" name="Picture 3" descr=""/>
          <p:cNvPicPr/>
          <p:nvPr/>
        </p:nvPicPr>
        <p:blipFill>
          <a:blip r:embed="rId1"/>
          <a:stretch/>
        </p:blipFill>
        <p:spPr>
          <a:xfrm>
            <a:off x="28080" y="0"/>
            <a:ext cx="911556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6" dur="indefinite" restart="never" nodeType="tmRoot">
          <p:childTnLst>
            <p:seq>
              <p:cTn id="27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extShape 1"/>
          <p:cNvSpPr txBox="1"/>
          <p:nvPr/>
        </p:nvSpPr>
        <p:spPr>
          <a:xfrm>
            <a:off x="304920" y="457200"/>
            <a:ext cx="8686440" cy="837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230" name="TextShape 2"/>
          <p:cNvSpPr txBox="1"/>
          <p:nvPr/>
        </p:nvSpPr>
        <p:spPr>
          <a:xfrm>
            <a:off x="304920" y="1554120"/>
            <a:ext cx="8686440" cy="4525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pic>
        <p:nvPicPr>
          <p:cNvPr id="231" name="Picture 5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232" name="Picture 3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p:transition>
    <p:dissolve/>
  </p:transition>
  <p:timing>
    <p:tnLst>
      <p:par>
        <p:cTn id="28" dur="indefinite" restart="never" nodeType="tmRoot">
          <p:childTnLst>
            <p:seq>
              <p:cTn id="29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1"/>
          <p:cNvSpPr txBox="1"/>
          <p:nvPr/>
        </p:nvSpPr>
        <p:spPr>
          <a:xfrm>
            <a:off x="304920" y="457200"/>
            <a:ext cx="8686440" cy="837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pic>
        <p:nvPicPr>
          <p:cNvPr id="234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0" dur="indefinite" restart="never" nodeType="tmRoot">
          <p:childTnLst>
            <p:seq>
              <p:cTn id="31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extShape 1"/>
          <p:cNvSpPr txBox="1"/>
          <p:nvPr/>
        </p:nvSpPr>
        <p:spPr>
          <a:xfrm>
            <a:off x="304920" y="457200"/>
            <a:ext cx="8686440" cy="837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pic>
        <p:nvPicPr>
          <p:cNvPr id="236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919368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2" dur="indefinite" restart="never" nodeType="tmRoot">
          <p:childTnLst>
            <p:seq>
              <p:cTn id="33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extShape 1"/>
          <p:cNvSpPr txBox="1"/>
          <p:nvPr/>
        </p:nvSpPr>
        <p:spPr>
          <a:xfrm>
            <a:off x="304920" y="457200"/>
            <a:ext cx="8686440" cy="837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pic>
        <p:nvPicPr>
          <p:cNvPr id="238" name="Picture 4" descr=""/>
          <p:cNvPicPr/>
          <p:nvPr/>
        </p:nvPicPr>
        <p:blipFill>
          <a:blip r:embed="rId1"/>
          <a:stretch/>
        </p:blipFill>
        <p:spPr>
          <a:xfrm>
            <a:off x="0" y="0"/>
            <a:ext cx="917532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4" dur="indefinite" restart="never" nodeType="tmRoot">
          <p:childTnLst>
            <p:seq>
              <p:cTn id="35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extShape 1"/>
          <p:cNvSpPr txBox="1"/>
          <p:nvPr/>
        </p:nvSpPr>
        <p:spPr>
          <a:xfrm>
            <a:off x="304920" y="457200"/>
            <a:ext cx="8686440" cy="837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sp>
        <p:nvSpPr>
          <p:cNvPr id="240" name="TextShape 2"/>
          <p:cNvSpPr txBox="1"/>
          <p:nvPr/>
        </p:nvSpPr>
        <p:spPr>
          <a:xfrm>
            <a:off x="304920" y="1554120"/>
            <a:ext cx="8686440" cy="4525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 b="0" lang="ru-RU" sz="3200" spc="-1" strike="noStrike">
              <a:solidFill>
                <a:srgbClr val="4e3b30"/>
              </a:solidFill>
              <a:uFill>
                <a:solidFill>
                  <a:srgbClr val="ffffff"/>
                </a:solidFill>
              </a:uFill>
              <a:latin typeface="Franklin Gothic Book"/>
            </a:endParaRPr>
          </a:p>
        </p:txBody>
      </p:sp>
      <p:pic>
        <p:nvPicPr>
          <p:cNvPr id="241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6" dur="indefinite" restart="never" nodeType="tmRoot">
          <p:childTnLst>
            <p:seq>
              <p:cTn id="37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1492270</TotalTime>
  <Application>LibreOffice_Vanilla/5.2.3.5$MacOSX_X86_64 LibreOffice_project/83adc9c35c74e0badc710d981405858b1179a327</Application>
  <Words>556</Words>
  <Paragraphs>35</Paragraphs>
  <Company>Grizli777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2015-06-12T16:13:12Z</dcterms:created>
  <dc:creator>Сергей-Оля</dc:creator>
  <dc:description/>
  <dc:language>ru-RU</dc:language>
  <cp:lastModifiedBy/>
  <dcterms:modified xsi:type="dcterms:W3CDTF">2019-05-29T15:52:22Z</dcterms:modified>
  <cp:revision>44</cp:revision>
  <dc:subject/>
  <dc:title>10 правил  Безопасного лета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Company">
    <vt:lpwstr>Grizli777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0</vt:i4>
  </property>
  <property fmtid="{D5CDD505-2E9C-101B-9397-08002B2CF9AE}" pid="8" name="Notes">
    <vt:i4>7</vt:i4>
  </property>
  <property fmtid="{D5CDD505-2E9C-101B-9397-08002B2CF9AE}" pid="9" name="PresentationFormat">
    <vt:lpwstr>Экран (4:3)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39</vt:i4>
  </property>
</Properties>
</file>