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447" autoAdjust="0"/>
    <p:restoredTop sz="94660"/>
  </p:normalViewPr>
  <p:slideViewPr>
    <p:cSldViewPr>
      <p:cViewPr>
        <p:scale>
          <a:sx n="77" d="100"/>
          <a:sy n="77" d="100"/>
        </p:scale>
        <p:origin x="-93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10600" cy="2743200"/>
          </a:xfrm>
        </p:spPr>
        <p:txBody>
          <a:bodyPr>
            <a:normAutofit/>
          </a:bodyPr>
          <a:lstStyle/>
          <a:p>
            <a:r>
              <a:rPr lang="ru-RU" sz="4000" b="1" u="sng" dirty="0" smtClean="0"/>
              <a:t>Техника безопасности на предприятиях общественного питания</a:t>
            </a:r>
            <a:endParaRPr lang="ru-RU" sz="40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/>
              <a:t>Как остаться живым и здоровым и доработать до пенсии!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allyslide.com/thumbs/e84affc6894c12633323b28ab309495e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rosi.ru/images/tbpitan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vlasovo.kabinetot.ru/photo/full/obshepi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ikonova-selga.ohranatrudaitb.ru/photo/full/obshepit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nimpbox.ru/wp-content/uploads/2017/05/57108-voltommetr-vk7-9-instrukciya-po-ispolzovani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248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s.myshared.ru/10/984062/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zamdirektor.ru/images2/oxrtryda/2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486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2.xn--80aadkum9bf.xn--p1ai/wp-content/uploads/2016/07/Ohrana-truda-v-pishheblo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0"/>
            <a:ext cx="8229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otbrest.by/images/15_70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6096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onomarevo.otkabinet.ru/photo/full/obshepit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848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hkolageo.ru/mpakard/%D0%92+%D1%81%D0%BE%D0%BE%D1%82%D0%B2%D0%B5%D1%82%D1%81%D1%82%D0%B2%D0%B8%D0%B8+%D1%81+%D0%BF%D1%80%D0%B0%D0%B2%D0%B8%D0%BB%D0%B0%D0%BC%D0%B8+%D1%82%D0%B5%D1%85%D0%BD%D0%B8%D0%BA%D0%B8+%D0%B1%D0%B5%D0%B7%D0%BE%D0%BF%D0%B0%D1%81%D0%BD%D0%BE%D1%81%D1%82%D0%B8+%D0%B8+%D1%81%D0%B0%D0%BD%D0%B8%D1%82%D0%B0%D1%80%D0%BD%D1%8B%D1%85+%D0%BD%D0%BE%D1%80%D0%BC+%D0%B8+%D0%BF%D1%80%D0%B0%D0%B2%D0%B8%D0%BBd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zamdirektor.ru/images2/oxrtryda/2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0"/>
            <a:ext cx="5791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voenna-forma.ru/wp-content/uploads/2017/09/63885-instrukciya-po-primeneniyu-osvetlitelya-ledi-blon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compromissplus.ru/wp-content/uploads/2017/07/57044-instrukciya-po-ot-direktora-shkolyintern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http://images.myshared.ru/4/84746/slide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http://images.myshared.ru/4/84746/slide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8918" name="Picture 6" descr="http://images.myshared.ru/4/84746/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papavint.ru/wp-content/uploads/2017/05/25040-pentax-optio-e20-polnaya-instrukciya-polzovatel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0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10515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shahunya.ohranatrudaitb.ru/photo/full/povar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www.rosi.ru/images/tbpitan/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6248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900igr.net/up/datas/162277/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igslide.ru/images/19/18576/960/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myslide.ru/documents_2/948bcbee896d9bb2b5b840c85502717c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2.infourok.ru/uploads/ex/128e/0002be25-01fed49f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16</Words>
  <Application>Microsoft Office PowerPoint</Application>
  <PresentationFormat>Экран (4:3)</PresentationFormat>
  <Paragraphs>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Техника безопасности на предприятиях общественного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на предприятиях общественного питания</dc:title>
  <dc:creator>1</dc:creator>
  <cp:lastModifiedBy>User</cp:lastModifiedBy>
  <cp:revision>31</cp:revision>
  <dcterms:created xsi:type="dcterms:W3CDTF">2018-01-08T13:46:36Z</dcterms:created>
  <dcterms:modified xsi:type="dcterms:W3CDTF">2020-12-02T08:01:52Z</dcterms:modified>
</cp:coreProperties>
</file>