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E9220-909F-44C8-B009-959C17796478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D7D87-BDB9-4980-A607-3F4CF084333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Правила и обычаи </a:t>
          </a:r>
        </a:p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ведения войны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4A63E50-B70F-4166-BA6A-8FD07092B91A}" type="parTrans" cxnId="{F85BA331-1CDC-4B4A-99F4-992E5CBA5FBD}">
      <dgm:prSet/>
      <dgm:spPr/>
      <dgm:t>
        <a:bodyPr/>
        <a:lstStyle/>
        <a:p>
          <a:endParaRPr lang="ru-RU"/>
        </a:p>
      </dgm:t>
    </dgm:pt>
    <dgm:pt modelId="{6969C457-3D9B-4B16-85F9-DCC775E89D4C}" type="sibTrans" cxnId="{F85BA331-1CDC-4B4A-99F4-992E5CBA5FBD}">
      <dgm:prSet/>
      <dgm:spPr/>
      <dgm:t>
        <a:bodyPr/>
        <a:lstStyle/>
        <a:p>
          <a:endParaRPr lang="ru-RU"/>
        </a:p>
      </dgm:t>
    </dgm:pt>
    <dgm:pt modelId="{DC55B055-4AA1-45BE-9BD6-5B7696E8446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ГААГСКОЕ ПРАВО</a:t>
          </a:r>
        </a:p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Средства и методы ведения боевых действий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3EA5017-8111-45BA-922E-17C24BEF8202}" type="parTrans" cxnId="{EEF6F1E9-4358-4D08-8C5B-63522924852F}">
      <dgm:prSet/>
      <dgm:spPr/>
      <dgm:t>
        <a:bodyPr/>
        <a:lstStyle/>
        <a:p>
          <a:endParaRPr lang="ru-RU"/>
        </a:p>
      </dgm:t>
    </dgm:pt>
    <dgm:pt modelId="{FF9C92E4-7F62-4388-AD96-0CBA0959E62B}" type="sibTrans" cxnId="{EEF6F1E9-4358-4D08-8C5B-63522924852F}">
      <dgm:prSet/>
      <dgm:spPr/>
      <dgm:t>
        <a:bodyPr/>
        <a:lstStyle/>
        <a:p>
          <a:endParaRPr lang="ru-RU"/>
        </a:p>
      </dgm:t>
    </dgm:pt>
    <dgm:pt modelId="{A1A1B6B5-D25C-4D35-BD8D-B0E37DDDA03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ЖЕНЕВСКОЕ ПРАВО</a:t>
          </a:r>
        </a:p>
        <a:p>
          <a:r>
            <a: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Защита жертв войны (больных, раненых, военнопленных)</a:t>
          </a:r>
          <a:endParaRPr lang="ru-RU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74745C9-DBC5-4C5D-AE3C-B5EB23DAFC0A}" type="parTrans" cxnId="{B7E2BB9B-68AA-48B0-A438-36E6903E7AE5}">
      <dgm:prSet/>
      <dgm:spPr/>
      <dgm:t>
        <a:bodyPr/>
        <a:lstStyle/>
        <a:p>
          <a:endParaRPr lang="ru-RU"/>
        </a:p>
      </dgm:t>
    </dgm:pt>
    <dgm:pt modelId="{9D9A7C30-5712-4051-B720-B44D3E9549DA}" type="sibTrans" cxnId="{B7E2BB9B-68AA-48B0-A438-36E6903E7AE5}">
      <dgm:prSet/>
      <dgm:spPr/>
      <dgm:t>
        <a:bodyPr/>
        <a:lstStyle/>
        <a:p>
          <a:endParaRPr lang="ru-RU"/>
        </a:p>
      </dgm:t>
    </dgm:pt>
    <dgm:pt modelId="{05391391-A15F-4F1A-9CEB-80F2CDDDF703}" type="pres">
      <dgm:prSet presAssocID="{8E4E9220-909F-44C8-B009-959C177964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4A4E6F-DCA3-4CCF-92BF-11C50AC6B5EE}" type="pres">
      <dgm:prSet presAssocID="{B1BD7D87-BDB9-4980-A607-3F4CF084333F}" presName="hierRoot1" presStyleCnt="0">
        <dgm:presLayoutVars>
          <dgm:hierBranch val="init"/>
        </dgm:presLayoutVars>
      </dgm:prSet>
      <dgm:spPr/>
    </dgm:pt>
    <dgm:pt modelId="{37E2937B-E169-4772-BA98-1BC1BF00BDB9}" type="pres">
      <dgm:prSet presAssocID="{B1BD7D87-BDB9-4980-A607-3F4CF084333F}" presName="rootComposite1" presStyleCnt="0"/>
      <dgm:spPr/>
    </dgm:pt>
    <dgm:pt modelId="{F2C65737-7FCB-4CC8-8503-D91BD2B83DC2}" type="pres">
      <dgm:prSet presAssocID="{B1BD7D87-BDB9-4980-A607-3F4CF084333F}" presName="rootText1" presStyleLbl="node0" presStyleIdx="0" presStyleCnt="1" custScaleX="156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5F285D-4A39-4A52-BF71-F2739FE54D7C}" type="pres">
      <dgm:prSet presAssocID="{B1BD7D87-BDB9-4980-A607-3F4CF084333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6B0B27-B99A-4539-8C1D-DE853E082A86}" type="pres">
      <dgm:prSet presAssocID="{B1BD7D87-BDB9-4980-A607-3F4CF084333F}" presName="hierChild2" presStyleCnt="0"/>
      <dgm:spPr/>
    </dgm:pt>
    <dgm:pt modelId="{5659B830-A52C-4DDC-BEE6-6BF2E9383F66}" type="pres">
      <dgm:prSet presAssocID="{83EA5017-8111-45BA-922E-17C24BEF820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6E4F358-512D-4396-B411-ADC4E173B28A}" type="pres">
      <dgm:prSet presAssocID="{DC55B055-4AA1-45BE-9BD6-5B7696E8446E}" presName="hierRoot2" presStyleCnt="0">
        <dgm:presLayoutVars>
          <dgm:hierBranch val="init"/>
        </dgm:presLayoutVars>
      </dgm:prSet>
      <dgm:spPr/>
    </dgm:pt>
    <dgm:pt modelId="{717439A7-8018-488B-A4D7-47ECC40775B3}" type="pres">
      <dgm:prSet presAssocID="{DC55B055-4AA1-45BE-9BD6-5B7696E8446E}" presName="rootComposite" presStyleCnt="0"/>
      <dgm:spPr/>
    </dgm:pt>
    <dgm:pt modelId="{E90E379B-7C98-4722-8035-D6BD9DE0A2EF}" type="pres">
      <dgm:prSet presAssocID="{DC55B055-4AA1-45BE-9BD6-5B7696E8446E}" presName="rootText" presStyleLbl="node2" presStyleIdx="0" presStyleCnt="2" custScaleX="156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DA7FB7-AC04-46C5-8524-1534EA497EEC}" type="pres">
      <dgm:prSet presAssocID="{DC55B055-4AA1-45BE-9BD6-5B7696E8446E}" presName="rootConnector" presStyleLbl="node2" presStyleIdx="0" presStyleCnt="2"/>
      <dgm:spPr/>
      <dgm:t>
        <a:bodyPr/>
        <a:lstStyle/>
        <a:p>
          <a:endParaRPr lang="ru-RU"/>
        </a:p>
      </dgm:t>
    </dgm:pt>
    <dgm:pt modelId="{DB052F98-4835-4E6B-9D77-7A8B99D03088}" type="pres">
      <dgm:prSet presAssocID="{DC55B055-4AA1-45BE-9BD6-5B7696E8446E}" presName="hierChild4" presStyleCnt="0"/>
      <dgm:spPr/>
    </dgm:pt>
    <dgm:pt modelId="{070EF14F-C473-4D52-8DB9-D5A635708684}" type="pres">
      <dgm:prSet presAssocID="{DC55B055-4AA1-45BE-9BD6-5B7696E8446E}" presName="hierChild5" presStyleCnt="0"/>
      <dgm:spPr/>
    </dgm:pt>
    <dgm:pt modelId="{15879882-324B-40FC-888E-073B48841EEA}" type="pres">
      <dgm:prSet presAssocID="{874745C9-DBC5-4C5D-AE3C-B5EB23DAFC0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0E248B-3446-4E6F-8217-6148314A6F2B}" type="pres">
      <dgm:prSet presAssocID="{A1A1B6B5-D25C-4D35-BD8D-B0E37DDDA036}" presName="hierRoot2" presStyleCnt="0">
        <dgm:presLayoutVars>
          <dgm:hierBranch val="init"/>
        </dgm:presLayoutVars>
      </dgm:prSet>
      <dgm:spPr/>
    </dgm:pt>
    <dgm:pt modelId="{80688C2E-102C-4E06-A399-24FE72AB0813}" type="pres">
      <dgm:prSet presAssocID="{A1A1B6B5-D25C-4D35-BD8D-B0E37DDDA036}" presName="rootComposite" presStyleCnt="0"/>
      <dgm:spPr/>
    </dgm:pt>
    <dgm:pt modelId="{5C712912-E417-407C-A255-5752A696F162}" type="pres">
      <dgm:prSet presAssocID="{A1A1B6B5-D25C-4D35-BD8D-B0E37DDDA036}" presName="rootText" presStyleLbl="node2" presStyleIdx="1" presStyleCnt="2" custScaleX="156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181291-5DCA-45E0-8DC2-5CAC427EF788}" type="pres">
      <dgm:prSet presAssocID="{A1A1B6B5-D25C-4D35-BD8D-B0E37DDDA036}" presName="rootConnector" presStyleLbl="node2" presStyleIdx="1" presStyleCnt="2"/>
      <dgm:spPr/>
      <dgm:t>
        <a:bodyPr/>
        <a:lstStyle/>
        <a:p>
          <a:endParaRPr lang="ru-RU"/>
        </a:p>
      </dgm:t>
    </dgm:pt>
    <dgm:pt modelId="{0281DC20-8E82-460B-9300-F9ED0E8FEC7B}" type="pres">
      <dgm:prSet presAssocID="{A1A1B6B5-D25C-4D35-BD8D-B0E37DDDA036}" presName="hierChild4" presStyleCnt="0"/>
      <dgm:spPr/>
    </dgm:pt>
    <dgm:pt modelId="{8290398E-ABE4-47D6-AC7B-62AD597FE36D}" type="pres">
      <dgm:prSet presAssocID="{A1A1B6B5-D25C-4D35-BD8D-B0E37DDDA036}" presName="hierChild5" presStyleCnt="0"/>
      <dgm:spPr/>
    </dgm:pt>
    <dgm:pt modelId="{7DDC76E5-D30E-4515-BA4C-5950D90DA03F}" type="pres">
      <dgm:prSet presAssocID="{B1BD7D87-BDB9-4980-A607-3F4CF084333F}" presName="hierChild3" presStyleCnt="0"/>
      <dgm:spPr/>
    </dgm:pt>
  </dgm:ptLst>
  <dgm:cxnLst>
    <dgm:cxn modelId="{11C427F7-A055-4BD1-91F3-A1E229519B03}" type="presOf" srcId="{8E4E9220-909F-44C8-B009-959C17796478}" destId="{05391391-A15F-4F1A-9CEB-80F2CDDDF703}" srcOrd="0" destOrd="0" presId="urn:microsoft.com/office/officeart/2005/8/layout/orgChart1"/>
    <dgm:cxn modelId="{EB24F3F7-BFFE-4079-BC49-F9E0E19A0931}" type="presOf" srcId="{83EA5017-8111-45BA-922E-17C24BEF8202}" destId="{5659B830-A52C-4DDC-BEE6-6BF2E9383F66}" srcOrd="0" destOrd="0" presId="urn:microsoft.com/office/officeart/2005/8/layout/orgChart1"/>
    <dgm:cxn modelId="{16D9E449-1CE0-4CCC-8F17-808A15469104}" type="presOf" srcId="{874745C9-DBC5-4C5D-AE3C-B5EB23DAFC0A}" destId="{15879882-324B-40FC-888E-073B48841EEA}" srcOrd="0" destOrd="0" presId="urn:microsoft.com/office/officeart/2005/8/layout/orgChart1"/>
    <dgm:cxn modelId="{75FE5B6F-83AB-4F52-A4F9-FC608AC425AA}" type="presOf" srcId="{B1BD7D87-BDB9-4980-A607-3F4CF084333F}" destId="{F2C65737-7FCB-4CC8-8503-D91BD2B83DC2}" srcOrd="0" destOrd="0" presId="urn:microsoft.com/office/officeart/2005/8/layout/orgChart1"/>
    <dgm:cxn modelId="{BB47ED41-2B56-4608-B820-F632702FB266}" type="presOf" srcId="{DC55B055-4AA1-45BE-9BD6-5B7696E8446E}" destId="{E90E379B-7C98-4722-8035-D6BD9DE0A2EF}" srcOrd="0" destOrd="0" presId="urn:microsoft.com/office/officeart/2005/8/layout/orgChart1"/>
    <dgm:cxn modelId="{F10C39AA-9287-48E2-900E-63B917AF1C49}" type="presOf" srcId="{DC55B055-4AA1-45BE-9BD6-5B7696E8446E}" destId="{0DDA7FB7-AC04-46C5-8524-1534EA497EEC}" srcOrd="1" destOrd="0" presId="urn:microsoft.com/office/officeart/2005/8/layout/orgChart1"/>
    <dgm:cxn modelId="{8E230788-282B-4D35-A5FD-15E040AA8E70}" type="presOf" srcId="{A1A1B6B5-D25C-4D35-BD8D-B0E37DDDA036}" destId="{5C712912-E417-407C-A255-5752A696F162}" srcOrd="0" destOrd="0" presId="urn:microsoft.com/office/officeart/2005/8/layout/orgChart1"/>
    <dgm:cxn modelId="{B5305F92-F013-4D1A-BC72-C9E3B672FF0A}" type="presOf" srcId="{B1BD7D87-BDB9-4980-A607-3F4CF084333F}" destId="{D15F285D-4A39-4A52-BF71-F2739FE54D7C}" srcOrd="1" destOrd="0" presId="urn:microsoft.com/office/officeart/2005/8/layout/orgChart1"/>
    <dgm:cxn modelId="{EEF6F1E9-4358-4D08-8C5B-63522924852F}" srcId="{B1BD7D87-BDB9-4980-A607-3F4CF084333F}" destId="{DC55B055-4AA1-45BE-9BD6-5B7696E8446E}" srcOrd="0" destOrd="0" parTransId="{83EA5017-8111-45BA-922E-17C24BEF8202}" sibTransId="{FF9C92E4-7F62-4388-AD96-0CBA0959E62B}"/>
    <dgm:cxn modelId="{8978B5C5-BB92-4E06-BAD1-A74168309026}" type="presOf" srcId="{A1A1B6B5-D25C-4D35-BD8D-B0E37DDDA036}" destId="{96181291-5DCA-45E0-8DC2-5CAC427EF788}" srcOrd="1" destOrd="0" presId="urn:microsoft.com/office/officeart/2005/8/layout/orgChart1"/>
    <dgm:cxn modelId="{F85BA331-1CDC-4B4A-99F4-992E5CBA5FBD}" srcId="{8E4E9220-909F-44C8-B009-959C17796478}" destId="{B1BD7D87-BDB9-4980-A607-3F4CF084333F}" srcOrd="0" destOrd="0" parTransId="{C4A63E50-B70F-4166-BA6A-8FD07092B91A}" sibTransId="{6969C457-3D9B-4B16-85F9-DCC775E89D4C}"/>
    <dgm:cxn modelId="{B7E2BB9B-68AA-48B0-A438-36E6903E7AE5}" srcId="{B1BD7D87-BDB9-4980-A607-3F4CF084333F}" destId="{A1A1B6B5-D25C-4D35-BD8D-B0E37DDDA036}" srcOrd="1" destOrd="0" parTransId="{874745C9-DBC5-4C5D-AE3C-B5EB23DAFC0A}" sibTransId="{9D9A7C30-5712-4051-B720-B44D3E9549DA}"/>
    <dgm:cxn modelId="{4C53E1C6-C14E-450B-BB77-AD91A1190D64}" type="presParOf" srcId="{05391391-A15F-4F1A-9CEB-80F2CDDDF703}" destId="{334A4E6F-DCA3-4CCF-92BF-11C50AC6B5EE}" srcOrd="0" destOrd="0" presId="urn:microsoft.com/office/officeart/2005/8/layout/orgChart1"/>
    <dgm:cxn modelId="{E46CB361-1B57-4EB7-B1BB-D5E1144C717E}" type="presParOf" srcId="{334A4E6F-DCA3-4CCF-92BF-11C50AC6B5EE}" destId="{37E2937B-E169-4772-BA98-1BC1BF00BDB9}" srcOrd="0" destOrd="0" presId="urn:microsoft.com/office/officeart/2005/8/layout/orgChart1"/>
    <dgm:cxn modelId="{A255C594-6AB2-4E7E-8737-3C2E63621452}" type="presParOf" srcId="{37E2937B-E169-4772-BA98-1BC1BF00BDB9}" destId="{F2C65737-7FCB-4CC8-8503-D91BD2B83DC2}" srcOrd="0" destOrd="0" presId="urn:microsoft.com/office/officeart/2005/8/layout/orgChart1"/>
    <dgm:cxn modelId="{856B28DF-3749-43A9-A131-952B293D9C3F}" type="presParOf" srcId="{37E2937B-E169-4772-BA98-1BC1BF00BDB9}" destId="{D15F285D-4A39-4A52-BF71-F2739FE54D7C}" srcOrd="1" destOrd="0" presId="urn:microsoft.com/office/officeart/2005/8/layout/orgChart1"/>
    <dgm:cxn modelId="{D13B49CA-CECB-4B9E-9634-76B73D127B08}" type="presParOf" srcId="{334A4E6F-DCA3-4CCF-92BF-11C50AC6B5EE}" destId="{8E6B0B27-B99A-4539-8C1D-DE853E082A86}" srcOrd="1" destOrd="0" presId="urn:microsoft.com/office/officeart/2005/8/layout/orgChart1"/>
    <dgm:cxn modelId="{31112DBA-08F4-42AF-9FEE-AA5E618D0881}" type="presParOf" srcId="{8E6B0B27-B99A-4539-8C1D-DE853E082A86}" destId="{5659B830-A52C-4DDC-BEE6-6BF2E9383F66}" srcOrd="0" destOrd="0" presId="urn:microsoft.com/office/officeart/2005/8/layout/orgChart1"/>
    <dgm:cxn modelId="{B5F7B72E-5634-4EEA-83B1-E373BD2AB227}" type="presParOf" srcId="{8E6B0B27-B99A-4539-8C1D-DE853E082A86}" destId="{96E4F358-512D-4396-B411-ADC4E173B28A}" srcOrd="1" destOrd="0" presId="urn:microsoft.com/office/officeart/2005/8/layout/orgChart1"/>
    <dgm:cxn modelId="{2FB628C3-7EE0-4D58-9CB3-2E80877FF93B}" type="presParOf" srcId="{96E4F358-512D-4396-B411-ADC4E173B28A}" destId="{717439A7-8018-488B-A4D7-47ECC40775B3}" srcOrd="0" destOrd="0" presId="urn:microsoft.com/office/officeart/2005/8/layout/orgChart1"/>
    <dgm:cxn modelId="{C4177D4E-1DD1-4430-8D97-EB9735D3AF61}" type="presParOf" srcId="{717439A7-8018-488B-A4D7-47ECC40775B3}" destId="{E90E379B-7C98-4722-8035-D6BD9DE0A2EF}" srcOrd="0" destOrd="0" presId="urn:microsoft.com/office/officeart/2005/8/layout/orgChart1"/>
    <dgm:cxn modelId="{A2934869-2121-46B3-A76B-D9B357FCF087}" type="presParOf" srcId="{717439A7-8018-488B-A4D7-47ECC40775B3}" destId="{0DDA7FB7-AC04-46C5-8524-1534EA497EEC}" srcOrd="1" destOrd="0" presId="urn:microsoft.com/office/officeart/2005/8/layout/orgChart1"/>
    <dgm:cxn modelId="{58EB7B20-7EC4-4297-9955-F412FCD4C576}" type="presParOf" srcId="{96E4F358-512D-4396-B411-ADC4E173B28A}" destId="{DB052F98-4835-4E6B-9D77-7A8B99D03088}" srcOrd="1" destOrd="0" presId="urn:microsoft.com/office/officeart/2005/8/layout/orgChart1"/>
    <dgm:cxn modelId="{007B82EA-D536-4785-A80E-8A8E36383489}" type="presParOf" srcId="{96E4F358-512D-4396-B411-ADC4E173B28A}" destId="{070EF14F-C473-4D52-8DB9-D5A635708684}" srcOrd="2" destOrd="0" presId="urn:microsoft.com/office/officeart/2005/8/layout/orgChart1"/>
    <dgm:cxn modelId="{C856407B-9C0F-4B63-AC76-BAAF2CA808D8}" type="presParOf" srcId="{8E6B0B27-B99A-4539-8C1D-DE853E082A86}" destId="{15879882-324B-40FC-888E-073B48841EEA}" srcOrd="2" destOrd="0" presId="urn:microsoft.com/office/officeart/2005/8/layout/orgChart1"/>
    <dgm:cxn modelId="{3380B85F-8659-4039-B174-F7AB3C271DCD}" type="presParOf" srcId="{8E6B0B27-B99A-4539-8C1D-DE853E082A86}" destId="{410E248B-3446-4E6F-8217-6148314A6F2B}" srcOrd="3" destOrd="0" presId="urn:microsoft.com/office/officeart/2005/8/layout/orgChart1"/>
    <dgm:cxn modelId="{267B5BCF-A97D-41CB-AC37-DB0CC6440DC4}" type="presParOf" srcId="{410E248B-3446-4E6F-8217-6148314A6F2B}" destId="{80688C2E-102C-4E06-A399-24FE72AB0813}" srcOrd="0" destOrd="0" presId="urn:microsoft.com/office/officeart/2005/8/layout/orgChart1"/>
    <dgm:cxn modelId="{6FC940C2-A4C0-4E1A-8314-1650228A0A78}" type="presParOf" srcId="{80688C2E-102C-4E06-A399-24FE72AB0813}" destId="{5C712912-E417-407C-A255-5752A696F162}" srcOrd="0" destOrd="0" presId="urn:microsoft.com/office/officeart/2005/8/layout/orgChart1"/>
    <dgm:cxn modelId="{E6C79FF3-C75E-4D56-ACAF-6748654D7539}" type="presParOf" srcId="{80688C2E-102C-4E06-A399-24FE72AB0813}" destId="{96181291-5DCA-45E0-8DC2-5CAC427EF788}" srcOrd="1" destOrd="0" presId="urn:microsoft.com/office/officeart/2005/8/layout/orgChart1"/>
    <dgm:cxn modelId="{EF5C8096-8DD6-496E-AB06-3B0D71669C5F}" type="presParOf" srcId="{410E248B-3446-4E6F-8217-6148314A6F2B}" destId="{0281DC20-8E82-460B-9300-F9ED0E8FEC7B}" srcOrd="1" destOrd="0" presId="urn:microsoft.com/office/officeart/2005/8/layout/orgChart1"/>
    <dgm:cxn modelId="{67C1B6CA-70E2-4E33-B773-03934F766297}" type="presParOf" srcId="{410E248B-3446-4E6F-8217-6148314A6F2B}" destId="{8290398E-ABE4-47D6-AC7B-62AD597FE36D}" srcOrd="2" destOrd="0" presId="urn:microsoft.com/office/officeart/2005/8/layout/orgChart1"/>
    <dgm:cxn modelId="{47B92A89-05A8-4044-BD8D-BA78C4E49A76}" type="presParOf" srcId="{334A4E6F-DCA3-4CCF-92BF-11C50AC6B5EE}" destId="{7DDC76E5-D30E-4515-BA4C-5950D90DA0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5896A-6F03-46AB-922E-3D177A250D92}" type="doc">
      <dgm:prSet loTypeId="urn:microsoft.com/office/officeart/2008/layout/VerticalCurvedList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43E5A31-0B81-4214-B0A1-4178C728006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Вероломное убийство или ранение гражданских лиц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576963-F307-4C4F-A82E-0A1A185D333D}" type="parTrans" cxnId="{EBD1C099-6D90-4CC4-8427-0FA8944CBC50}">
      <dgm:prSet/>
      <dgm:spPr/>
      <dgm:t>
        <a:bodyPr/>
        <a:lstStyle/>
        <a:p>
          <a:endParaRPr lang="ru-RU"/>
        </a:p>
      </dgm:t>
    </dgm:pt>
    <dgm:pt modelId="{5845D91A-11B7-43B7-A265-4525DB2D9D3E}" type="sibTrans" cxnId="{EBD1C099-6D90-4CC4-8427-0FA8944CBC50}">
      <dgm:prSet/>
      <dgm:spPr/>
      <dgm:t>
        <a:bodyPr/>
        <a:lstStyle/>
        <a:p>
          <a:endParaRPr lang="ru-RU"/>
        </a:p>
      </dgm:t>
    </dgm:pt>
    <dgm:pt modelId="{ABE6AC9B-2662-4959-AA3D-76FF97D977D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Использование не по назначению международных эмблем, сигналов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016F32-4A6B-4826-8D1E-B9F1F14B67EC}" type="parTrans" cxnId="{DF814779-5DAF-4004-B57B-B99B6290EA50}">
      <dgm:prSet/>
      <dgm:spPr/>
      <dgm:t>
        <a:bodyPr/>
        <a:lstStyle/>
        <a:p>
          <a:endParaRPr lang="ru-RU"/>
        </a:p>
      </dgm:t>
    </dgm:pt>
    <dgm:pt modelId="{DF1DE138-764A-4F01-A2E8-65765C986E1C}" type="sibTrans" cxnId="{DF814779-5DAF-4004-B57B-B99B6290EA50}">
      <dgm:prSet/>
      <dgm:spPr/>
      <dgm:t>
        <a:bodyPr/>
        <a:lstStyle/>
        <a:p>
          <a:endParaRPr lang="ru-RU"/>
        </a:p>
      </dgm:t>
    </dgm:pt>
    <dgm:pt modelId="{66B81889-EFF3-4333-BCCE-0F35EB3F21F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Террор против мирного населения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29B5FB-DE79-47C0-840E-58604250B43C}" type="parTrans" cxnId="{6C2D1D26-BA9B-4A77-9987-FDC2F4A27739}">
      <dgm:prSet/>
      <dgm:spPr/>
      <dgm:t>
        <a:bodyPr/>
        <a:lstStyle/>
        <a:p>
          <a:endParaRPr lang="ru-RU"/>
        </a:p>
      </dgm:t>
    </dgm:pt>
    <dgm:pt modelId="{906E082B-FEF9-4498-90FC-E8606912A8A1}" type="sibTrans" cxnId="{6C2D1D26-BA9B-4A77-9987-FDC2F4A27739}">
      <dgm:prSet/>
      <dgm:spPr/>
      <dgm:t>
        <a:bodyPr/>
        <a:lstStyle/>
        <a:p>
          <a:endParaRPr lang="ru-RU"/>
        </a:p>
      </dgm:t>
    </dgm:pt>
    <dgm:pt modelId="{28453D3B-9DE4-4480-A327-DA98766B4788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Приказ не оставлять никого в живых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34967-9F48-4377-83BF-8BABD2EDF3FF}" type="parTrans" cxnId="{C714AE28-26BD-426C-90DC-38102D5B8F10}">
      <dgm:prSet/>
      <dgm:spPr/>
      <dgm:t>
        <a:bodyPr/>
        <a:lstStyle/>
        <a:p>
          <a:endParaRPr lang="ru-RU"/>
        </a:p>
      </dgm:t>
    </dgm:pt>
    <dgm:pt modelId="{07D99A57-E5BA-45A4-8CF9-B19F29347A1E}" type="sibTrans" cxnId="{C714AE28-26BD-426C-90DC-38102D5B8F10}">
      <dgm:prSet/>
      <dgm:spPr/>
      <dgm:t>
        <a:bodyPr/>
        <a:lstStyle/>
        <a:p>
          <a:endParaRPr lang="ru-RU"/>
        </a:p>
      </dgm:t>
    </dgm:pt>
    <dgm:pt modelId="{B39733A0-C196-43A4-8714-8674086BBC9A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Взятие заложников, убийство сложивших оружие солдат противника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F8CBF4-E0A8-4AB1-84D0-F8972CCB5416}" type="parTrans" cxnId="{FDAB3EAD-2AD3-4EB9-BD68-16365F9EEFC9}">
      <dgm:prSet/>
      <dgm:spPr/>
      <dgm:t>
        <a:bodyPr/>
        <a:lstStyle/>
        <a:p>
          <a:endParaRPr lang="ru-RU"/>
        </a:p>
      </dgm:t>
    </dgm:pt>
    <dgm:pt modelId="{310559BC-2541-4716-B324-684E3E084F2B}" type="sibTrans" cxnId="{FDAB3EAD-2AD3-4EB9-BD68-16365F9EEFC9}">
      <dgm:prSet/>
      <dgm:spPr/>
      <dgm:t>
        <a:bodyPr/>
        <a:lstStyle/>
        <a:p>
          <a:endParaRPr lang="ru-RU"/>
        </a:p>
      </dgm:t>
    </dgm:pt>
    <dgm:pt modelId="{135ACC45-5039-4383-A971-1CF70EDFF474}" type="pres">
      <dgm:prSet presAssocID="{67A5896A-6F03-46AB-922E-3D177A250D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3E5642-57F8-4D66-BEC8-47BA5A7DBFF6}" type="pres">
      <dgm:prSet presAssocID="{67A5896A-6F03-46AB-922E-3D177A250D92}" presName="Name1" presStyleCnt="0"/>
      <dgm:spPr/>
    </dgm:pt>
    <dgm:pt modelId="{3D3C1FDC-FC06-4D1E-B061-1181B5005DF6}" type="pres">
      <dgm:prSet presAssocID="{67A5896A-6F03-46AB-922E-3D177A250D92}" presName="cycle" presStyleCnt="0"/>
      <dgm:spPr/>
    </dgm:pt>
    <dgm:pt modelId="{94E7B187-DB3B-41BD-A246-EDA5A68051F7}" type="pres">
      <dgm:prSet presAssocID="{67A5896A-6F03-46AB-922E-3D177A250D92}" presName="srcNode" presStyleLbl="node1" presStyleIdx="0" presStyleCnt="5"/>
      <dgm:spPr/>
    </dgm:pt>
    <dgm:pt modelId="{7D63F986-E647-49B5-8174-84387E5FC9D6}" type="pres">
      <dgm:prSet presAssocID="{67A5896A-6F03-46AB-922E-3D177A250D92}" presName="conn" presStyleLbl="parChTrans1D2" presStyleIdx="0" presStyleCnt="1"/>
      <dgm:spPr/>
      <dgm:t>
        <a:bodyPr/>
        <a:lstStyle/>
        <a:p>
          <a:endParaRPr lang="ru-RU"/>
        </a:p>
      </dgm:t>
    </dgm:pt>
    <dgm:pt modelId="{93B2A664-7424-4D6B-BD59-731C6506A6AF}" type="pres">
      <dgm:prSet presAssocID="{67A5896A-6F03-46AB-922E-3D177A250D92}" presName="extraNode" presStyleLbl="node1" presStyleIdx="0" presStyleCnt="5"/>
      <dgm:spPr/>
    </dgm:pt>
    <dgm:pt modelId="{A0100FDD-C0E7-440D-ACD8-5821C262B6DF}" type="pres">
      <dgm:prSet presAssocID="{67A5896A-6F03-46AB-922E-3D177A250D92}" presName="dstNode" presStyleLbl="node1" presStyleIdx="0" presStyleCnt="5"/>
      <dgm:spPr/>
    </dgm:pt>
    <dgm:pt modelId="{6E6AEC8B-DA4E-47E1-92FD-484C7FC400A7}" type="pres">
      <dgm:prSet presAssocID="{043E5A31-0B81-4214-B0A1-4178C728006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2CA2D-2F9F-402A-82DC-8D17E3C6922F}" type="pres">
      <dgm:prSet presAssocID="{043E5A31-0B81-4214-B0A1-4178C7280063}" presName="accent_1" presStyleCnt="0"/>
      <dgm:spPr/>
    </dgm:pt>
    <dgm:pt modelId="{40E73C4A-B40C-45E4-9C19-03D42AEE24C7}" type="pres">
      <dgm:prSet presAssocID="{043E5A31-0B81-4214-B0A1-4178C7280063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8F9C56-9BA5-440E-8292-ACAC6DCF6EA5}" type="pres">
      <dgm:prSet presAssocID="{28453D3B-9DE4-4480-A327-DA98766B478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EBD88-AEE8-4B79-8E47-15F42740D9ED}" type="pres">
      <dgm:prSet presAssocID="{28453D3B-9DE4-4480-A327-DA98766B4788}" presName="accent_2" presStyleCnt="0"/>
      <dgm:spPr/>
    </dgm:pt>
    <dgm:pt modelId="{74AD0A53-97E2-439E-A39E-11C806BB69AB}" type="pres">
      <dgm:prSet presAssocID="{28453D3B-9DE4-4480-A327-DA98766B4788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A30CDF-5436-4896-A36F-6E22F3312498}" type="pres">
      <dgm:prSet presAssocID="{B39733A0-C196-43A4-8714-8674086BBC9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8D819-E0D3-48BB-8503-7169BF0851C5}" type="pres">
      <dgm:prSet presAssocID="{B39733A0-C196-43A4-8714-8674086BBC9A}" presName="accent_3" presStyleCnt="0"/>
      <dgm:spPr/>
    </dgm:pt>
    <dgm:pt modelId="{7D3B878D-B5F0-4B4F-9D65-8779A6AAB0E8}" type="pres">
      <dgm:prSet presAssocID="{B39733A0-C196-43A4-8714-8674086BBC9A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DF41BD-53CC-4220-BFCD-CD4775D34C1E}" type="pres">
      <dgm:prSet presAssocID="{ABE6AC9B-2662-4959-AA3D-76FF97D977D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4D943-5E3F-45D2-8EDE-FAC9387D5C68}" type="pres">
      <dgm:prSet presAssocID="{ABE6AC9B-2662-4959-AA3D-76FF97D977D6}" presName="accent_4" presStyleCnt="0"/>
      <dgm:spPr/>
    </dgm:pt>
    <dgm:pt modelId="{1A4ADF49-C5B9-49EF-84D8-70EDDA357E9A}" type="pres">
      <dgm:prSet presAssocID="{ABE6AC9B-2662-4959-AA3D-76FF97D977D6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14E69B-F091-4BCA-BC7D-D8D262EC8555}" type="pres">
      <dgm:prSet presAssocID="{66B81889-EFF3-4333-BCCE-0F35EB3F21F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FF9A8-05F8-412F-B96E-2EA39CE29D8A}" type="pres">
      <dgm:prSet presAssocID="{66B81889-EFF3-4333-BCCE-0F35EB3F21FC}" presName="accent_5" presStyleCnt="0"/>
      <dgm:spPr/>
    </dgm:pt>
    <dgm:pt modelId="{197D5FBA-9550-4CD6-85B7-053DA7C74B69}" type="pres">
      <dgm:prSet presAssocID="{66B81889-EFF3-4333-BCCE-0F35EB3F21FC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F61B3A2-3289-49CA-A4BB-84B42CA810C5}" type="presOf" srcId="{5845D91A-11B7-43B7-A265-4525DB2D9D3E}" destId="{7D63F986-E647-49B5-8174-84387E5FC9D6}" srcOrd="0" destOrd="0" presId="urn:microsoft.com/office/officeart/2008/layout/VerticalCurvedList"/>
    <dgm:cxn modelId="{DF814779-5DAF-4004-B57B-B99B6290EA50}" srcId="{67A5896A-6F03-46AB-922E-3D177A250D92}" destId="{ABE6AC9B-2662-4959-AA3D-76FF97D977D6}" srcOrd="3" destOrd="0" parTransId="{B5016F32-4A6B-4826-8D1E-B9F1F14B67EC}" sibTransId="{DF1DE138-764A-4F01-A2E8-65765C986E1C}"/>
    <dgm:cxn modelId="{9D9784BE-ED55-4E6B-8F63-F026A870DB93}" type="presOf" srcId="{66B81889-EFF3-4333-BCCE-0F35EB3F21FC}" destId="{5014E69B-F091-4BCA-BC7D-D8D262EC8555}" srcOrd="0" destOrd="0" presId="urn:microsoft.com/office/officeart/2008/layout/VerticalCurvedList"/>
    <dgm:cxn modelId="{F7B23E14-418A-498D-9556-62AAC7E1F44A}" type="presOf" srcId="{043E5A31-0B81-4214-B0A1-4178C7280063}" destId="{6E6AEC8B-DA4E-47E1-92FD-484C7FC400A7}" srcOrd="0" destOrd="0" presId="urn:microsoft.com/office/officeart/2008/layout/VerticalCurvedList"/>
    <dgm:cxn modelId="{EBD1C099-6D90-4CC4-8427-0FA8944CBC50}" srcId="{67A5896A-6F03-46AB-922E-3D177A250D92}" destId="{043E5A31-0B81-4214-B0A1-4178C7280063}" srcOrd="0" destOrd="0" parTransId="{DE576963-F307-4C4F-A82E-0A1A185D333D}" sibTransId="{5845D91A-11B7-43B7-A265-4525DB2D9D3E}"/>
    <dgm:cxn modelId="{DC2FFAC7-193C-4BC7-8EF7-0415014451E6}" type="presOf" srcId="{ABE6AC9B-2662-4959-AA3D-76FF97D977D6}" destId="{91DF41BD-53CC-4220-BFCD-CD4775D34C1E}" srcOrd="0" destOrd="0" presId="urn:microsoft.com/office/officeart/2008/layout/VerticalCurvedList"/>
    <dgm:cxn modelId="{8EC9A479-214E-4AB3-B665-80754FFFC8F8}" type="presOf" srcId="{28453D3B-9DE4-4480-A327-DA98766B4788}" destId="{C78F9C56-9BA5-440E-8292-ACAC6DCF6EA5}" srcOrd="0" destOrd="0" presId="urn:microsoft.com/office/officeart/2008/layout/VerticalCurvedList"/>
    <dgm:cxn modelId="{6C2D1D26-BA9B-4A77-9987-FDC2F4A27739}" srcId="{67A5896A-6F03-46AB-922E-3D177A250D92}" destId="{66B81889-EFF3-4333-BCCE-0F35EB3F21FC}" srcOrd="4" destOrd="0" parTransId="{8529B5FB-DE79-47C0-840E-58604250B43C}" sibTransId="{906E082B-FEF9-4498-90FC-E8606912A8A1}"/>
    <dgm:cxn modelId="{C714AE28-26BD-426C-90DC-38102D5B8F10}" srcId="{67A5896A-6F03-46AB-922E-3D177A250D92}" destId="{28453D3B-9DE4-4480-A327-DA98766B4788}" srcOrd="1" destOrd="0" parTransId="{BFF34967-9F48-4377-83BF-8BABD2EDF3FF}" sibTransId="{07D99A57-E5BA-45A4-8CF9-B19F29347A1E}"/>
    <dgm:cxn modelId="{FDAB3EAD-2AD3-4EB9-BD68-16365F9EEFC9}" srcId="{67A5896A-6F03-46AB-922E-3D177A250D92}" destId="{B39733A0-C196-43A4-8714-8674086BBC9A}" srcOrd="2" destOrd="0" parTransId="{3CF8CBF4-E0A8-4AB1-84D0-F8972CCB5416}" sibTransId="{310559BC-2541-4716-B324-684E3E084F2B}"/>
    <dgm:cxn modelId="{A1EE82A5-1E7F-44FA-A7E2-1DF64E855299}" type="presOf" srcId="{B39733A0-C196-43A4-8714-8674086BBC9A}" destId="{04A30CDF-5436-4896-A36F-6E22F3312498}" srcOrd="0" destOrd="0" presId="urn:microsoft.com/office/officeart/2008/layout/VerticalCurvedList"/>
    <dgm:cxn modelId="{DE52220A-E7BC-40EE-A044-6048C11DC758}" type="presOf" srcId="{67A5896A-6F03-46AB-922E-3D177A250D92}" destId="{135ACC45-5039-4383-A971-1CF70EDFF474}" srcOrd="0" destOrd="0" presId="urn:microsoft.com/office/officeart/2008/layout/VerticalCurvedList"/>
    <dgm:cxn modelId="{D6DC8E0E-B48A-457D-AB07-415601AF366E}" type="presParOf" srcId="{135ACC45-5039-4383-A971-1CF70EDFF474}" destId="{BC3E5642-57F8-4D66-BEC8-47BA5A7DBFF6}" srcOrd="0" destOrd="0" presId="urn:microsoft.com/office/officeart/2008/layout/VerticalCurvedList"/>
    <dgm:cxn modelId="{04EC66EB-4FE5-4831-B9F2-1A2771D0B7CF}" type="presParOf" srcId="{BC3E5642-57F8-4D66-BEC8-47BA5A7DBFF6}" destId="{3D3C1FDC-FC06-4D1E-B061-1181B5005DF6}" srcOrd="0" destOrd="0" presId="urn:microsoft.com/office/officeart/2008/layout/VerticalCurvedList"/>
    <dgm:cxn modelId="{9061486F-8FD0-4542-9503-C323192A1F1D}" type="presParOf" srcId="{3D3C1FDC-FC06-4D1E-B061-1181B5005DF6}" destId="{94E7B187-DB3B-41BD-A246-EDA5A68051F7}" srcOrd="0" destOrd="0" presId="urn:microsoft.com/office/officeart/2008/layout/VerticalCurvedList"/>
    <dgm:cxn modelId="{3E484E01-5520-4EA9-A44E-CE027B3A5992}" type="presParOf" srcId="{3D3C1FDC-FC06-4D1E-B061-1181B5005DF6}" destId="{7D63F986-E647-49B5-8174-84387E5FC9D6}" srcOrd="1" destOrd="0" presId="urn:microsoft.com/office/officeart/2008/layout/VerticalCurvedList"/>
    <dgm:cxn modelId="{C2F9FCCC-2ECF-41D4-BD6B-D52AAED1EC83}" type="presParOf" srcId="{3D3C1FDC-FC06-4D1E-B061-1181B5005DF6}" destId="{93B2A664-7424-4D6B-BD59-731C6506A6AF}" srcOrd="2" destOrd="0" presId="urn:microsoft.com/office/officeart/2008/layout/VerticalCurvedList"/>
    <dgm:cxn modelId="{740B789A-AA59-4672-98C0-9E2F5F0C5633}" type="presParOf" srcId="{3D3C1FDC-FC06-4D1E-B061-1181B5005DF6}" destId="{A0100FDD-C0E7-440D-ACD8-5821C262B6DF}" srcOrd="3" destOrd="0" presId="urn:microsoft.com/office/officeart/2008/layout/VerticalCurvedList"/>
    <dgm:cxn modelId="{AE41CC31-0ADB-4D09-A545-FA463B7D35AA}" type="presParOf" srcId="{BC3E5642-57F8-4D66-BEC8-47BA5A7DBFF6}" destId="{6E6AEC8B-DA4E-47E1-92FD-484C7FC400A7}" srcOrd="1" destOrd="0" presId="urn:microsoft.com/office/officeart/2008/layout/VerticalCurvedList"/>
    <dgm:cxn modelId="{F234B451-D190-4FFE-8155-A61AC550E1E6}" type="presParOf" srcId="{BC3E5642-57F8-4D66-BEC8-47BA5A7DBFF6}" destId="{9EA2CA2D-2F9F-402A-82DC-8D17E3C6922F}" srcOrd="2" destOrd="0" presId="urn:microsoft.com/office/officeart/2008/layout/VerticalCurvedList"/>
    <dgm:cxn modelId="{3CEF71F2-B701-45C0-B286-B1CC46C4BD8E}" type="presParOf" srcId="{9EA2CA2D-2F9F-402A-82DC-8D17E3C6922F}" destId="{40E73C4A-B40C-45E4-9C19-03D42AEE24C7}" srcOrd="0" destOrd="0" presId="urn:microsoft.com/office/officeart/2008/layout/VerticalCurvedList"/>
    <dgm:cxn modelId="{C4BA75FB-1B8F-45A9-98CF-A7DBAD03C7D5}" type="presParOf" srcId="{BC3E5642-57F8-4D66-BEC8-47BA5A7DBFF6}" destId="{C78F9C56-9BA5-440E-8292-ACAC6DCF6EA5}" srcOrd="3" destOrd="0" presId="urn:microsoft.com/office/officeart/2008/layout/VerticalCurvedList"/>
    <dgm:cxn modelId="{9BA2ED4F-122A-41F2-AF89-55F42F17074C}" type="presParOf" srcId="{BC3E5642-57F8-4D66-BEC8-47BA5A7DBFF6}" destId="{669EBD88-AEE8-4B79-8E47-15F42740D9ED}" srcOrd="4" destOrd="0" presId="urn:microsoft.com/office/officeart/2008/layout/VerticalCurvedList"/>
    <dgm:cxn modelId="{90659469-A084-47C6-BF7A-249A58ED6DAE}" type="presParOf" srcId="{669EBD88-AEE8-4B79-8E47-15F42740D9ED}" destId="{74AD0A53-97E2-439E-A39E-11C806BB69AB}" srcOrd="0" destOrd="0" presId="urn:microsoft.com/office/officeart/2008/layout/VerticalCurvedList"/>
    <dgm:cxn modelId="{C2C45D5E-4846-4FBD-87DD-E76D0DFDCB8B}" type="presParOf" srcId="{BC3E5642-57F8-4D66-BEC8-47BA5A7DBFF6}" destId="{04A30CDF-5436-4896-A36F-6E22F3312498}" srcOrd="5" destOrd="0" presId="urn:microsoft.com/office/officeart/2008/layout/VerticalCurvedList"/>
    <dgm:cxn modelId="{87AAC333-F8B9-4F47-A84E-017B5313D000}" type="presParOf" srcId="{BC3E5642-57F8-4D66-BEC8-47BA5A7DBFF6}" destId="{8E48D819-E0D3-48BB-8503-7169BF0851C5}" srcOrd="6" destOrd="0" presId="urn:microsoft.com/office/officeart/2008/layout/VerticalCurvedList"/>
    <dgm:cxn modelId="{C4860611-4335-4D3C-AFDB-8C731B093A1A}" type="presParOf" srcId="{8E48D819-E0D3-48BB-8503-7169BF0851C5}" destId="{7D3B878D-B5F0-4B4F-9D65-8779A6AAB0E8}" srcOrd="0" destOrd="0" presId="urn:microsoft.com/office/officeart/2008/layout/VerticalCurvedList"/>
    <dgm:cxn modelId="{39F51B14-77AE-4E81-BCB3-7AC93BB2664A}" type="presParOf" srcId="{BC3E5642-57F8-4D66-BEC8-47BA5A7DBFF6}" destId="{91DF41BD-53CC-4220-BFCD-CD4775D34C1E}" srcOrd="7" destOrd="0" presId="urn:microsoft.com/office/officeart/2008/layout/VerticalCurvedList"/>
    <dgm:cxn modelId="{8839988C-0DDF-4DDA-A20E-3D603711A61A}" type="presParOf" srcId="{BC3E5642-57F8-4D66-BEC8-47BA5A7DBFF6}" destId="{2E54D943-5E3F-45D2-8EDE-FAC9387D5C68}" srcOrd="8" destOrd="0" presId="urn:microsoft.com/office/officeart/2008/layout/VerticalCurvedList"/>
    <dgm:cxn modelId="{6D19ACFB-2DE9-472B-9521-840A28F7BFE8}" type="presParOf" srcId="{2E54D943-5E3F-45D2-8EDE-FAC9387D5C68}" destId="{1A4ADF49-C5B9-49EF-84D8-70EDDA357E9A}" srcOrd="0" destOrd="0" presId="urn:microsoft.com/office/officeart/2008/layout/VerticalCurvedList"/>
    <dgm:cxn modelId="{AA47058B-FBA9-42D7-A124-B99BB3C94B9F}" type="presParOf" srcId="{BC3E5642-57F8-4D66-BEC8-47BA5A7DBFF6}" destId="{5014E69B-F091-4BCA-BC7D-D8D262EC8555}" srcOrd="9" destOrd="0" presId="urn:microsoft.com/office/officeart/2008/layout/VerticalCurvedList"/>
    <dgm:cxn modelId="{E003DF1C-BD91-4607-8B5D-AD52C2259C23}" type="presParOf" srcId="{BC3E5642-57F8-4D66-BEC8-47BA5A7DBFF6}" destId="{24CFF9A8-05F8-412F-B96E-2EA39CE29D8A}" srcOrd="10" destOrd="0" presId="urn:microsoft.com/office/officeart/2008/layout/VerticalCurvedList"/>
    <dgm:cxn modelId="{08163E37-DD15-4EBB-BE93-9F086CF356C9}" type="presParOf" srcId="{24CFF9A8-05F8-412F-B96E-2EA39CE29D8A}" destId="{197D5FBA-9550-4CD6-85B7-053DA7C74B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5896A-6F03-46AB-922E-3D177A250D92}" type="doc">
      <dgm:prSet loTypeId="urn:microsoft.com/office/officeart/2008/layout/VerticalCurvedList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43E5A31-0B81-4214-B0A1-4178C728006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Принуждение граждан противника участвовать в боевых действиях против их страны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576963-F307-4C4F-A82E-0A1A185D333D}" type="parTrans" cxnId="{EBD1C099-6D90-4CC4-8427-0FA8944CBC50}">
      <dgm:prSet/>
      <dgm:spPr/>
      <dgm:t>
        <a:bodyPr/>
        <a:lstStyle/>
        <a:p>
          <a:endParaRPr lang="ru-RU"/>
        </a:p>
      </dgm:t>
    </dgm:pt>
    <dgm:pt modelId="{5845D91A-11B7-43B7-A265-4525DB2D9D3E}" type="sibTrans" cxnId="{EBD1C099-6D90-4CC4-8427-0FA8944CBC50}">
      <dgm:prSet/>
      <dgm:spPr/>
      <dgm:t>
        <a:bodyPr/>
        <a:lstStyle/>
        <a:p>
          <a:endParaRPr lang="ru-RU"/>
        </a:p>
      </dgm:t>
    </dgm:pt>
    <dgm:pt modelId="{ABE6AC9B-2662-4959-AA3D-76FF97D977D6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Нападение на объекты, обозначенные эмблемой Красного креста и Красного Полумесяца</a:t>
          </a:r>
          <a:endParaRPr lang="ru-RU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016F32-4A6B-4826-8D1E-B9F1F14B67EC}" type="parTrans" cxnId="{DF814779-5DAF-4004-B57B-B99B6290EA50}">
      <dgm:prSet/>
      <dgm:spPr/>
      <dgm:t>
        <a:bodyPr/>
        <a:lstStyle/>
        <a:p>
          <a:endParaRPr lang="ru-RU"/>
        </a:p>
      </dgm:t>
    </dgm:pt>
    <dgm:pt modelId="{DF1DE138-764A-4F01-A2E8-65765C986E1C}" type="sibTrans" cxnId="{DF814779-5DAF-4004-B57B-B99B6290EA50}">
      <dgm:prSet/>
      <dgm:spPr/>
      <dgm:t>
        <a:bodyPr/>
        <a:lstStyle/>
        <a:p>
          <a:endParaRPr lang="ru-RU"/>
        </a:p>
      </dgm:t>
    </dgm:pt>
    <dgm:pt modelId="{66B81889-EFF3-4333-BCCE-0F35EB3F21F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Разрушение памятников и других культурных ценностей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29B5FB-DE79-47C0-840E-58604250B43C}" type="parTrans" cxnId="{6C2D1D26-BA9B-4A77-9987-FDC2F4A27739}">
      <dgm:prSet/>
      <dgm:spPr/>
      <dgm:t>
        <a:bodyPr/>
        <a:lstStyle/>
        <a:p>
          <a:endParaRPr lang="ru-RU"/>
        </a:p>
      </dgm:t>
    </dgm:pt>
    <dgm:pt modelId="{906E082B-FEF9-4498-90FC-E8606912A8A1}" type="sibTrans" cxnId="{6C2D1D26-BA9B-4A77-9987-FDC2F4A27739}">
      <dgm:prSet/>
      <dgm:spPr/>
      <dgm:t>
        <a:bodyPr/>
        <a:lstStyle/>
        <a:p>
          <a:endParaRPr lang="ru-RU"/>
        </a:p>
      </dgm:t>
    </dgm:pt>
    <dgm:pt modelId="{28453D3B-9DE4-4480-A327-DA98766B4788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Атаки незащищенных населенных пунктов, их разграбление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34967-9F48-4377-83BF-8BABD2EDF3FF}" type="parTrans" cxnId="{C714AE28-26BD-426C-90DC-38102D5B8F10}">
      <dgm:prSet/>
      <dgm:spPr/>
      <dgm:t>
        <a:bodyPr/>
        <a:lstStyle/>
        <a:p>
          <a:endParaRPr lang="ru-RU"/>
        </a:p>
      </dgm:t>
    </dgm:pt>
    <dgm:pt modelId="{07D99A57-E5BA-45A4-8CF9-B19F29347A1E}" type="sibTrans" cxnId="{C714AE28-26BD-426C-90DC-38102D5B8F10}">
      <dgm:prSet/>
      <dgm:spPr/>
      <dgm:t>
        <a:bodyPr/>
        <a:lstStyle/>
        <a:p>
          <a:endParaRPr lang="ru-RU"/>
        </a:p>
      </dgm:t>
    </dgm:pt>
    <dgm:pt modelId="{B39733A0-C196-43A4-8714-8674086BBC9A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Разрушение объектов жизнеобеспечения населенных пунктов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F8CBF4-E0A8-4AB1-84D0-F8972CCB5416}" type="parTrans" cxnId="{FDAB3EAD-2AD3-4EB9-BD68-16365F9EEFC9}">
      <dgm:prSet/>
      <dgm:spPr/>
      <dgm:t>
        <a:bodyPr/>
        <a:lstStyle/>
        <a:p>
          <a:endParaRPr lang="ru-RU"/>
        </a:p>
      </dgm:t>
    </dgm:pt>
    <dgm:pt modelId="{310559BC-2541-4716-B324-684E3E084F2B}" type="sibTrans" cxnId="{FDAB3EAD-2AD3-4EB9-BD68-16365F9EEFC9}">
      <dgm:prSet/>
      <dgm:spPr/>
      <dgm:t>
        <a:bodyPr/>
        <a:lstStyle/>
        <a:p>
          <a:endParaRPr lang="ru-RU"/>
        </a:p>
      </dgm:t>
    </dgm:pt>
    <dgm:pt modelId="{135ACC45-5039-4383-A971-1CF70EDFF474}" type="pres">
      <dgm:prSet presAssocID="{67A5896A-6F03-46AB-922E-3D177A250D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3E5642-57F8-4D66-BEC8-47BA5A7DBFF6}" type="pres">
      <dgm:prSet presAssocID="{67A5896A-6F03-46AB-922E-3D177A250D92}" presName="Name1" presStyleCnt="0"/>
      <dgm:spPr/>
    </dgm:pt>
    <dgm:pt modelId="{3D3C1FDC-FC06-4D1E-B061-1181B5005DF6}" type="pres">
      <dgm:prSet presAssocID="{67A5896A-6F03-46AB-922E-3D177A250D92}" presName="cycle" presStyleCnt="0"/>
      <dgm:spPr/>
    </dgm:pt>
    <dgm:pt modelId="{94E7B187-DB3B-41BD-A246-EDA5A68051F7}" type="pres">
      <dgm:prSet presAssocID="{67A5896A-6F03-46AB-922E-3D177A250D92}" presName="srcNode" presStyleLbl="node1" presStyleIdx="0" presStyleCnt="5"/>
      <dgm:spPr/>
    </dgm:pt>
    <dgm:pt modelId="{7D63F986-E647-49B5-8174-84387E5FC9D6}" type="pres">
      <dgm:prSet presAssocID="{67A5896A-6F03-46AB-922E-3D177A250D92}" presName="conn" presStyleLbl="parChTrans1D2" presStyleIdx="0" presStyleCnt="1"/>
      <dgm:spPr/>
      <dgm:t>
        <a:bodyPr/>
        <a:lstStyle/>
        <a:p>
          <a:endParaRPr lang="ru-RU"/>
        </a:p>
      </dgm:t>
    </dgm:pt>
    <dgm:pt modelId="{93B2A664-7424-4D6B-BD59-731C6506A6AF}" type="pres">
      <dgm:prSet presAssocID="{67A5896A-6F03-46AB-922E-3D177A250D92}" presName="extraNode" presStyleLbl="node1" presStyleIdx="0" presStyleCnt="5"/>
      <dgm:spPr/>
    </dgm:pt>
    <dgm:pt modelId="{A0100FDD-C0E7-440D-ACD8-5821C262B6DF}" type="pres">
      <dgm:prSet presAssocID="{67A5896A-6F03-46AB-922E-3D177A250D92}" presName="dstNode" presStyleLbl="node1" presStyleIdx="0" presStyleCnt="5"/>
      <dgm:spPr/>
    </dgm:pt>
    <dgm:pt modelId="{6E6AEC8B-DA4E-47E1-92FD-484C7FC400A7}" type="pres">
      <dgm:prSet presAssocID="{043E5A31-0B81-4214-B0A1-4178C728006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2CA2D-2F9F-402A-82DC-8D17E3C6922F}" type="pres">
      <dgm:prSet presAssocID="{043E5A31-0B81-4214-B0A1-4178C7280063}" presName="accent_1" presStyleCnt="0"/>
      <dgm:spPr/>
    </dgm:pt>
    <dgm:pt modelId="{40E73C4A-B40C-45E4-9C19-03D42AEE24C7}" type="pres">
      <dgm:prSet presAssocID="{043E5A31-0B81-4214-B0A1-4178C7280063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8F9C56-9BA5-440E-8292-ACAC6DCF6EA5}" type="pres">
      <dgm:prSet presAssocID="{28453D3B-9DE4-4480-A327-DA98766B478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EBD88-AEE8-4B79-8E47-15F42740D9ED}" type="pres">
      <dgm:prSet presAssocID="{28453D3B-9DE4-4480-A327-DA98766B4788}" presName="accent_2" presStyleCnt="0"/>
      <dgm:spPr/>
    </dgm:pt>
    <dgm:pt modelId="{74AD0A53-97E2-439E-A39E-11C806BB69AB}" type="pres">
      <dgm:prSet presAssocID="{28453D3B-9DE4-4480-A327-DA98766B4788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A30CDF-5436-4896-A36F-6E22F3312498}" type="pres">
      <dgm:prSet presAssocID="{B39733A0-C196-43A4-8714-8674086BBC9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8D819-E0D3-48BB-8503-7169BF0851C5}" type="pres">
      <dgm:prSet presAssocID="{B39733A0-C196-43A4-8714-8674086BBC9A}" presName="accent_3" presStyleCnt="0"/>
      <dgm:spPr/>
    </dgm:pt>
    <dgm:pt modelId="{7D3B878D-B5F0-4B4F-9D65-8779A6AAB0E8}" type="pres">
      <dgm:prSet presAssocID="{B39733A0-C196-43A4-8714-8674086BBC9A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DF41BD-53CC-4220-BFCD-CD4775D34C1E}" type="pres">
      <dgm:prSet presAssocID="{ABE6AC9B-2662-4959-AA3D-76FF97D977D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4D943-5E3F-45D2-8EDE-FAC9387D5C68}" type="pres">
      <dgm:prSet presAssocID="{ABE6AC9B-2662-4959-AA3D-76FF97D977D6}" presName="accent_4" presStyleCnt="0"/>
      <dgm:spPr/>
    </dgm:pt>
    <dgm:pt modelId="{1A4ADF49-C5B9-49EF-84D8-70EDDA357E9A}" type="pres">
      <dgm:prSet presAssocID="{ABE6AC9B-2662-4959-AA3D-76FF97D977D6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14E69B-F091-4BCA-BC7D-D8D262EC8555}" type="pres">
      <dgm:prSet presAssocID="{66B81889-EFF3-4333-BCCE-0F35EB3F21F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FF9A8-05F8-412F-B96E-2EA39CE29D8A}" type="pres">
      <dgm:prSet presAssocID="{66B81889-EFF3-4333-BCCE-0F35EB3F21FC}" presName="accent_5" presStyleCnt="0"/>
      <dgm:spPr/>
    </dgm:pt>
    <dgm:pt modelId="{197D5FBA-9550-4CD6-85B7-053DA7C74B69}" type="pres">
      <dgm:prSet presAssocID="{66B81889-EFF3-4333-BCCE-0F35EB3F21FC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814779-5DAF-4004-B57B-B99B6290EA50}" srcId="{67A5896A-6F03-46AB-922E-3D177A250D92}" destId="{ABE6AC9B-2662-4959-AA3D-76FF97D977D6}" srcOrd="3" destOrd="0" parTransId="{B5016F32-4A6B-4826-8D1E-B9F1F14B67EC}" sibTransId="{DF1DE138-764A-4F01-A2E8-65765C986E1C}"/>
    <dgm:cxn modelId="{B138D87E-2A27-4EEC-A34F-F53606970134}" type="presOf" srcId="{ABE6AC9B-2662-4959-AA3D-76FF97D977D6}" destId="{91DF41BD-53CC-4220-BFCD-CD4775D34C1E}" srcOrd="0" destOrd="0" presId="urn:microsoft.com/office/officeart/2008/layout/VerticalCurvedList"/>
    <dgm:cxn modelId="{638A1EDD-A3E2-4061-9245-9218E8CAC0D5}" type="presOf" srcId="{66B81889-EFF3-4333-BCCE-0F35EB3F21FC}" destId="{5014E69B-F091-4BCA-BC7D-D8D262EC8555}" srcOrd="0" destOrd="0" presId="urn:microsoft.com/office/officeart/2008/layout/VerticalCurvedList"/>
    <dgm:cxn modelId="{EBD1C099-6D90-4CC4-8427-0FA8944CBC50}" srcId="{67A5896A-6F03-46AB-922E-3D177A250D92}" destId="{043E5A31-0B81-4214-B0A1-4178C7280063}" srcOrd="0" destOrd="0" parTransId="{DE576963-F307-4C4F-A82E-0A1A185D333D}" sibTransId="{5845D91A-11B7-43B7-A265-4525DB2D9D3E}"/>
    <dgm:cxn modelId="{5C7900E4-23B7-4879-9317-384D49C925C1}" type="presOf" srcId="{28453D3B-9DE4-4480-A327-DA98766B4788}" destId="{C78F9C56-9BA5-440E-8292-ACAC6DCF6EA5}" srcOrd="0" destOrd="0" presId="urn:microsoft.com/office/officeart/2008/layout/VerticalCurvedList"/>
    <dgm:cxn modelId="{22BFCA17-D6CC-4EC0-B90B-15443E89D018}" type="presOf" srcId="{B39733A0-C196-43A4-8714-8674086BBC9A}" destId="{04A30CDF-5436-4896-A36F-6E22F3312498}" srcOrd="0" destOrd="0" presId="urn:microsoft.com/office/officeart/2008/layout/VerticalCurvedList"/>
    <dgm:cxn modelId="{6C2D1D26-BA9B-4A77-9987-FDC2F4A27739}" srcId="{67A5896A-6F03-46AB-922E-3D177A250D92}" destId="{66B81889-EFF3-4333-BCCE-0F35EB3F21FC}" srcOrd="4" destOrd="0" parTransId="{8529B5FB-DE79-47C0-840E-58604250B43C}" sibTransId="{906E082B-FEF9-4498-90FC-E8606912A8A1}"/>
    <dgm:cxn modelId="{C714AE28-26BD-426C-90DC-38102D5B8F10}" srcId="{67A5896A-6F03-46AB-922E-3D177A250D92}" destId="{28453D3B-9DE4-4480-A327-DA98766B4788}" srcOrd="1" destOrd="0" parTransId="{BFF34967-9F48-4377-83BF-8BABD2EDF3FF}" sibTransId="{07D99A57-E5BA-45A4-8CF9-B19F29347A1E}"/>
    <dgm:cxn modelId="{CEB32253-4B4F-4855-8B3D-A1CFBF302FDF}" type="presOf" srcId="{67A5896A-6F03-46AB-922E-3D177A250D92}" destId="{135ACC45-5039-4383-A971-1CF70EDFF474}" srcOrd="0" destOrd="0" presId="urn:microsoft.com/office/officeart/2008/layout/VerticalCurvedList"/>
    <dgm:cxn modelId="{71353594-B06A-49F1-8DC4-75F1BB0F91FB}" type="presOf" srcId="{5845D91A-11B7-43B7-A265-4525DB2D9D3E}" destId="{7D63F986-E647-49B5-8174-84387E5FC9D6}" srcOrd="0" destOrd="0" presId="urn:microsoft.com/office/officeart/2008/layout/VerticalCurvedList"/>
    <dgm:cxn modelId="{451FD74F-1837-426D-A3CB-302A056B44E4}" type="presOf" srcId="{043E5A31-0B81-4214-B0A1-4178C7280063}" destId="{6E6AEC8B-DA4E-47E1-92FD-484C7FC400A7}" srcOrd="0" destOrd="0" presId="urn:microsoft.com/office/officeart/2008/layout/VerticalCurvedList"/>
    <dgm:cxn modelId="{FDAB3EAD-2AD3-4EB9-BD68-16365F9EEFC9}" srcId="{67A5896A-6F03-46AB-922E-3D177A250D92}" destId="{B39733A0-C196-43A4-8714-8674086BBC9A}" srcOrd="2" destOrd="0" parTransId="{3CF8CBF4-E0A8-4AB1-84D0-F8972CCB5416}" sibTransId="{310559BC-2541-4716-B324-684E3E084F2B}"/>
    <dgm:cxn modelId="{7AC6811C-CDDE-4F5B-AEEE-27CB1DD044EE}" type="presParOf" srcId="{135ACC45-5039-4383-A971-1CF70EDFF474}" destId="{BC3E5642-57F8-4D66-BEC8-47BA5A7DBFF6}" srcOrd="0" destOrd="0" presId="urn:microsoft.com/office/officeart/2008/layout/VerticalCurvedList"/>
    <dgm:cxn modelId="{5B93E100-8170-4B68-B940-9328CBED5D0E}" type="presParOf" srcId="{BC3E5642-57F8-4D66-BEC8-47BA5A7DBFF6}" destId="{3D3C1FDC-FC06-4D1E-B061-1181B5005DF6}" srcOrd="0" destOrd="0" presId="urn:microsoft.com/office/officeart/2008/layout/VerticalCurvedList"/>
    <dgm:cxn modelId="{3111C171-A8D5-4AD3-8DD7-8D5A6E368300}" type="presParOf" srcId="{3D3C1FDC-FC06-4D1E-B061-1181B5005DF6}" destId="{94E7B187-DB3B-41BD-A246-EDA5A68051F7}" srcOrd="0" destOrd="0" presId="urn:microsoft.com/office/officeart/2008/layout/VerticalCurvedList"/>
    <dgm:cxn modelId="{92E6AF7E-BA2F-4FB4-8896-5CB2D11D584F}" type="presParOf" srcId="{3D3C1FDC-FC06-4D1E-B061-1181B5005DF6}" destId="{7D63F986-E647-49B5-8174-84387E5FC9D6}" srcOrd="1" destOrd="0" presId="urn:microsoft.com/office/officeart/2008/layout/VerticalCurvedList"/>
    <dgm:cxn modelId="{A3C08495-6AFC-40C4-87FF-098E32F5FA9F}" type="presParOf" srcId="{3D3C1FDC-FC06-4D1E-B061-1181B5005DF6}" destId="{93B2A664-7424-4D6B-BD59-731C6506A6AF}" srcOrd="2" destOrd="0" presId="urn:microsoft.com/office/officeart/2008/layout/VerticalCurvedList"/>
    <dgm:cxn modelId="{0DBF9713-5624-4732-9639-E7993896B3D8}" type="presParOf" srcId="{3D3C1FDC-FC06-4D1E-B061-1181B5005DF6}" destId="{A0100FDD-C0E7-440D-ACD8-5821C262B6DF}" srcOrd="3" destOrd="0" presId="urn:microsoft.com/office/officeart/2008/layout/VerticalCurvedList"/>
    <dgm:cxn modelId="{3565C35F-13E0-4630-9F6E-8DA4D4012974}" type="presParOf" srcId="{BC3E5642-57F8-4D66-BEC8-47BA5A7DBFF6}" destId="{6E6AEC8B-DA4E-47E1-92FD-484C7FC400A7}" srcOrd="1" destOrd="0" presId="urn:microsoft.com/office/officeart/2008/layout/VerticalCurvedList"/>
    <dgm:cxn modelId="{38644BBB-ADBB-412F-BEEC-DA93A26B6114}" type="presParOf" srcId="{BC3E5642-57F8-4D66-BEC8-47BA5A7DBFF6}" destId="{9EA2CA2D-2F9F-402A-82DC-8D17E3C6922F}" srcOrd="2" destOrd="0" presId="urn:microsoft.com/office/officeart/2008/layout/VerticalCurvedList"/>
    <dgm:cxn modelId="{3E8B21F8-4098-4F46-A0B8-23C627E20B0E}" type="presParOf" srcId="{9EA2CA2D-2F9F-402A-82DC-8D17E3C6922F}" destId="{40E73C4A-B40C-45E4-9C19-03D42AEE24C7}" srcOrd="0" destOrd="0" presId="urn:microsoft.com/office/officeart/2008/layout/VerticalCurvedList"/>
    <dgm:cxn modelId="{7E43FCBB-B4AE-4082-B599-D14007FCD8EA}" type="presParOf" srcId="{BC3E5642-57F8-4D66-BEC8-47BA5A7DBFF6}" destId="{C78F9C56-9BA5-440E-8292-ACAC6DCF6EA5}" srcOrd="3" destOrd="0" presId="urn:microsoft.com/office/officeart/2008/layout/VerticalCurvedList"/>
    <dgm:cxn modelId="{FED3E374-5AC4-4E1E-A363-10A113A3F48F}" type="presParOf" srcId="{BC3E5642-57F8-4D66-BEC8-47BA5A7DBFF6}" destId="{669EBD88-AEE8-4B79-8E47-15F42740D9ED}" srcOrd="4" destOrd="0" presId="urn:microsoft.com/office/officeart/2008/layout/VerticalCurvedList"/>
    <dgm:cxn modelId="{18D491BF-A49E-480E-9AC1-9246959FFA00}" type="presParOf" srcId="{669EBD88-AEE8-4B79-8E47-15F42740D9ED}" destId="{74AD0A53-97E2-439E-A39E-11C806BB69AB}" srcOrd="0" destOrd="0" presId="urn:microsoft.com/office/officeart/2008/layout/VerticalCurvedList"/>
    <dgm:cxn modelId="{B64D7D41-7E1F-48C4-BFBD-8D6BB1D52669}" type="presParOf" srcId="{BC3E5642-57F8-4D66-BEC8-47BA5A7DBFF6}" destId="{04A30CDF-5436-4896-A36F-6E22F3312498}" srcOrd="5" destOrd="0" presId="urn:microsoft.com/office/officeart/2008/layout/VerticalCurvedList"/>
    <dgm:cxn modelId="{CF925FEB-6F9A-47BC-8C78-A3F043C9FB0D}" type="presParOf" srcId="{BC3E5642-57F8-4D66-BEC8-47BA5A7DBFF6}" destId="{8E48D819-E0D3-48BB-8503-7169BF0851C5}" srcOrd="6" destOrd="0" presId="urn:microsoft.com/office/officeart/2008/layout/VerticalCurvedList"/>
    <dgm:cxn modelId="{F8EDD6EB-03F2-4D16-A5ED-3238ABD73B9E}" type="presParOf" srcId="{8E48D819-E0D3-48BB-8503-7169BF0851C5}" destId="{7D3B878D-B5F0-4B4F-9D65-8779A6AAB0E8}" srcOrd="0" destOrd="0" presId="urn:microsoft.com/office/officeart/2008/layout/VerticalCurvedList"/>
    <dgm:cxn modelId="{01AF56D9-8FBB-4021-8B2B-C0E4F67AB17B}" type="presParOf" srcId="{BC3E5642-57F8-4D66-BEC8-47BA5A7DBFF6}" destId="{91DF41BD-53CC-4220-BFCD-CD4775D34C1E}" srcOrd="7" destOrd="0" presId="urn:microsoft.com/office/officeart/2008/layout/VerticalCurvedList"/>
    <dgm:cxn modelId="{6DA72953-B57C-4FBF-A1E4-25C0DC392F3A}" type="presParOf" srcId="{BC3E5642-57F8-4D66-BEC8-47BA5A7DBFF6}" destId="{2E54D943-5E3F-45D2-8EDE-FAC9387D5C68}" srcOrd="8" destOrd="0" presId="urn:microsoft.com/office/officeart/2008/layout/VerticalCurvedList"/>
    <dgm:cxn modelId="{9DB08981-AD92-4CC7-A759-E868691A7DE1}" type="presParOf" srcId="{2E54D943-5E3F-45D2-8EDE-FAC9387D5C68}" destId="{1A4ADF49-C5B9-49EF-84D8-70EDDA357E9A}" srcOrd="0" destOrd="0" presId="urn:microsoft.com/office/officeart/2008/layout/VerticalCurvedList"/>
    <dgm:cxn modelId="{D71322D3-4599-4BC8-91DC-C66A75016A65}" type="presParOf" srcId="{BC3E5642-57F8-4D66-BEC8-47BA5A7DBFF6}" destId="{5014E69B-F091-4BCA-BC7D-D8D262EC8555}" srcOrd="9" destOrd="0" presId="urn:microsoft.com/office/officeart/2008/layout/VerticalCurvedList"/>
    <dgm:cxn modelId="{5C5256E0-5135-4388-848B-764A1F01002F}" type="presParOf" srcId="{BC3E5642-57F8-4D66-BEC8-47BA5A7DBFF6}" destId="{24CFF9A8-05F8-412F-B96E-2EA39CE29D8A}" srcOrd="10" destOrd="0" presId="urn:microsoft.com/office/officeart/2008/layout/VerticalCurvedList"/>
    <dgm:cxn modelId="{0B53F4A7-4B20-40CE-86A5-6C975D08DB79}" type="presParOf" srcId="{24CFF9A8-05F8-412F-B96E-2EA39CE29D8A}" destId="{197D5FBA-9550-4CD6-85B7-053DA7C74B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B59E3-91F7-46F6-B84C-3EDA69E45BE2}" type="doc">
      <dgm:prSet loTypeId="urn:microsoft.com/office/officeart/2008/layout/PictureStrips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2BDFD7A-4811-4E75-AEF3-7FE5D7905BE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Удушающие, ядовитые газы и жидкости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E2537EB-C615-4F28-B537-553945708970}" type="parTrans" cxnId="{486E3BDF-5627-4356-B388-CCE69104B772}">
      <dgm:prSet/>
      <dgm:spPr/>
      <dgm:t>
        <a:bodyPr/>
        <a:lstStyle/>
        <a:p>
          <a:endParaRPr lang="ru-RU"/>
        </a:p>
      </dgm:t>
    </dgm:pt>
    <dgm:pt modelId="{9E83FB71-A146-4FEA-B3F2-B475FE61F9E9}" type="sibTrans" cxnId="{486E3BDF-5627-4356-B388-CCE69104B772}">
      <dgm:prSet/>
      <dgm:spPr/>
      <dgm:t>
        <a:bodyPr/>
        <a:lstStyle/>
        <a:p>
          <a:endParaRPr lang="ru-RU"/>
        </a:p>
      </dgm:t>
    </dgm:pt>
    <dgm:pt modelId="{ED705FA9-8915-47ED-B4B8-D18F0870D28D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Разрывные пули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F2DA388-9213-4082-881C-8355BF43588F}" type="parTrans" cxnId="{1034F941-BB9F-4C3A-AC5F-FC9DE986A003}">
      <dgm:prSet/>
      <dgm:spPr/>
      <dgm:t>
        <a:bodyPr/>
        <a:lstStyle/>
        <a:p>
          <a:endParaRPr lang="ru-RU"/>
        </a:p>
      </dgm:t>
    </dgm:pt>
    <dgm:pt modelId="{94B0AC7F-4ABB-4F1D-A2CC-7C6599E4E360}" type="sibTrans" cxnId="{1034F941-BB9F-4C3A-AC5F-FC9DE986A003}">
      <dgm:prSet/>
      <dgm:spPr/>
      <dgm:t>
        <a:bodyPr/>
        <a:lstStyle/>
        <a:p>
          <a:endParaRPr lang="ru-RU"/>
        </a:p>
      </dgm:t>
    </dgm:pt>
    <dgm:pt modelId="{53908BCF-0E72-4035-84D6-5666D097802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Бактериологическое, токсичное и химическое оружие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C803B94-2F43-4615-A51C-B07230BAA376}" type="parTrans" cxnId="{E7EDEF58-C84B-463B-BDF6-97C4B4297857}">
      <dgm:prSet/>
      <dgm:spPr/>
      <dgm:t>
        <a:bodyPr/>
        <a:lstStyle/>
        <a:p>
          <a:endParaRPr lang="ru-RU"/>
        </a:p>
      </dgm:t>
    </dgm:pt>
    <dgm:pt modelId="{05D74962-D74E-4AC3-83C8-B50972D087A7}" type="sibTrans" cxnId="{E7EDEF58-C84B-463B-BDF6-97C4B4297857}">
      <dgm:prSet/>
      <dgm:spPr/>
      <dgm:t>
        <a:bodyPr/>
        <a:lstStyle/>
        <a:p>
          <a:endParaRPr lang="ru-RU"/>
        </a:p>
      </dgm:t>
    </dgm:pt>
    <dgm:pt modelId="{5528B2BC-2788-4CEE-B60B-DEEDA2BC82C7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Мины-ловушки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74207F5-EBD2-4F91-B1B6-F3ECF887A9DE}" type="parTrans" cxnId="{3BADBED7-FD55-4368-8073-7C94094B7425}">
      <dgm:prSet/>
      <dgm:spPr/>
      <dgm:t>
        <a:bodyPr/>
        <a:lstStyle/>
        <a:p>
          <a:endParaRPr lang="ru-RU"/>
        </a:p>
      </dgm:t>
    </dgm:pt>
    <dgm:pt modelId="{921CBB26-5954-4690-AFF3-93A292D083E4}" type="sibTrans" cxnId="{3BADBED7-FD55-4368-8073-7C94094B7425}">
      <dgm:prSet/>
      <dgm:spPr/>
      <dgm:t>
        <a:bodyPr/>
        <a:lstStyle/>
        <a:p>
          <a:endParaRPr lang="ru-RU"/>
        </a:p>
      </dgm:t>
    </dgm:pt>
    <dgm:pt modelId="{2A6640F0-0386-453D-A119-7532EEA31338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Оружие, поражающее осколками, невидимыми рентгеновскими лучами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347DA0A-8FD4-458F-8491-133A5785B0F0}" type="parTrans" cxnId="{53527DB3-6DD2-4C29-ABEF-F949CB2CEB5B}">
      <dgm:prSet/>
      <dgm:spPr/>
      <dgm:t>
        <a:bodyPr/>
        <a:lstStyle/>
        <a:p>
          <a:endParaRPr lang="ru-RU"/>
        </a:p>
      </dgm:t>
    </dgm:pt>
    <dgm:pt modelId="{0EBE7222-576C-4B5C-A9AD-10862C385413}" type="sibTrans" cxnId="{53527DB3-6DD2-4C29-ABEF-F949CB2CEB5B}">
      <dgm:prSet/>
      <dgm:spPr/>
      <dgm:t>
        <a:bodyPr/>
        <a:lstStyle/>
        <a:p>
          <a:endParaRPr lang="ru-RU"/>
        </a:p>
      </dgm:t>
    </dgm:pt>
    <dgm:pt modelId="{F6850BE2-091E-4CCB-999F-152C56868E7E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Зажигательное оружие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776FDBA-C6EB-4DBC-BFD4-784E55355D04}" type="parTrans" cxnId="{66CF786E-00D4-40DC-ACA1-8012C89B6591}">
      <dgm:prSet/>
      <dgm:spPr/>
      <dgm:t>
        <a:bodyPr/>
        <a:lstStyle/>
        <a:p>
          <a:endParaRPr lang="ru-RU"/>
        </a:p>
      </dgm:t>
    </dgm:pt>
    <dgm:pt modelId="{E95B8232-FF8F-4C43-AA29-3443A594CFC6}" type="sibTrans" cxnId="{66CF786E-00D4-40DC-ACA1-8012C89B6591}">
      <dgm:prSet/>
      <dgm:spPr/>
      <dgm:t>
        <a:bodyPr/>
        <a:lstStyle/>
        <a:p>
          <a:endParaRPr lang="ru-RU"/>
        </a:p>
      </dgm:t>
    </dgm:pt>
    <dgm:pt modelId="{3751D73A-0A7E-474C-B206-D2160BEFFA8B}" type="pres">
      <dgm:prSet presAssocID="{DB5B59E3-91F7-46F6-B84C-3EDA69E45B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F1C30-4F31-43D2-8AA1-B63638F70927}" type="pres">
      <dgm:prSet presAssocID="{02BDFD7A-4811-4E75-AEF3-7FE5D7905BE3}" presName="composite" presStyleCnt="0"/>
      <dgm:spPr/>
    </dgm:pt>
    <dgm:pt modelId="{38AE6E46-0453-44BD-B1E1-ACB4FC6728F2}" type="pres">
      <dgm:prSet presAssocID="{02BDFD7A-4811-4E75-AEF3-7FE5D7905BE3}" presName="rect1" presStyleLbl="trAlignAcc1" presStyleIdx="0" presStyleCnt="6" custScaleX="86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4A06F-2B3F-4FDC-B31A-CEC7116BD525}" type="pres">
      <dgm:prSet presAssocID="{02BDFD7A-4811-4E75-AEF3-7FE5D7905BE3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5A1D08-B091-4F7B-A48A-4E4F87A248A1}" type="pres">
      <dgm:prSet presAssocID="{9E83FB71-A146-4FEA-B3F2-B475FE61F9E9}" presName="sibTrans" presStyleCnt="0"/>
      <dgm:spPr/>
    </dgm:pt>
    <dgm:pt modelId="{5BBBC2D8-7EE3-409F-9C8B-B22B7849C031}" type="pres">
      <dgm:prSet presAssocID="{ED705FA9-8915-47ED-B4B8-D18F0870D28D}" presName="composite" presStyleCnt="0"/>
      <dgm:spPr/>
    </dgm:pt>
    <dgm:pt modelId="{ED700A66-49C8-4E81-BA2C-1A9AA2EC8162}" type="pres">
      <dgm:prSet presAssocID="{ED705FA9-8915-47ED-B4B8-D18F0870D28D}" presName="rect1" presStyleLbl="trAlignAcc1" presStyleIdx="1" presStyleCnt="6" custScaleX="86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5D09D-3D3F-4A87-9B1A-35AD2B643F80}" type="pres">
      <dgm:prSet presAssocID="{ED705FA9-8915-47ED-B4B8-D18F0870D28D}" presName="rect2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1C5D2E-221A-446C-9DCC-BF9931DFB069}" type="pres">
      <dgm:prSet presAssocID="{94B0AC7F-4ABB-4F1D-A2CC-7C6599E4E360}" presName="sibTrans" presStyleCnt="0"/>
      <dgm:spPr/>
    </dgm:pt>
    <dgm:pt modelId="{1FE736B0-E10A-4A70-8303-C06CEF856B7F}" type="pres">
      <dgm:prSet presAssocID="{53908BCF-0E72-4035-84D6-5666D0978023}" presName="composite" presStyleCnt="0"/>
      <dgm:spPr/>
    </dgm:pt>
    <dgm:pt modelId="{7DAAA2EF-6B43-4910-A439-44D667D1EDD2}" type="pres">
      <dgm:prSet presAssocID="{53908BCF-0E72-4035-84D6-5666D0978023}" presName="rect1" presStyleLbl="trAlignAcc1" presStyleIdx="2" presStyleCnt="6" custScaleX="86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65622-24F5-4BF2-BBE3-8EBB5F40BD1A}" type="pres">
      <dgm:prSet presAssocID="{53908BCF-0E72-4035-84D6-5666D0978023}" presName="rect2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CFD635-F22B-4BFE-B16F-16EF6151CDFD}" type="pres">
      <dgm:prSet presAssocID="{05D74962-D74E-4AC3-83C8-B50972D087A7}" presName="sibTrans" presStyleCnt="0"/>
      <dgm:spPr/>
    </dgm:pt>
    <dgm:pt modelId="{01851928-8806-44AF-B529-6A07E67A9974}" type="pres">
      <dgm:prSet presAssocID="{5528B2BC-2788-4CEE-B60B-DEEDA2BC82C7}" presName="composite" presStyleCnt="0"/>
      <dgm:spPr/>
    </dgm:pt>
    <dgm:pt modelId="{AE6F3A6D-47F3-4F6E-A521-0B19CB1C578C}" type="pres">
      <dgm:prSet presAssocID="{5528B2BC-2788-4CEE-B60B-DEEDA2BC82C7}" presName="rect1" presStyleLbl="trAlignAcc1" presStyleIdx="3" presStyleCnt="6" custScaleX="86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B9084-7151-4707-BCD3-DDDD82E3C57D}" type="pres">
      <dgm:prSet presAssocID="{5528B2BC-2788-4CEE-B60B-DEEDA2BC82C7}" presName="rect2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40EBBB9-DBE4-46B8-9BA4-4FF2FEBA6DD2}" type="pres">
      <dgm:prSet presAssocID="{921CBB26-5954-4690-AFF3-93A292D083E4}" presName="sibTrans" presStyleCnt="0"/>
      <dgm:spPr/>
    </dgm:pt>
    <dgm:pt modelId="{A3893428-5D83-4ADD-A480-DD1BC6F9F878}" type="pres">
      <dgm:prSet presAssocID="{2A6640F0-0386-453D-A119-7532EEA31338}" presName="composite" presStyleCnt="0"/>
      <dgm:spPr/>
    </dgm:pt>
    <dgm:pt modelId="{A999697C-E51B-40B5-8E54-5B243F201CA5}" type="pres">
      <dgm:prSet presAssocID="{2A6640F0-0386-453D-A119-7532EEA31338}" presName="rect1" presStyleLbl="trAlignAcc1" presStyleIdx="4" presStyleCnt="6" custScaleX="104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DC43C-F244-4AE0-A953-1463925A1D6E}" type="pres">
      <dgm:prSet presAssocID="{2A6640F0-0386-453D-A119-7532EEA31338}" presName="rect2" presStyleLbl="fgImgPlace1" presStyleIdx="4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D445D0-F6A7-4B3D-BD2F-D2A0A8A0E63C}" type="pres">
      <dgm:prSet presAssocID="{0EBE7222-576C-4B5C-A9AD-10862C385413}" presName="sibTrans" presStyleCnt="0"/>
      <dgm:spPr/>
    </dgm:pt>
    <dgm:pt modelId="{FFF7C9D0-58D9-4832-80ED-F3689AA52B5C}" type="pres">
      <dgm:prSet presAssocID="{F6850BE2-091E-4CCB-999F-152C56868E7E}" presName="composite" presStyleCnt="0"/>
      <dgm:spPr/>
    </dgm:pt>
    <dgm:pt modelId="{98B533A0-3993-4F65-B03D-97932582C243}" type="pres">
      <dgm:prSet presAssocID="{F6850BE2-091E-4CCB-999F-152C56868E7E}" presName="rect1" presStyleLbl="trAlignAcc1" presStyleIdx="5" presStyleCnt="6" custScaleX="6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91270-9858-4BCE-8D36-7E910A0112CE}" type="pres">
      <dgm:prSet presAssocID="{F6850BE2-091E-4CCB-999F-152C56868E7E}" presName="rect2" presStyleLbl="fgImgPlace1" presStyleIdx="5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7EDEF58-C84B-463B-BDF6-97C4B4297857}" srcId="{DB5B59E3-91F7-46F6-B84C-3EDA69E45BE2}" destId="{53908BCF-0E72-4035-84D6-5666D0978023}" srcOrd="2" destOrd="0" parTransId="{EC803B94-2F43-4615-A51C-B07230BAA376}" sibTransId="{05D74962-D74E-4AC3-83C8-B50972D087A7}"/>
    <dgm:cxn modelId="{00CE4760-267D-4684-BFFB-54A52B56F81D}" type="presOf" srcId="{2A6640F0-0386-453D-A119-7532EEA31338}" destId="{A999697C-E51B-40B5-8E54-5B243F201CA5}" srcOrd="0" destOrd="0" presId="urn:microsoft.com/office/officeart/2008/layout/PictureStrips"/>
    <dgm:cxn modelId="{D82AEBBE-068E-4CF2-9A56-39727C76D0A9}" type="presOf" srcId="{53908BCF-0E72-4035-84D6-5666D0978023}" destId="{7DAAA2EF-6B43-4910-A439-44D667D1EDD2}" srcOrd="0" destOrd="0" presId="urn:microsoft.com/office/officeart/2008/layout/PictureStrips"/>
    <dgm:cxn modelId="{BF6055A4-4E51-4EE7-B372-78763EA22779}" type="presOf" srcId="{5528B2BC-2788-4CEE-B60B-DEEDA2BC82C7}" destId="{AE6F3A6D-47F3-4F6E-A521-0B19CB1C578C}" srcOrd="0" destOrd="0" presId="urn:microsoft.com/office/officeart/2008/layout/PictureStrips"/>
    <dgm:cxn modelId="{66CF786E-00D4-40DC-ACA1-8012C89B6591}" srcId="{DB5B59E3-91F7-46F6-B84C-3EDA69E45BE2}" destId="{F6850BE2-091E-4CCB-999F-152C56868E7E}" srcOrd="5" destOrd="0" parTransId="{1776FDBA-C6EB-4DBC-BFD4-784E55355D04}" sibTransId="{E95B8232-FF8F-4C43-AA29-3443A594CFC6}"/>
    <dgm:cxn modelId="{486E3BDF-5627-4356-B388-CCE69104B772}" srcId="{DB5B59E3-91F7-46F6-B84C-3EDA69E45BE2}" destId="{02BDFD7A-4811-4E75-AEF3-7FE5D7905BE3}" srcOrd="0" destOrd="0" parTransId="{4E2537EB-C615-4F28-B537-553945708970}" sibTransId="{9E83FB71-A146-4FEA-B3F2-B475FE61F9E9}"/>
    <dgm:cxn modelId="{3BADBED7-FD55-4368-8073-7C94094B7425}" srcId="{DB5B59E3-91F7-46F6-B84C-3EDA69E45BE2}" destId="{5528B2BC-2788-4CEE-B60B-DEEDA2BC82C7}" srcOrd="3" destOrd="0" parTransId="{074207F5-EBD2-4F91-B1B6-F3ECF887A9DE}" sibTransId="{921CBB26-5954-4690-AFF3-93A292D083E4}"/>
    <dgm:cxn modelId="{53527DB3-6DD2-4C29-ABEF-F949CB2CEB5B}" srcId="{DB5B59E3-91F7-46F6-B84C-3EDA69E45BE2}" destId="{2A6640F0-0386-453D-A119-7532EEA31338}" srcOrd="4" destOrd="0" parTransId="{1347DA0A-8FD4-458F-8491-133A5785B0F0}" sibTransId="{0EBE7222-576C-4B5C-A9AD-10862C385413}"/>
    <dgm:cxn modelId="{1C603261-18CF-440A-BAA1-FD8EFD52F9D5}" type="presOf" srcId="{ED705FA9-8915-47ED-B4B8-D18F0870D28D}" destId="{ED700A66-49C8-4E81-BA2C-1A9AA2EC8162}" srcOrd="0" destOrd="0" presId="urn:microsoft.com/office/officeart/2008/layout/PictureStrips"/>
    <dgm:cxn modelId="{A4E8F88A-2E02-4A17-9102-B742104D9527}" type="presOf" srcId="{DB5B59E3-91F7-46F6-B84C-3EDA69E45BE2}" destId="{3751D73A-0A7E-474C-B206-D2160BEFFA8B}" srcOrd="0" destOrd="0" presId="urn:microsoft.com/office/officeart/2008/layout/PictureStrips"/>
    <dgm:cxn modelId="{1034F941-BB9F-4C3A-AC5F-FC9DE986A003}" srcId="{DB5B59E3-91F7-46F6-B84C-3EDA69E45BE2}" destId="{ED705FA9-8915-47ED-B4B8-D18F0870D28D}" srcOrd="1" destOrd="0" parTransId="{DF2DA388-9213-4082-881C-8355BF43588F}" sibTransId="{94B0AC7F-4ABB-4F1D-A2CC-7C6599E4E360}"/>
    <dgm:cxn modelId="{8AFFD929-8617-48A9-827A-F9802E6FBDD1}" type="presOf" srcId="{02BDFD7A-4811-4E75-AEF3-7FE5D7905BE3}" destId="{38AE6E46-0453-44BD-B1E1-ACB4FC6728F2}" srcOrd="0" destOrd="0" presId="urn:microsoft.com/office/officeart/2008/layout/PictureStrips"/>
    <dgm:cxn modelId="{CC7C7D34-7B63-459D-8D5F-102829871889}" type="presOf" srcId="{F6850BE2-091E-4CCB-999F-152C56868E7E}" destId="{98B533A0-3993-4F65-B03D-97932582C243}" srcOrd="0" destOrd="0" presId="urn:microsoft.com/office/officeart/2008/layout/PictureStrips"/>
    <dgm:cxn modelId="{3FF9800A-AEAF-468C-84BC-8CEA70E0248A}" type="presParOf" srcId="{3751D73A-0A7E-474C-B206-D2160BEFFA8B}" destId="{E47F1C30-4F31-43D2-8AA1-B63638F70927}" srcOrd="0" destOrd="0" presId="urn:microsoft.com/office/officeart/2008/layout/PictureStrips"/>
    <dgm:cxn modelId="{1241C21F-8B61-4606-9450-7A07B05549B7}" type="presParOf" srcId="{E47F1C30-4F31-43D2-8AA1-B63638F70927}" destId="{38AE6E46-0453-44BD-B1E1-ACB4FC6728F2}" srcOrd="0" destOrd="0" presId="urn:microsoft.com/office/officeart/2008/layout/PictureStrips"/>
    <dgm:cxn modelId="{3C2A27F9-86A3-4EF0-BF63-CE6A2EA32A0F}" type="presParOf" srcId="{E47F1C30-4F31-43D2-8AA1-B63638F70927}" destId="{C6F4A06F-2B3F-4FDC-B31A-CEC7116BD525}" srcOrd="1" destOrd="0" presId="urn:microsoft.com/office/officeart/2008/layout/PictureStrips"/>
    <dgm:cxn modelId="{36C775CF-40EB-4073-9B7C-A428DEA3B972}" type="presParOf" srcId="{3751D73A-0A7E-474C-B206-D2160BEFFA8B}" destId="{545A1D08-B091-4F7B-A48A-4E4F87A248A1}" srcOrd="1" destOrd="0" presId="urn:microsoft.com/office/officeart/2008/layout/PictureStrips"/>
    <dgm:cxn modelId="{F1DFF54E-AD7E-436C-9771-C6C7AF7C1008}" type="presParOf" srcId="{3751D73A-0A7E-474C-B206-D2160BEFFA8B}" destId="{5BBBC2D8-7EE3-409F-9C8B-B22B7849C031}" srcOrd="2" destOrd="0" presId="urn:microsoft.com/office/officeart/2008/layout/PictureStrips"/>
    <dgm:cxn modelId="{FF581EA5-964E-4E8E-9147-AE4FADEA141D}" type="presParOf" srcId="{5BBBC2D8-7EE3-409F-9C8B-B22B7849C031}" destId="{ED700A66-49C8-4E81-BA2C-1A9AA2EC8162}" srcOrd="0" destOrd="0" presId="urn:microsoft.com/office/officeart/2008/layout/PictureStrips"/>
    <dgm:cxn modelId="{02F4428B-63EE-4EDC-BE12-9D7B68001E5F}" type="presParOf" srcId="{5BBBC2D8-7EE3-409F-9C8B-B22B7849C031}" destId="{8AC5D09D-3D3F-4A87-9B1A-35AD2B643F80}" srcOrd="1" destOrd="0" presId="urn:microsoft.com/office/officeart/2008/layout/PictureStrips"/>
    <dgm:cxn modelId="{99238A96-F9BE-4D88-844B-CD58609A7CC3}" type="presParOf" srcId="{3751D73A-0A7E-474C-B206-D2160BEFFA8B}" destId="{A71C5D2E-221A-446C-9DCC-BF9931DFB069}" srcOrd="3" destOrd="0" presId="urn:microsoft.com/office/officeart/2008/layout/PictureStrips"/>
    <dgm:cxn modelId="{2E8DCE88-9589-4B2F-829A-885617E193B9}" type="presParOf" srcId="{3751D73A-0A7E-474C-B206-D2160BEFFA8B}" destId="{1FE736B0-E10A-4A70-8303-C06CEF856B7F}" srcOrd="4" destOrd="0" presId="urn:microsoft.com/office/officeart/2008/layout/PictureStrips"/>
    <dgm:cxn modelId="{0B8A5AAA-3556-4B94-993C-B1D3B9EF9D3C}" type="presParOf" srcId="{1FE736B0-E10A-4A70-8303-C06CEF856B7F}" destId="{7DAAA2EF-6B43-4910-A439-44D667D1EDD2}" srcOrd="0" destOrd="0" presId="urn:microsoft.com/office/officeart/2008/layout/PictureStrips"/>
    <dgm:cxn modelId="{5FE19CDF-D686-4755-AE3E-A03F98FA604B}" type="presParOf" srcId="{1FE736B0-E10A-4A70-8303-C06CEF856B7F}" destId="{00B65622-24F5-4BF2-BBE3-8EBB5F40BD1A}" srcOrd="1" destOrd="0" presId="urn:microsoft.com/office/officeart/2008/layout/PictureStrips"/>
    <dgm:cxn modelId="{3C67CE84-0E24-451C-8354-C8287A78460C}" type="presParOf" srcId="{3751D73A-0A7E-474C-B206-D2160BEFFA8B}" destId="{3ECFD635-F22B-4BFE-B16F-16EF6151CDFD}" srcOrd="5" destOrd="0" presId="urn:microsoft.com/office/officeart/2008/layout/PictureStrips"/>
    <dgm:cxn modelId="{692A3A5B-D4CF-4E08-AA83-614C9D2CEBF6}" type="presParOf" srcId="{3751D73A-0A7E-474C-B206-D2160BEFFA8B}" destId="{01851928-8806-44AF-B529-6A07E67A9974}" srcOrd="6" destOrd="0" presId="urn:microsoft.com/office/officeart/2008/layout/PictureStrips"/>
    <dgm:cxn modelId="{5D0BF4A7-04AA-41BA-9D05-D1C29DDBCA2D}" type="presParOf" srcId="{01851928-8806-44AF-B529-6A07E67A9974}" destId="{AE6F3A6D-47F3-4F6E-A521-0B19CB1C578C}" srcOrd="0" destOrd="0" presId="urn:microsoft.com/office/officeart/2008/layout/PictureStrips"/>
    <dgm:cxn modelId="{6B4F50BB-1F68-453C-9539-7B3582C8B5AE}" type="presParOf" srcId="{01851928-8806-44AF-B529-6A07E67A9974}" destId="{1F6B9084-7151-4707-BCD3-DDDD82E3C57D}" srcOrd="1" destOrd="0" presId="urn:microsoft.com/office/officeart/2008/layout/PictureStrips"/>
    <dgm:cxn modelId="{3CE1815E-E600-460C-8357-DA80AB5D89BD}" type="presParOf" srcId="{3751D73A-0A7E-474C-B206-D2160BEFFA8B}" destId="{B40EBBB9-DBE4-46B8-9BA4-4FF2FEBA6DD2}" srcOrd="7" destOrd="0" presId="urn:microsoft.com/office/officeart/2008/layout/PictureStrips"/>
    <dgm:cxn modelId="{24F0BC4D-0443-4867-83A3-7027CF3A3253}" type="presParOf" srcId="{3751D73A-0A7E-474C-B206-D2160BEFFA8B}" destId="{A3893428-5D83-4ADD-A480-DD1BC6F9F878}" srcOrd="8" destOrd="0" presId="urn:microsoft.com/office/officeart/2008/layout/PictureStrips"/>
    <dgm:cxn modelId="{C99EBFC3-A840-41EF-9D95-C3EDA7F7F060}" type="presParOf" srcId="{A3893428-5D83-4ADD-A480-DD1BC6F9F878}" destId="{A999697C-E51B-40B5-8E54-5B243F201CA5}" srcOrd="0" destOrd="0" presId="urn:microsoft.com/office/officeart/2008/layout/PictureStrips"/>
    <dgm:cxn modelId="{1D1F56D4-CF89-4E8A-B333-D46BD3DA6867}" type="presParOf" srcId="{A3893428-5D83-4ADD-A480-DD1BC6F9F878}" destId="{956DC43C-F244-4AE0-A953-1463925A1D6E}" srcOrd="1" destOrd="0" presId="urn:microsoft.com/office/officeart/2008/layout/PictureStrips"/>
    <dgm:cxn modelId="{0866C5CB-94D6-4F94-AD19-EF79E8D94ADF}" type="presParOf" srcId="{3751D73A-0A7E-474C-B206-D2160BEFFA8B}" destId="{C6D445D0-F6A7-4B3D-BD2F-D2A0A8A0E63C}" srcOrd="9" destOrd="0" presId="urn:microsoft.com/office/officeart/2008/layout/PictureStrips"/>
    <dgm:cxn modelId="{147922F0-168E-4336-8E8D-C25F9F34DB1C}" type="presParOf" srcId="{3751D73A-0A7E-474C-B206-D2160BEFFA8B}" destId="{FFF7C9D0-58D9-4832-80ED-F3689AA52B5C}" srcOrd="10" destOrd="0" presId="urn:microsoft.com/office/officeart/2008/layout/PictureStrips"/>
    <dgm:cxn modelId="{CE50BD10-7675-419E-8E50-C7238362ACB4}" type="presParOf" srcId="{FFF7C9D0-58D9-4832-80ED-F3689AA52B5C}" destId="{98B533A0-3993-4F65-B03D-97932582C243}" srcOrd="0" destOrd="0" presId="urn:microsoft.com/office/officeart/2008/layout/PictureStrips"/>
    <dgm:cxn modelId="{C7E34774-209A-4F8D-817B-77798F3A3BD8}" type="presParOf" srcId="{FFF7C9D0-58D9-4832-80ED-F3689AA52B5C}" destId="{01691270-9858-4BCE-8D36-7E910A0112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A2650F-43E6-49C6-80BA-B7317DA94F01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6F5D104-9DB6-4AFA-8197-05006D93B9F1}">
      <dgm:prSet phldrT="[Текст]" custT="1"/>
      <dgm:spPr/>
      <dgm:t>
        <a:bodyPr/>
        <a:lstStyle/>
        <a:p>
          <a:r>
            <a:rPr lang="ru-RU" sz="2400" b="1" dirty="0" smtClean="0">
              <a:latin typeface="Cambria" pitchFamily="18" charset="0"/>
            </a:rPr>
            <a:t>Комитет по экономическим, социальным и культурным правам</a:t>
          </a:r>
          <a:endParaRPr lang="ru-RU" sz="2400" b="1" dirty="0">
            <a:latin typeface="Cambria" pitchFamily="18" charset="0"/>
          </a:endParaRPr>
        </a:p>
      </dgm:t>
    </dgm:pt>
    <dgm:pt modelId="{93B1CD16-3F9F-4F63-9A8F-998325D94CF0}" type="parTrans" cxnId="{A059D941-8D91-476A-831A-01445D52AEFF}">
      <dgm:prSet/>
      <dgm:spPr/>
      <dgm:t>
        <a:bodyPr/>
        <a:lstStyle/>
        <a:p>
          <a:endParaRPr lang="ru-RU"/>
        </a:p>
      </dgm:t>
    </dgm:pt>
    <dgm:pt modelId="{730B6251-6D6B-412E-B85F-697151B568EE}" type="sibTrans" cxnId="{A059D941-8D91-476A-831A-01445D52AEFF}">
      <dgm:prSet/>
      <dgm:spPr/>
      <dgm:t>
        <a:bodyPr/>
        <a:lstStyle/>
        <a:p>
          <a:endParaRPr lang="ru-RU"/>
        </a:p>
      </dgm:t>
    </dgm:pt>
    <dgm:pt modelId="{9F696391-03CC-4C42-9598-722626B0D3FB}">
      <dgm:prSet phldrT="[Текст]" custT="1"/>
      <dgm:spPr/>
      <dgm:t>
        <a:bodyPr/>
        <a:lstStyle/>
        <a:p>
          <a:r>
            <a:rPr lang="ru-RU" sz="2400" b="1" dirty="0" smtClean="0">
              <a:latin typeface="Cambria" pitchFamily="18" charset="0"/>
            </a:rPr>
            <a:t>Комитет по ликвидации дискриминации в отношении женщин</a:t>
          </a:r>
          <a:endParaRPr lang="ru-RU" sz="2400" b="1" dirty="0">
            <a:latin typeface="Cambria" pitchFamily="18" charset="0"/>
          </a:endParaRPr>
        </a:p>
      </dgm:t>
    </dgm:pt>
    <dgm:pt modelId="{F0B39E08-C21F-4803-97DC-D0668552D70E}" type="parTrans" cxnId="{768FB68E-84B6-4EDB-938F-F294EF89B7C5}">
      <dgm:prSet/>
      <dgm:spPr/>
      <dgm:t>
        <a:bodyPr/>
        <a:lstStyle/>
        <a:p>
          <a:endParaRPr lang="ru-RU"/>
        </a:p>
      </dgm:t>
    </dgm:pt>
    <dgm:pt modelId="{EA5399CD-4618-48E9-A7DF-2FE6C3A4AB1B}" type="sibTrans" cxnId="{768FB68E-84B6-4EDB-938F-F294EF89B7C5}">
      <dgm:prSet/>
      <dgm:spPr/>
      <dgm:t>
        <a:bodyPr/>
        <a:lstStyle/>
        <a:p>
          <a:endParaRPr lang="ru-RU"/>
        </a:p>
      </dgm:t>
    </dgm:pt>
    <dgm:pt modelId="{1176AD7C-5189-4CB7-935D-2894BF8EFDBE}">
      <dgm:prSet custT="1"/>
      <dgm:spPr/>
      <dgm:t>
        <a:bodyPr/>
        <a:lstStyle/>
        <a:p>
          <a:r>
            <a:rPr lang="ru-RU" sz="2400" b="1" dirty="0" smtClean="0">
              <a:latin typeface="Cambria" pitchFamily="18" charset="0"/>
            </a:rPr>
            <a:t>Комитет по правам человека</a:t>
          </a:r>
          <a:endParaRPr lang="ru-RU" sz="2400" b="1" dirty="0">
            <a:latin typeface="Cambria" pitchFamily="18" charset="0"/>
          </a:endParaRPr>
        </a:p>
      </dgm:t>
    </dgm:pt>
    <dgm:pt modelId="{A01CCB85-1B1F-4B67-A1AE-78C9E8D7E34F}" type="parTrans" cxnId="{AB1E436D-C8FF-4C1F-A4C5-EAC66322D560}">
      <dgm:prSet/>
      <dgm:spPr/>
      <dgm:t>
        <a:bodyPr/>
        <a:lstStyle/>
        <a:p>
          <a:endParaRPr lang="ru-RU"/>
        </a:p>
      </dgm:t>
    </dgm:pt>
    <dgm:pt modelId="{BCAB7D09-D81F-43ED-A3C6-5878FB760CE6}" type="sibTrans" cxnId="{AB1E436D-C8FF-4C1F-A4C5-EAC66322D560}">
      <dgm:prSet/>
      <dgm:spPr/>
      <dgm:t>
        <a:bodyPr/>
        <a:lstStyle/>
        <a:p>
          <a:endParaRPr lang="ru-RU"/>
        </a:p>
      </dgm:t>
    </dgm:pt>
    <dgm:pt modelId="{441A0CF6-A613-4C9A-B723-29D89226A603}">
      <dgm:prSet custT="1"/>
      <dgm:spPr/>
      <dgm:t>
        <a:bodyPr/>
        <a:lstStyle/>
        <a:p>
          <a:r>
            <a:rPr lang="ru-RU" sz="2400" b="1" dirty="0" smtClean="0">
              <a:latin typeface="Cambria" pitchFamily="18" charset="0"/>
            </a:rPr>
            <a:t>Комитет по правам ребенка</a:t>
          </a:r>
          <a:endParaRPr lang="ru-RU" sz="2400" b="1" dirty="0">
            <a:latin typeface="Cambria" pitchFamily="18" charset="0"/>
          </a:endParaRPr>
        </a:p>
      </dgm:t>
    </dgm:pt>
    <dgm:pt modelId="{7D6F550D-325C-4294-BC9F-27C464DD39BB}" type="parTrans" cxnId="{109287E7-73C5-4944-B76E-BA27E635047C}">
      <dgm:prSet/>
      <dgm:spPr/>
      <dgm:t>
        <a:bodyPr/>
        <a:lstStyle/>
        <a:p>
          <a:endParaRPr lang="ru-RU"/>
        </a:p>
      </dgm:t>
    </dgm:pt>
    <dgm:pt modelId="{83F615F9-A3A0-4BC9-B306-592F448A636C}" type="sibTrans" cxnId="{109287E7-73C5-4944-B76E-BA27E635047C}">
      <dgm:prSet/>
      <dgm:spPr/>
      <dgm:t>
        <a:bodyPr/>
        <a:lstStyle/>
        <a:p>
          <a:endParaRPr lang="ru-RU"/>
        </a:p>
      </dgm:t>
    </dgm:pt>
    <dgm:pt modelId="{E8D4A035-3E23-4B79-806A-CCC63CC586BB}" type="pres">
      <dgm:prSet presAssocID="{D9A2650F-43E6-49C6-80BA-B7317DA94F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F10AB-FE92-4AAA-98BD-2AF5B01A711F}" type="pres">
      <dgm:prSet presAssocID="{36F5D104-9DB6-4AFA-8197-05006D93B9F1}" presName="parentLin" presStyleCnt="0"/>
      <dgm:spPr/>
    </dgm:pt>
    <dgm:pt modelId="{E7EF85A6-48CD-44F4-B9FC-0EB4BEB2CAD7}" type="pres">
      <dgm:prSet presAssocID="{36F5D104-9DB6-4AFA-8197-05006D93B9F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564F45E-CB35-47AB-BC21-57E7B7FF102D}" type="pres">
      <dgm:prSet presAssocID="{36F5D104-9DB6-4AFA-8197-05006D93B9F1}" presName="parentText" presStyleLbl="node1" presStyleIdx="0" presStyleCnt="4" custScaleX="113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16B45-2371-4AF9-838D-F97F8136D0F5}" type="pres">
      <dgm:prSet presAssocID="{36F5D104-9DB6-4AFA-8197-05006D93B9F1}" presName="negativeSpace" presStyleCnt="0"/>
      <dgm:spPr/>
    </dgm:pt>
    <dgm:pt modelId="{8C78294D-3ADE-4C29-92DE-3C13B06F4E47}" type="pres">
      <dgm:prSet presAssocID="{36F5D104-9DB6-4AFA-8197-05006D93B9F1}" presName="childText" presStyleLbl="conFgAcc1" presStyleIdx="0" presStyleCnt="4">
        <dgm:presLayoutVars>
          <dgm:bulletEnabled val="1"/>
        </dgm:presLayoutVars>
      </dgm:prSet>
      <dgm:spPr/>
    </dgm:pt>
    <dgm:pt modelId="{679B0756-0C26-4E24-9E40-89D3B3D904F5}" type="pres">
      <dgm:prSet presAssocID="{730B6251-6D6B-412E-B85F-697151B568EE}" presName="spaceBetweenRectangles" presStyleCnt="0"/>
      <dgm:spPr/>
    </dgm:pt>
    <dgm:pt modelId="{8921440A-588D-4EF9-A130-B4BB1D144EC1}" type="pres">
      <dgm:prSet presAssocID="{1176AD7C-5189-4CB7-935D-2894BF8EFDBE}" presName="parentLin" presStyleCnt="0"/>
      <dgm:spPr/>
    </dgm:pt>
    <dgm:pt modelId="{4577FCCB-A33B-42C9-8303-EAFDFA0048D8}" type="pres">
      <dgm:prSet presAssocID="{1176AD7C-5189-4CB7-935D-2894BF8EFDB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C0DCCF9-8FBC-4BDD-8F87-6E29A9CF8737}" type="pres">
      <dgm:prSet presAssocID="{1176AD7C-5189-4CB7-935D-2894BF8EFDBE}" presName="parentText" presStyleLbl="node1" presStyleIdx="1" presStyleCnt="4" custScaleX="113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F6BCA-0376-4340-94D9-E8CFDDE74257}" type="pres">
      <dgm:prSet presAssocID="{1176AD7C-5189-4CB7-935D-2894BF8EFDBE}" presName="negativeSpace" presStyleCnt="0"/>
      <dgm:spPr/>
    </dgm:pt>
    <dgm:pt modelId="{FC770E44-CD7D-4ECE-AD1C-9473841CDB48}" type="pres">
      <dgm:prSet presAssocID="{1176AD7C-5189-4CB7-935D-2894BF8EFDBE}" presName="childText" presStyleLbl="conFgAcc1" presStyleIdx="1" presStyleCnt="4">
        <dgm:presLayoutVars>
          <dgm:bulletEnabled val="1"/>
        </dgm:presLayoutVars>
      </dgm:prSet>
      <dgm:spPr/>
    </dgm:pt>
    <dgm:pt modelId="{27970924-5011-4365-AF90-886FE5C5AD8B}" type="pres">
      <dgm:prSet presAssocID="{BCAB7D09-D81F-43ED-A3C6-5878FB760CE6}" presName="spaceBetweenRectangles" presStyleCnt="0"/>
      <dgm:spPr/>
    </dgm:pt>
    <dgm:pt modelId="{D93A3995-1E44-472A-9785-67BBF80DA9C8}" type="pres">
      <dgm:prSet presAssocID="{441A0CF6-A613-4C9A-B723-29D89226A603}" presName="parentLin" presStyleCnt="0"/>
      <dgm:spPr/>
    </dgm:pt>
    <dgm:pt modelId="{78362061-BBFB-477D-BC1C-613F04F346B6}" type="pres">
      <dgm:prSet presAssocID="{441A0CF6-A613-4C9A-B723-29D89226A60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6BCF6CE-7706-4940-B840-49F02A15A768}" type="pres">
      <dgm:prSet presAssocID="{441A0CF6-A613-4C9A-B723-29D89226A603}" presName="parentText" presStyleLbl="node1" presStyleIdx="2" presStyleCnt="4" custScaleX="113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402C1-218F-4DC5-87C4-C752DC1FDFF6}" type="pres">
      <dgm:prSet presAssocID="{441A0CF6-A613-4C9A-B723-29D89226A603}" presName="negativeSpace" presStyleCnt="0"/>
      <dgm:spPr/>
    </dgm:pt>
    <dgm:pt modelId="{16C7C10F-33B3-49E2-A58A-6ED1CB684651}" type="pres">
      <dgm:prSet presAssocID="{441A0CF6-A613-4C9A-B723-29D89226A603}" presName="childText" presStyleLbl="conFgAcc1" presStyleIdx="2" presStyleCnt="4">
        <dgm:presLayoutVars>
          <dgm:bulletEnabled val="1"/>
        </dgm:presLayoutVars>
      </dgm:prSet>
      <dgm:spPr/>
    </dgm:pt>
    <dgm:pt modelId="{191FD209-9B80-4078-BB50-3FE07F6DAB86}" type="pres">
      <dgm:prSet presAssocID="{83F615F9-A3A0-4BC9-B306-592F448A636C}" presName="spaceBetweenRectangles" presStyleCnt="0"/>
      <dgm:spPr/>
    </dgm:pt>
    <dgm:pt modelId="{C129B24F-7495-409F-B1F9-B73AE55DD0AD}" type="pres">
      <dgm:prSet presAssocID="{9F696391-03CC-4C42-9598-722626B0D3FB}" presName="parentLin" presStyleCnt="0"/>
      <dgm:spPr/>
    </dgm:pt>
    <dgm:pt modelId="{413E512E-E95D-4A21-8986-B38BEB96D4B0}" type="pres">
      <dgm:prSet presAssocID="{9F696391-03CC-4C42-9598-722626B0D3F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01B97CA-4CE8-41A5-8856-428A48388E09}" type="pres">
      <dgm:prSet presAssocID="{9F696391-03CC-4C42-9598-722626B0D3FB}" presName="parentText" presStyleLbl="node1" presStyleIdx="3" presStyleCnt="4" custScaleX="113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2827F-6131-4AC3-8E5E-CC8B76337A4F}" type="pres">
      <dgm:prSet presAssocID="{9F696391-03CC-4C42-9598-722626B0D3FB}" presName="negativeSpace" presStyleCnt="0"/>
      <dgm:spPr/>
    </dgm:pt>
    <dgm:pt modelId="{798172D3-D427-4038-A2CE-3BE9343B6F88}" type="pres">
      <dgm:prSet presAssocID="{9F696391-03CC-4C42-9598-722626B0D3F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6BC347D-B6FF-4B91-A53A-1F759D874AD3}" type="presOf" srcId="{9F696391-03CC-4C42-9598-722626B0D3FB}" destId="{413E512E-E95D-4A21-8986-B38BEB96D4B0}" srcOrd="0" destOrd="0" presId="urn:microsoft.com/office/officeart/2005/8/layout/list1"/>
    <dgm:cxn modelId="{768FB68E-84B6-4EDB-938F-F294EF89B7C5}" srcId="{D9A2650F-43E6-49C6-80BA-B7317DA94F01}" destId="{9F696391-03CC-4C42-9598-722626B0D3FB}" srcOrd="3" destOrd="0" parTransId="{F0B39E08-C21F-4803-97DC-D0668552D70E}" sibTransId="{EA5399CD-4618-48E9-A7DF-2FE6C3A4AB1B}"/>
    <dgm:cxn modelId="{277A1561-AB51-4F5F-A828-91A0D9DDE610}" type="presOf" srcId="{441A0CF6-A613-4C9A-B723-29D89226A603}" destId="{86BCF6CE-7706-4940-B840-49F02A15A768}" srcOrd="1" destOrd="0" presId="urn:microsoft.com/office/officeart/2005/8/layout/list1"/>
    <dgm:cxn modelId="{AB1E436D-C8FF-4C1F-A4C5-EAC66322D560}" srcId="{D9A2650F-43E6-49C6-80BA-B7317DA94F01}" destId="{1176AD7C-5189-4CB7-935D-2894BF8EFDBE}" srcOrd="1" destOrd="0" parTransId="{A01CCB85-1B1F-4B67-A1AE-78C9E8D7E34F}" sibTransId="{BCAB7D09-D81F-43ED-A3C6-5878FB760CE6}"/>
    <dgm:cxn modelId="{6118C8C5-5672-4709-9D47-F66EC4685404}" type="presOf" srcId="{1176AD7C-5189-4CB7-935D-2894BF8EFDBE}" destId="{6C0DCCF9-8FBC-4BDD-8F87-6E29A9CF8737}" srcOrd="1" destOrd="0" presId="urn:microsoft.com/office/officeart/2005/8/layout/list1"/>
    <dgm:cxn modelId="{05A1E88C-83D6-40E4-9279-C74E9DFE6FDC}" type="presOf" srcId="{9F696391-03CC-4C42-9598-722626B0D3FB}" destId="{301B97CA-4CE8-41A5-8856-428A48388E09}" srcOrd="1" destOrd="0" presId="urn:microsoft.com/office/officeart/2005/8/layout/list1"/>
    <dgm:cxn modelId="{649186D3-E328-4092-9B96-463C823AF9A2}" type="presOf" srcId="{1176AD7C-5189-4CB7-935D-2894BF8EFDBE}" destId="{4577FCCB-A33B-42C9-8303-EAFDFA0048D8}" srcOrd="0" destOrd="0" presId="urn:microsoft.com/office/officeart/2005/8/layout/list1"/>
    <dgm:cxn modelId="{109287E7-73C5-4944-B76E-BA27E635047C}" srcId="{D9A2650F-43E6-49C6-80BA-B7317DA94F01}" destId="{441A0CF6-A613-4C9A-B723-29D89226A603}" srcOrd="2" destOrd="0" parTransId="{7D6F550D-325C-4294-BC9F-27C464DD39BB}" sibTransId="{83F615F9-A3A0-4BC9-B306-592F448A636C}"/>
    <dgm:cxn modelId="{974D1BA8-8610-4012-B512-8C393E479AF4}" type="presOf" srcId="{36F5D104-9DB6-4AFA-8197-05006D93B9F1}" destId="{E7EF85A6-48CD-44F4-B9FC-0EB4BEB2CAD7}" srcOrd="0" destOrd="0" presId="urn:microsoft.com/office/officeart/2005/8/layout/list1"/>
    <dgm:cxn modelId="{A5EA47AF-1DCD-4777-B844-1AEE32F091D0}" type="presOf" srcId="{36F5D104-9DB6-4AFA-8197-05006D93B9F1}" destId="{8564F45E-CB35-47AB-BC21-57E7B7FF102D}" srcOrd="1" destOrd="0" presId="urn:microsoft.com/office/officeart/2005/8/layout/list1"/>
    <dgm:cxn modelId="{1C51EBEC-AE1B-4F2B-B25A-52FFDB39E03F}" type="presOf" srcId="{D9A2650F-43E6-49C6-80BA-B7317DA94F01}" destId="{E8D4A035-3E23-4B79-806A-CCC63CC586BB}" srcOrd="0" destOrd="0" presId="urn:microsoft.com/office/officeart/2005/8/layout/list1"/>
    <dgm:cxn modelId="{8E2CB8CE-279B-4A70-B342-09C11230648F}" type="presOf" srcId="{441A0CF6-A613-4C9A-B723-29D89226A603}" destId="{78362061-BBFB-477D-BC1C-613F04F346B6}" srcOrd="0" destOrd="0" presId="urn:microsoft.com/office/officeart/2005/8/layout/list1"/>
    <dgm:cxn modelId="{A059D941-8D91-476A-831A-01445D52AEFF}" srcId="{D9A2650F-43E6-49C6-80BA-B7317DA94F01}" destId="{36F5D104-9DB6-4AFA-8197-05006D93B9F1}" srcOrd="0" destOrd="0" parTransId="{93B1CD16-3F9F-4F63-9A8F-998325D94CF0}" sibTransId="{730B6251-6D6B-412E-B85F-697151B568EE}"/>
    <dgm:cxn modelId="{32882476-493F-4BEA-8D2C-9444A9AB4069}" type="presParOf" srcId="{E8D4A035-3E23-4B79-806A-CCC63CC586BB}" destId="{6F7F10AB-FE92-4AAA-98BD-2AF5B01A711F}" srcOrd="0" destOrd="0" presId="urn:microsoft.com/office/officeart/2005/8/layout/list1"/>
    <dgm:cxn modelId="{1262F175-AD10-42A4-A264-0F487E0E518E}" type="presParOf" srcId="{6F7F10AB-FE92-4AAA-98BD-2AF5B01A711F}" destId="{E7EF85A6-48CD-44F4-B9FC-0EB4BEB2CAD7}" srcOrd="0" destOrd="0" presId="urn:microsoft.com/office/officeart/2005/8/layout/list1"/>
    <dgm:cxn modelId="{D312217D-9BB7-4FE8-BD8A-BBE63BCEA064}" type="presParOf" srcId="{6F7F10AB-FE92-4AAA-98BD-2AF5B01A711F}" destId="{8564F45E-CB35-47AB-BC21-57E7B7FF102D}" srcOrd="1" destOrd="0" presId="urn:microsoft.com/office/officeart/2005/8/layout/list1"/>
    <dgm:cxn modelId="{7E95608B-8AB9-4248-9CCB-96EBC4F01EE4}" type="presParOf" srcId="{E8D4A035-3E23-4B79-806A-CCC63CC586BB}" destId="{B7416B45-2371-4AF9-838D-F97F8136D0F5}" srcOrd="1" destOrd="0" presId="urn:microsoft.com/office/officeart/2005/8/layout/list1"/>
    <dgm:cxn modelId="{E292D2E1-4CD2-48CC-B66A-1B7E7137CC11}" type="presParOf" srcId="{E8D4A035-3E23-4B79-806A-CCC63CC586BB}" destId="{8C78294D-3ADE-4C29-92DE-3C13B06F4E47}" srcOrd="2" destOrd="0" presId="urn:microsoft.com/office/officeart/2005/8/layout/list1"/>
    <dgm:cxn modelId="{C3510559-9451-4760-A3CD-9F0683801CE2}" type="presParOf" srcId="{E8D4A035-3E23-4B79-806A-CCC63CC586BB}" destId="{679B0756-0C26-4E24-9E40-89D3B3D904F5}" srcOrd="3" destOrd="0" presId="urn:microsoft.com/office/officeart/2005/8/layout/list1"/>
    <dgm:cxn modelId="{22E8CEA1-2E4D-4937-937C-639FE87DD2B2}" type="presParOf" srcId="{E8D4A035-3E23-4B79-806A-CCC63CC586BB}" destId="{8921440A-588D-4EF9-A130-B4BB1D144EC1}" srcOrd="4" destOrd="0" presId="urn:microsoft.com/office/officeart/2005/8/layout/list1"/>
    <dgm:cxn modelId="{8DACCD12-41F1-49E6-A70A-AF65419A29A9}" type="presParOf" srcId="{8921440A-588D-4EF9-A130-B4BB1D144EC1}" destId="{4577FCCB-A33B-42C9-8303-EAFDFA0048D8}" srcOrd="0" destOrd="0" presId="urn:microsoft.com/office/officeart/2005/8/layout/list1"/>
    <dgm:cxn modelId="{C986B619-CFCC-4B04-9BB2-B85574B4854C}" type="presParOf" srcId="{8921440A-588D-4EF9-A130-B4BB1D144EC1}" destId="{6C0DCCF9-8FBC-4BDD-8F87-6E29A9CF8737}" srcOrd="1" destOrd="0" presId="urn:microsoft.com/office/officeart/2005/8/layout/list1"/>
    <dgm:cxn modelId="{004929EE-0E59-4938-8B85-86C869D1A35B}" type="presParOf" srcId="{E8D4A035-3E23-4B79-806A-CCC63CC586BB}" destId="{0B8F6BCA-0376-4340-94D9-E8CFDDE74257}" srcOrd="5" destOrd="0" presId="urn:microsoft.com/office/officeart/2005/8/layout/list1"/>
    <dgm:cxn modelId="{B817D9E9-071A-47FE-A61F-55F8D921F080}" type="presParOf" srcId="{E8D4A035-3E23-4B79-806A-CCC63CC586BB}" destId="{FC770E44-CD7D-4ECE-AD1C-9473841CDB48}" srcOrd="6" destOrd="0" presId="urn:microsoft.com/office/officeart/2005/8/layout/list1"/>
    <dgm:cxn modelId="{9FC48181-CBFF-4F94-80A4-18192AC4706A}" type="presParOf" srcId="{E8D4A035-3E23-4B79-806A-CCC63CC586BB}" destId="{27970924-5011-4365-AF90-886FE5C5AD8B}" srcOrd="7" destOrd="0" presId="urn:microsoft.com/office/officeart/2005/8/layout/list1"/>
    <dgm:cxn modelId="{5832F4DD-D190-4455-BBBA-9DE8FF55EB44}" type="presParOf" srcId="{E8D4A035-3E23-4B79-806A-CCC63CC586BB}" destId="{D93A3995-1E44-472A-9785-67BBF80DA9C8}" srcOrd="8" destOrd="0" presId="urn:microsoft.com/office/officeart/2005/8/layout/list1"/>
    <dgm:cxn modelId="{4F4D4BEE-918D-4455-B788-4074079DDFA2}" type="presParOf" srcId="{D93A3995-1E44-472A-9785-67BBF80DA9C8}" destId="{78362061-BBFB-477D-BC1C-613F04F346B6}" srcOrd="0" destOrd="0" presId="urn:microsoft.com/office/officeart/2005/8/layout/list1"/>
    <dgm:cxn modelId="{4FA7CAE8-AB9E-496D-A620-D4D5381A18E6}" type="presParOf" srcId="{D93A3995-1E44-472A-9785-67BBF80DA9C8}" destId="{86BCF6CE-7706-4940-B840-49F02A15A768}" srcOrd="1" destOrd="0" presId="urn:microsoft.com/office/officeart/2005/8/layout/list1"/>
    <dgm:cxn modelId="{A51F682E-BC29-4F75-9555-EAFFADB6EFFF}" type="presParOf" srcId="{E8D4A035-3E23-4B79-806A-CCC63CC586BB}" destId="{CA8402C1-218F-4DC5-87C4-C752DC1FDFF6}" srcOrd="9" destOrd="0" presId="urn:microsoft.com/office/officeart/2005/8/layout/list1"/>
    <dgm:cxn modelId="{27EC27FC-A529-4063-A6A5-FC7DDFBEAC75}" type="presParOf" srcId="{E8D4A035-3E23-4B79-806A-CCC63CC586BB}" destId="{16C7C10F-33B3-49E2-A58A-6ED1CB684651}" srcOrd="10" destOrd="0" presId="urn:microsoft.com/office/officeart/2005/8/layout/list1"/>
    <dgm:cxn modelId="{2CCE3961-C4EF-4B89-953E-2A3B5CB6D0A3}" type="presParOf" srcId="{E8D4A035-3E23-4B79-806A-CCC63CC586BB}" destId="{191FD209-9B80-4078-BB50-3FE07F6DAB86}" srcOrd="11" destOrd="0" presId="urn:microsoft.com/office/officeart/2005/8/layout/list1"/>
    <dgm:cxn modelId="{FE6567F7-45BC-4647-B0E0-CBF52773DAC2}" type="presParOf" srcId="{E8D4A035-3E23-4B79-806A-CCC63CC586BB}" destId="{C129B24F-7495-409F-B1F9-B73AE55DD0AD}" srcOrd="12" destOrd="0" presId="urn:microsoft.com/office/officeart/2005/8/layout/list1"/>
    <dgm:cxn modelId="{10CE22BD-AF38-442A-A0AF-FEDF434C1E88}" type="presParOf" srcId="{C129B24F-7495-409F-B1F9-B73AE55DD0AD}" destId="{413E512E-E95D-4A21-8986-B38BEB96D4B0}" srcOrd="0" destOrd="0" presId="urn:microsoft.com/office/officeart/2005/8/layout/list1"/>
    <dgm:cxn modelId="{9B3CDC76-00C2-46B3-91E8-0DC1A4F952EC}" type="presParOf" srcId="{C129B24F-7495-409F-B1F9-B73AE55DD0AD}" destId="{301B97CA-4CE8-41A5-8856-428A48388E09}" srcOrd="1" destOrd="0" presId="urn:microsoft.com/office/officeart/2005/8/layout/list1"/>
    <dgm:cxn modelId="{1FDDEB21-9F84-4010-B8FD-DACB72F023B6}" type="presParOf" srcId="{E8D4A035-3E23-4B79-806A-CCC63CC586BB}" destId="{A632827F-6131-4AC3-8E5E-CC8B76337A4F}" srcOrd="13" destOrd="0" presId="urn:microsoft.com/office/officeart/2005/8/layout/list1"/>
    <dgm:cxn modelId="{21F1610F-B4B0-456F-BE9E-4E6AB79F0341}" type="presParOf" srcId="{E8D4A035-3E23-4B79-806A-CCC63CC586BB}" destId="{798172D3-D427-4038-A2CE-3BE9343B6F8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93310C-A553-4619-806E-E2473DB37B71}" type="doc">
      <dgm:prSet loTypeId="urn:microsoft.com/office/officeart/2005/8/layout/default#1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8C0710B-D676-4DFF-9CFB-0035B480249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Управление Верховного комиссара ООН по правам человека</a:t>
          </a:r>
          <a:endParaRPr lang="ru-RU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BD43CBC2-461D-41C9-AFFC-45479394EA4F}" type="parTrans" cxnId="{6EDB8338-5873-4ABD-8BEF-C8C5293AE542}">
      <dgm:prSet/>
      <dgm:spPr/>
      <dgm:t>
        <a:bodyPr/>
        <a:lstStyle/>
        <a:p>
          <a:endParaRPr lang="ru-RU"/>
        </a:p>
      </dgm:t>
    </dgm:pt>
    <dgm:pt modelId="{EAB2BDF8-C0E0-445C-B27B-0C16D9E1BF26}" type="sibTrans" cxnId="{6EDB8338-5873-4ABD-8BEF-C8C5293AE542}">
      <dgm:prSet/>
      <dgm:spPr/>
      <dgm:t>
        <a:bodyPr/>
        <a:lstStyle/>
        <a:p>
          <a:endParaRPr lang="ru-RU"/>
        </a:p>
      </dgm:t>
    </dgm:pt>
    <dgm:pt modelId="{464C4F37-1406-4A4E-B90C-D441DFB8661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Международная организация по миграции</a:t>
          </a:r>
          <a:endParaRPr lang="ru-RU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CCB1202C-CD50-41C9-9044-80099FCFC1D2}" type="parTrans" cxnId="{D2380960-5601-42B1-8440-BE8659BE817D}">
      <dgm:prSet/>
      <dgm:spPr/>
      <dgm:t>
        <a:bodyPr/>
        <a:lstStyle/>
        <a:p>
          <a:endParaRPr lang="ru-RU"/>
        </a:p>
      </dgm:t>
    </dgm:pt>
    <dgm:pt modelId="{8E813393-6874-4845-9BF8-7F3D1D9D5900}" type="sibTrans" cxnId="{D2380960-5601-42B1-8440-BE8659BE817D}">
      <dgm:prSet/>
      <dgm:spPr/>
      <dgm:t>
        <a:bodyPr/>
        <a:lstStyle/>
        <a:p>
          <a:endParaRPr lang="ru-RU"/>
        </a:p>
      </dgm:t>
    </dgm:pt>
    <dgm:pt modelId="{37A25F12-534A-40CD-9B28-68586BEBE9E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Агентство по делам беженцев</a:t>
          </a:r>
          <a:endParaRPr lang="ru-RU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3877B015-2537-4490-9F91-E82576DCE7BF}" type="parTrans" cxnId="{3FFD09C6-F95D-44B2-B915-94C225FEBCA3}">
      <dgm:prSet/>
      <dgm:spPr/>
      <dgm:t>
        <a:bodyPr/>
        <a:lstStyle/>
        <a:p>
          <a:endParaRPr lang="ru-RU"/>
        </a:p>
      </dgm:t>
    </dgm:pt>
    <dgm:pt modelId="{EE429AF2-B013-414E-9FA1-F37DBCD62DDE}" type="sibTrans" cxnId="{3FFD09C6-F95D-44B2-B915-94C225FEBCA3}">
      <dgm:prSet/>
      <dgm:spPr/>
      <dgm:t>
        <a:bodyPr/>
        <a:lstStyle/>
        <a:p>
          <a:endParaRPr lang="ru-RU"/>
        </a:p>
      </dgm:t>
    </dgm:pt>
    <dgm:pt modelId="{4FCE4FEA-141A-449A-875D-380B862E86C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Всемирная организация здравоохранения</a:t>
          </a:r>
          <a:endParaRPr lang="ru-RU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74656544-A53D-4F83-BCAD-E7925282E1ED}" type="parTrans" cxnId="{F395CABE-283F-4E82-893F-82DB353DC027}">
      <dgm:prSet/>
      <dgm:spPr/>
      <dgm:t>
        <a:bodyPr/>
        <a:lstStyle/>
        <a:p>
          <a:endParaRPr lang="ru-RU"/>
        </a:p>
      </dgm:t>
    </dgm:pt>
    <dgm:pt modelId="{E58F8920-473F-4CAF-A177-B429CC3ECDD7}" type="sibTrans" cxnId="{F395CABE-283F-4E82-893F-82DB353DC027}">
      <dgm:prSet/>
      <dgm:spPr/>
      <dgm:t>
        <a:bodyPr/>
        <a:lstStyle/>
        <a:p>
          <a:endParaRPr lang="ru-RU"/>
        </a:p>
      </dgm:t>
    </dgm:pt>
    <dgm:pt modelId="{4F81796E-97CE-4FA9-A92F-AECB30C724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Продовольственная и сельскохозяйственная организация ООН</a:t>
          </a:r>
          <a:endParaRPr lang="ru-RU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DA59A97F-746D-4855-A72A-F0AEC9168FC0}" type="parTrans" cxnId="{D8EAA805-C040-442E-8627-4FA8130C6EDB}">
      <dgm:prSet/>
      <dgm:spPr/>
      <dgm:t>
        <a:bodyPr/>
        <a:lstStyle/>
        <a:p>
          <a:endParaRPr lang="ru-RU"/>
        </a:p>
      </dgm:t>
    </dgm:pt>
    <dgm:pt modelId="{C73EB182-B364-49C3-B47A-35748F1A9464}" type="sibTrans" cxnId="{D8EAA805-C040-442E-8627-4FA8130C6EDB}">
      <dgm:prSet/>
      <dgm:spPr/>
      <dgm:t>
        <a:bodyPr/>
        <a:lstStyle/>
        <a:p>
          <a:endParaRPr lang="ru-RU"/>
        </a:p>
      </dgm:t>
    </dgm:pt>
    <dgm:pt modelId="{FEE045BE-EDAD-4387-8D3E-0502C822A868}" type="pres">
      <dgm:prSet presAssocID="{2C93310C-A553-4619-806E-E2473DB37B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7E28F-06A8-4CA9-AAE9-2A29A2B86E87}" type="pres">
      <dgm:prSet presAssocID="{F8C0710B-D676-4DFF-9CFB-0035B48024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D9179-B336-46C9-99D9-2DC24B929A47}" type="pres">
      <dgm:prSet presAssocID="{EAB2BDF8-C0E0-445C-B27B-0C16D9E1BF26}" presName="sibTrans" presStyleCnt="0"/>
      <dgm:spPr/>
    </dgm:pt>
    <dgm:pt modelId="{C3480A31-5450-4018-9E7D-1BDBDC33451D}" type="pres">
      <dgm:prSet presAssocID="{464C4F37-1406-4A4E-B90C-D441DFB866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25274-1237-4656-843D-07D5C5C04930}" type="pres">
      <dgm:prSet presAssocID="{8E813393-6874-4845-9BF8-7F3D1D9D5900}" presName="sibTrans" presStyleCnt="0"/>
      <dgm:spPr/>
    </dgm:pt>
    <dgm:pt modelId="{61B6B80B-7BD0-41AF-8DE7-0E98ACBD1EE9}" type="pres">
      <dgm:prSet presAssocID="{37A25F12-534A-40CD-9B28-68586BEBE9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EBE56-FEB2-4479-B01C-1BFE2C0B6A82}" type="pres">
      <dgm:prSet presAssocID="{EE429AF2-B013-414E-9FA1-F37DBCD62DDE}" presName="sibTrans" presStyleCnt="0"/>
      <dgm:spPr/>
    </dgm:pt>
    <dgm:pt modelId="{23E2AA62-86CB-42CB-B56D-C0009E4E9F62}" type="pres">
      <dgm:prSet presAssocID="{4FCE4FEA-141A-449A-875D-380B862E86C8}" presName="node" presStyleLbl="node1" presStyleIdx="3" presStyleCnt="5" custScaleX="110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F7D03-C237-4882-994A-DF56C354993E}" type="pres">
      <dgm:prSet presAssocID="{E58F8920-473F-4CAF-A177-B429CC3ECDD7}" presName="sibTrans" presStyleCnt="0"/>
      <dgm:spPr/>
    </dgm:pt>
    <dgm:pt modelId="{7BE86A33-EBC0-4498-8BB8-C9C90A70BFF6}" type="pres">
      <dgm:prSet presAssocID="{4F81796E-97CE-4FA9-A92F-AECB30C72413}" presName="node" presStyleLbl="node1" presStyleIdx="4" presStyleCnt="5" custScaleX="135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D09C6-F95D-44B2-B915-94C225FEBCA3}" srcId="{2C93310C-A553-4619-806E-E2473DB37B71}" destId="{37A25F12-534A-40CD-9B28-68586BEBE9E3}" srcOrd="2" destOrd="0" parTransId="{3877B015-2537-4490-9F91-E82576DCE7BF}" sibTransId="{EE429AF2-B013-414E-9FA1-F37DBCD62DDE}"/>
    <dgm:cxn modelId="{6EDB8338-5873-4ABD-8BEF-C8C5293AE542}" srcId="{2C93310C-A553-4619-806E-E2473DB37B71}" destId="{F8C0710B-D676-4DFF-9CFB-0035B480249F}" srcOrd="0" destOrd="0" parTransId="{BD43CBC2-461D-41C9-AFFC-45479394EA4F}" sibTransId="{EAB2BDF8-C0E0-445C-B27B-0C16D9E1BF26}"/>
    <dgm:cxn modelId="{7F1FC3AF-FA89-4779-B2CE-1E2A7624AF82}" type="presOf" srcId="{464C4F37-1406-4A4E-B90C-D441DFB86616}" destId="{C3480A31-5450-4018-9E7D-1BDBDC33451D}" srcOrd="0" destOrd="0" presId="urn:microsoft.com/office/officeart/2005/8/layout/default#1"/>
    <dgm:cxn modelId="{15401865-4D32-4668-B33E-094CDF73E6DB}" type="presOf" srcId="{4FCE4FEA-141A-449A-875D-380B862E86C8}" destId="{23E2AA62-86CB-42CB-B56D-C0009E4E9F62}" srcOrd="0" destOrd="0" presId="urn:microsoft.com/office/officeart/2005/8/layout/default#1"/>
    <dgm:cxn modelId="{4F947D2F-FDAD-475D-B56C-F23BF947CB41}" type="presOf" srcId="{F8C0710B-D676-4DFF-9CFB-0035B480249F}" destId="{C547E28F-06A8-4CA9-AAE9-2A29A2B86E87}" srcOrd="0" destOrd="0" presId="urn:microsoft.com/office/officeart/2005/8/layout/default#1"/>
    <dgm:cxn modelId="{ED8B5922-6227-48C6-A86C-150FD776CB4D}" type="presOf" srcId="{37A25F12-534A-40CD-9B28-68586BEBE9E3}" destId="{61B6B80B-7BD0-41AF-8DE7-0E98ACBD1EE9}" srcOrd="0" destOrd="0" presId="urn:microsoft.com/office/officeart/2005/8/layout/default#1"/>
    <dgm:cxn modelId="{F395CABE-283F-4E82-893F-82DB353DC027}" srcId="{2C93310C-A553-4619-806E-E2473DB37B71}" destId="{4FCE4FEA-141A-449A-875D-380B862E86C8}" srcOrd="3" destOrd="0" parTransId="{74656544-A53D-4F83-BCAD-E7925282E1ED}" sibTransId="{E58F8920-473F-4CAF-A177-B429CC3ECDD7}"/>
    <dgm:cxn modelId="{F5DA883A-993D-4BF0-85E4-777BCB28972E}" type="presOf" srcId="{4F81796E-97CE-4FA9-A92F-AECB30C72413}" destId="{7BE86A33-EBC0-4498-8BB8-C9C90A70BFF6}" srcOrd="0" destOrd="0" presId="urn:microsoft.com/office/officeart/2005/8/layout/default#1"/>
    <dgm:cxn modelId="{EA7936C3-908C-4B4E-8CD2-1221AC7A988D}" type="presOf" srcId="{2C93310C-A553-4619-806E-E2473DB37B71}" destId="{FEE045BE-EDAD-4387-8D3E-0502C822A868}" srcOrd="0" destOrd="0" presId="urn:microsoft.com/office/officeart/2005/8/layout/default#1"/>
    <dgm:cxn modelId="{D8EAA805-C040-442E-8627-4FA8130C6EDB}" srcId="{2C93310C-A553-4619-806E-E2473DB37B71}" destId="{4F81796E-97CE-4FA9-A92F-AECB30C72413}" srcOrd="4" destOrd="0" parTransId="{DA59A97F-746D-4855-A72A-F0AEC9168FC0}" sibTransId="{C73EB182-B364-49C3-B47A-35748F1A9464}"/>
    <dgm:cxn modelId="{D2380960-5601-42B1-8440-BE8659BE817D}" srcId="{2C93310C-A553-4619-806E-E2473DB37B71}" destId="{464C4F37-1406-4A4E-B90C-D441DFB86616}" srcOrd="1" destOrd="0" parTransId="{CCB1202C-CD50-41C9-9044-80099FCFC1D2}" sibTransId="{8E813393-6874-4845-9BF8-7F3D1D9D5900}"/>
    <dgm:cxn modelId="{A6D28434-2D8B-4C3B-A6CB-4B68B84A4733}" type="presParOf" srcId="{FEE045BE-EDAD-4387-8D3E-0502C822A868}" destId="{C547E28F-06A8-4CA9-AAE9-2A29A2B86E87}" srcOrd="0" destOrd="0" presId="urn:microsoft.com/office/officeart/2005/8/layout/default#1"/>
    <dgm:cxn modelId="{FCF5B3DA-2F03-47C1-BB3E-EF5AE106ADF5}" type="presParOf" srcId="{FEE045BE-EDAD-4387-8D3E-0502C822A868}" destId="{B90D9179-B336-46C9-99D9-2DC24B929A47}" srcOrd="1" destOrd="0" presId="urn:microsoft.com/office/officeart/2005/8/layout/default#1"/>
    <dgm:cxn modelId="{AD6FE5DD-9E94-4A87-96D5-21A80338C563}" type="presParOf" srcId="{FEE045BE-EDAD-4387-8D3E-0502C822A868}" destId="{C3480A31-5450-4018-9E7D-1BDBDC33451D}" srcOrd="2" destOrd="0" presId="urn:microsoft.com/office/officeart/2005/8/layout/default#1"/>
    <dgm:cxn modelId="{D883449A-3876-487F-8953-F24A1201F8FA}" type="presParOf" srcId="{FEE045BE-EDAD-4387-8D3E-0502C822A868}" destId="{85D25274-1237-4656-843D-07D5C5C04930}" srcOrd="3" destOrd="0" presId="urn:microsoft.com/office/officeart/2005/8/layout/default#1"/>
    <dgm:cxn modelId="{09BE627F-AEC6-48B8-94AF-363513322CE0}" type="presParOf" srcId="{FEE045BE-EDAD-4387-8D3E-0502C822A868}" destId="{61B6B80B-7BD0-41AF-8DE7-0E98ACBD1EE9}" srcOrd="4" destOrd="0" presId="urn:microsoft.com/office/officeart/2005/8/layout/default#1"/>
    <dgm:cxn modelId="{A930293E-0B20-43FB-98E5-9D1672498911}" type="presParOf" srcId="{FEE045BE-EDAD-4387-8D3E-0502C822A868}" destId="{412EBE56-FEB2-4479-B01C-1BFE2C0B6A82}" srcOrd="5" destOrd="0" presId="urn:microsoft.com/office/officeart/2005/8/layout/default#1"/>
    <dgm:cxn modelId="{60A49706-8E7A-4819-88D2-02B4132CFBE0}" type="presParOf" srcId="{FEE045BE-EDAD-4387-8D3E-0502C822A868}" destId="{23E2AA62-86CB-42CB-B56D-C0009E4E9F62}" srcOrd="6" destOrd="0" presId="urn:microsoft.com/office/officeart/2005/8/layout/default#1"/>
    <dgm:cxn modelId="{548900CE-2D8F-42C5-BB4B-A08D6FE5DA28}" type="presParOf" srcId="{FEE045BE-EDAD-4387-8D3E-0502C822A868}" destId="{E43F7D03-C237-4882-994A-DF56C354993E}" srcOrd="7" destOrd="0" presId="urn:microsoft.com/office/officeart/2005/8/layout/default#1"/>
    <dgm:cxn modelId="{ADE9A020-9E1B-43F9-8906-2E2736C3C7CF}" type="presParOf" srcId="{FEE045BE-EDAD-4387-8D3E-0502C822A868}" destId="{7BE86A33-EBC0-4498-8BB8-C9C90A70BFF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93310C-A553-4619-806E-E2473DB37B71}" type="doc">
      <dgm:prSet loTypeId="urn:microsoft.com/office/officeart/2005/8/layout/default#2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F8C0710B-D676-4DFF-9CFB-0035B480249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Детский фонд</a:t>
          </a:r>
          <a:endParaRPr lang="ru-RU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BD43CBC2-461D-41C9-AFFC-45479394EA4F}" type="parTrans" cxnId="{6EDB8338-5873-4ABD-8BEF-C8C5293AE542}">
      <dgm:prSet/>
      <dgm:spPr/>
      <dgm:t>
        <a:bodyPr/>
        <a:lstStyle/>
        <a:p>
          <a:endParaRPr lang="ru-RU"/>
        </a:p>
      </dgm:t>
    </dgm:pt>
    <dgm:pt modelId="{EAB2BDF8-C0E0-445C-B27B-0C16D9E1BF26}" type="sibTrans" cxnId="{6EDB8338-5873-4ABD-8BEF-C8C5293AE542}">
      <dgm:prSet/>
      <dgm:spPr/>
      <dgm:t>
        <a:bodyPr/>
        <a:lstStyle/>
        <a:p>
          <a:endParaRPr lang="ru-RU"/>
        </a:p>
      </dgm:t>
    </dgm:pt>
    <dgm:pt modelId="{464C4F37-1406-4A4E-B90C-D441DFB8661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Международная организация труда</a:t>
          </a:r>
          <a:endParaRPr lang="ru-RU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CCB1202C-CD50-41C9-9044-80099FCFC1D2}" type="parTrans" cxnId="{D2380960-5601-42B1-8440-BE8659BE817D}">
      <dgm:prSet/>
      <dgm:spPr/>
      <dgm:t>
        <a:bodyPr/>
        <a:lstStyle/>
        <a:p>
          <a:endParaRPr lang="ru-RU"/>
        </a:p>
      </dgm:t>
    </dgm:pt>
    <dgm:pt modelId="{8E813393-6874-4845-9BF8-7F3D1D9D5900}" type="sibTrans" cxnId="{D2380960-5601-42B1-8440-BE8659BE817D}">
      <dgm:prSet/>
      <dgm:spPr/>
      <dgm:t>
        <a:bodyPr/>
        <a:lstStyle/>
        <a:p>
          <a:endParaRPr lang="ru-RU"/>
        </a:p>
      </dgm:t>
    </dgm:pt>
    <dgm:pt modelId="{37A25F12-534A-40CD-9B28-68586BEBE9E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Организация ООН по вопросам образования, науки и культуры</a:t>
          </a:r>
          <a:endParaRPr lang="ru-RU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3877B015-2537-4490-9F91-E82576DCE7BF}" type="parTrans" cxnId="{3FFD09C6-F95D-44B2-B915-94C225FEBCA3}">
      <dgm:prSet/>
      <dgm:spPr/>
      <dgm:t>
        <a:bodyPr/>
        <a:lstStyle/>
        <a:p>
          <a:endParaRPr lang="ru-RU"/>
        </a:p>
      </dgm:t>
    </dgm:pt>
    <dgm:pt modelId="{EE429AF2-B013-414E-9FA1-F37DBCD62DDE}" type="sibTrans" cxnId="{3FFD09C6-F95D-44B2-B915-94C225FEBCA3}">
      <dgm:prSet/>
      <dgm:spPr/>
      <dgm:t>
        <a:bodyPr/>
        <a:lstStyle/>
        <a:p>
          <a:endParaRPr lang="ru-RU"/>
        </a:p>
      </dgm:t>
    </dgm:pt>
    <dgm:pt modelId="{4FCE4FEA-141A-449A-875D-380B862E86C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Программа ООН по окружающей среде</a:t>
          </a:r>
          <a:endParaRPr lang="ru-RU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74656544-A53D-4F83-BCAD-E7925282E1ED}" type="parTrans" cxnId="{F395CABE-283F-4E82-893F-82DB353DC027}">
      <dgm:prSet/>
      <dgm:spPr/>
      <dgm:t>
        <a:bodyPr/>
        <a:lstStyle/>
        <a:p>
          <a:endParaRPr lang="ru-RU"/>
        </a:p>
      </dgm:t>
    </dgm:pt>
    <dgm:pt modelId="{E58F8920-473F-4CAF-A177-B429CC3ECDD7}" type="sibTrans" cxnId="{F395CABE-283F-4E82-893F-82DB353DC027}">
      <dgm:prSet/>
      <dgm:spPr/>
      <dgm:t>
        <a:bodyPr/>
        <a:lstStyle/>
        <a:p>
          <a:endParaRPr lang="ru-RU"/>
        </a:p>
      </dgm:t>
    </dgm:pt>
    <dgm:pt modelId="{FEE045BE-EDAD-4387-8D3E-0502C822A868}" type="pres">
      <dgm:prSet presAssocID="{2C93310C-A553-4619-806E-E2473DB37B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7E28F-06A8-4CA9-AAE9-2A29A2B86E87}" type="pres">
      <dgm:prSet presAssocID="{F8C0710B-D676-4DFF-9CFB-0035B48024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D9179-B336-46C9-99D9-2DC24B929A47}" type="pres">
      <dgm:prSet presAssocID="{EAB2BDF8-C0E0-445C-B27B-0C16D9E1BF26}" presName="sibTrans" presStyleCnt="0"/>
      <dgm:spPr/>
    </dgm:pt>
    <dgm:pt modelId="{C3480A31-5450-4018-9E7D-1BDBDC33451D}" type="pres">
      <dgm:prSet presAssocID="{464C4F37-1406-4A4E-B90C-D441DFB866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25274-1237-4656-843D-07D5C5C04930}" type="pres">
      <dgm:prSet presAssocID="{8E813393-6874-4845-9BF8-7F3D1D9D5900}" presName="sibTrans" presStyleCnt="0"/>
      <dgm:spPr/>
    </dgm:pt>
    <dgm:pt modelId="{61B6B80B-7BD0-41AF-8DE7-0E98ACBD1EE9}" type="pres">
      <dgm:prSet presAssocID="{37A25F12-534A-40CD-9B28-68586BEBE9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EBE56-FEB2-4479-B01C-1BFE2C0B6A82}" type="pres">
      <dgm:prSet presAssocID="{EE429AF2-B013-414E-9FA1-F37DBCD62DDE}" presName="sibTrans" presStyleCnt="0"/>
      <dgm:spPr/>
    </dgm:pt>
    <dgm:pt modelId="{23E2AA62-86CB-42CB-B56D-C0009E4E9F62}" type="pres">
      <dgm:prSet presAssocID="{4FCE4FEA-141A-449A-875D-380B862E86C8}" presName="node" presStyleLbl="node1" presStyleIdx="3" presStyleCnt="4" custScaleX="110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D09C6-F95D-44B2-B915-94C225FEBCA3}" srcId="{2C93310C-A553-4619-806E-E2473DB37B71}" destId="{37A25F12-534A-40CD-9B28-68586BEBE9E3}" srcOrd="2" destOrd="0" parTransId="{3877B015-2537-4490-9F91-E82576DCE7BF}" sibTransId="{EE429AF2-B013-414E-9FA1-F37DBCD62DDE}"/>
    <dgm:cxn modelId="{6EDB8338-5873-4ABD-8BEF-C8C5293AE542}" srcId="{2C93310C-A553-4619-806E-E2473DB37B71}" destId="{F8C0710B-D676-4DFF-9CFB-0035B480249F}" srcOrd="0" destOrd="0" parTransId="{BD43CBC2-461D-41C9-AFFC-45479394EA4F}" sibTransId="{EAB2BDF8-C0E0-445C-B27B-0C16D9E1BF26}"/>
    <dgm:cxn modelId="{1B523E73-08DB-4494-B8F6-6D8DED107CF2}" type="presOf" srcId="{2C93310C-A553-4619-806E-E2473DB37B71}" destId="{FEE045BE-EDAD-4387-8D3E-0502C822A868}" srcOrd="0" destOrd="0" presId="urn:microsoft.com/office/officeart/2005/8/layout/default#2"/>
    <dgm:cxn modelId="{0357A5CB-3BC7-425B-9FF1-972FA8E99670}" type="presOf" srcId="{37A25F12-534A-40CD-9B28-68586BEBE9E3}" destId="{61B6B80B-7BD0-41AF-8DE7-0E98ACBD1EE9}" srcOrd="0" destOrd="0" presId="urn:microsoft.com/office/officeart/2005/8/layout/default#2"/>
    <dgm:cxn modelId="{004A5AA8-862D-45A5-BDEF-568BD5CB6531}" type="presOf" srcId="{F8C0710B-D676-4DFF-9CFB-0035B480249F}" destId="{C547E28F-06A8-4CA9-AAE9-2A29A2B86E87}" srcOrd="0" destOrd="0" presId="urn:microsoft.com/office/officeart/2005/8/layout/default#2"/>
    <dgm:cxn modelId="{68EF5E5C-A15A-4CA2-A939-FBFAB8FF7E7C}" type="presOf" srcId="{4FCE4FEA-141A-449A-875D-380B862E86C8}" destId="{23E2AA62-86CB-42CB-B56D-C0009E4E9F62}" srcOrd="0" destOrd="0" presId="urn:microsoft.com/office/officeart/2005/8/layout/default#2"/>
    <dgm:cxn modelId="{F395CABE-283F-4E82-893F-82DB353DC027}" srcId="{2C93310C-A553-4619-806E-E2473DB37B71}" destId="{4FCE4FEA-141A-449A-875D-380B862E86C8}" srcOrd="3" destOrd="0" parTransId="{74656544-A53D-4F83-BCAD-E7925282E1ED}" sibTransId="{E58F8920-473F-4CAF-A177-B429CC3ECDD7}"/>
    <dgm:cxn modelId="{D2380960-5601-42B1-8440-BE8659BE817D}" srcId="{2C93310C-A553-4619-806E-E2473DB37B71}" destId="{464C4F37-1406-4A4E-B90C-D441DFB86616}" srcOrd="1" destOrd="0" parTransId="{CCB1202C-CD50-41C9-9044-80099FCFC1D2}" sibTransId="{8E813393-6874-4845-9BF8-7F3D1D9D5900}"/>
    <dgm:cxn modelId="{80B7A263-F929-4D5A-A646-72E88479F1DF}" type="presOf" srcId="{464C4F37-1406-4A4E-B90C-D441DFB86616}" destId="{C3480A31-5450-4018-9E7D-1BDBDC33451D}" srcOrd="0" destOrd="0" presId="urn:microsoft.com/office/officeart/2005/8/layout/default#2"/>
    <dgm:cxn modelId="{896F534B-D25D-4C91-B208-7C1A45BE9F8C}" type="presParOf" srcId="{FEE045BE-EDAD-4387-8D3E-0502C822A868}" destId="{C547E28F-06A8-4CA9-AAE9-2A29A2B86E87}" srcOrd="0" destOrd="0" presId="urn:microsoft.com/office/officeart/2005/8/layout/default#2"/>
    <dgm:cxn modelId="{F378998B-9A64-4ADA-B447-0922505B1024}" type="presParOf" srcId="{FEE045BE-EDAD-4387-8D3E-0502C822A868}" destId="{B90D9179-B336-46C9-99D9-2DC24B929A47}" srcOrd="1" destOrd="0" presId="urn:microsoft.com/office/officeart/2005/8/layout/default#2"/>
    <dgm:cxn modelId="{08762125-7833-40C6-811A-F64C534F9006}" type="presParOf" srcId="{FEE045BE-EDAD-4387-8D3E-0502C822A868}" destId="{C3480A31-5450-4018-9E7D-1BDBDC33451D}" srcOrd="2" destOrd="0" presId="urn:microsoft.com/office/officeart/2005/8/layout/default#2"/>
    <dgm:cxn modelId="{A2D0380B-20C2-44D4-9682-FA56065EB18D}" type="presParOf" srcId="{FEE045BE-EDAD-4387-8D3E-0502C822A868}" destId="{85D25274-1237-4656-843D-07D5C5C04930}" srcOrd="3" destOrd="0" presId="urn:microsoft.com/office/officeart/2005/8/layout/default#2"/>
    <dgm:cxn modelId="{D91ACCE0-33A3-4129-9D5F-9716463F4122}" type="presParOf" srcId="{FEE045BE-EDAD-4387-8D3E-0502C822A868}" destId="{61B6B80B-7BD0-41AF-8DE7-0E98ACBD1EE9}" srcOrd="4" destOrd="0" presId="urn:microsoft.com/office/officeart/2005/8/layout/default#2"/>
    <dgm:cxn modelId="{11950DAE-D4DE-4CDF-AB21-380D2D9C57F4}" type="presParOf" srcId="{FEE045BE-EDAD-4387-8D3E-0502C822A868}" destId="{412EBE56-FEB2-4479-B01C-1BFE2C0B6A82}" srcOrd="5" destOrd="0" presId="urn:microsoft.com/office/officeart/2005/8/layout/default#2"/>
    <dgm:cxn modelId="{30171A0C-F957-4240-991B-AF5798864C0B}" type="presParOf" srcId="{FEE045BE-EDAD-4387-8D3E-0502C822A868}" destId="{23E2AA62-86CB-42CB-B56D-C0009E4E9F62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DFDF64-5F2F-403B-8D6B-DD68B8D98244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BC0ADB-BCE5-4EE1-BEB1-357E651B82E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Совет Европы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369066B-7939-4D04-BEA1-47FB07653A16}" type="parTrans" cxnId="{3166A5FC-CB30-4CF0-9BEF-A19ECEF796F2}">
      <dgm:prSet/>
      <dgm:spPr/>
      <dgm:t>
        <a:bodyPr/>
        <a:lstStyle/>
        <a:p>
          <a:endParaRPr lang="ru-RU"/>
        </a:p>
      </dgm:t>
    </dgm:pt>
    <dgm:pt modelId="{6EDA7435-72C7-4C0C-9258-BF13446DD957}" type="sibTrans" cxnId="{3166A5FC-CB30-4CF0-9BEF-A19ECEF796F2}">
      <dgm:prSet/>
      <dgm:spPr/>
      <dgm:t>
        <a:bodyPr/>
        <a:lstStyle/>
        <a:p>
          <a:endParaRPr lang="ru-RU"/>
        </a:p>
      </dgm:t>
    </dgm:pt>
    <dgm:pt modelId="{8433D02A-897A-4182-94AF-CABFEC9A51D4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Отстаивает ценность законов, демократии и прав человека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C3648A-8CF8-4751-84C9-EC061B9A55BD}" type="parTrans" cxnId="{2135B21A-58C8-477E-A13D-B671332B9248}">
      <dgm:prSet/>
      <dgm:spPr/>
      <dgm:t>
        <a:bodyPr/>
        <a:lstStyle/>
        <a:p>
          <a:endParaRPr lang="ru-RU"/>
        </a:p>
      </dgm:t>
    </dgm:pt>
    <dgm:pt modelId="{0EDD89DE-13E4-4EAC-BD35-2EE03C411272}" type="sibTrans" cxnId="{2135B21A-58C8-477E-A13D-B671332B9248}">
      <dgm:prSet/>
      <dgm:spPr/>
      <dgm:t>
        <a:bodyPr/>
        <a:lstStyle/>
        <a:p>
          <a:endParaRPr lang="ru-RU"/>
        </a:p>
      </dgm:t>
    </dgm:pt>
    <dgm:pt modelId="{B42AC749-E00F-4124-A0D8-77C1864995E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Европейский Союз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9BE8AD5-C616-413C-9E53-781A88597A8A}" type="parTrans" cxnId="{A6BAAD7D-43FF-43BC-9E4D-D5CDF9410F99}">
      <dgm:prSet/>
      <dgm:spPr/>
      <dgm:t>
        <a:bodyPr/>
        <a:lstStyle/>
        <a:p>
          <a:endParaRPr lang="ru-RU"/>
        </a:p>
      </dgm:t>
    </dgm:pt>
    <dgm:pt modelId="{D9DB9E41-F23C-4B49-B2B5-64D93544F042}" type="sibTrans" cxnId="{A6BAAD7D-43FF-43BC-9E4D-D5CDF9410F99}">
      <dgm:prSet/>
      <dgm:spPr/>
      <dgm:t>
        <a:bodyPr/>
        <a:lstStyle/>
        <a:p>
          <a:endParaRPr lang="ru-RU"/>
        </a:p>
      </dgm:t>
    </dgm:pt>
    <dgm:pt modelId="{903E64EE-3C91-4747-AEE3-4C8EC3913065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Способствует экономическому развитию Европы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E6C083B-7215-47AF-8F73-CEC8DD433D0A}" type="parTrans" cxnId="{8904876B-1BBD-4729-9F6C-C2E13EC9DAE3}">
      <dgm:prSet/>
      <dgm:spPr/>
      <dgm:t>
        <a:bodyPr/>
        <a:lstStyle/>
        <a:p>
          <a:endParaRPr lang="ru-RU"/>
        </a:p>
      </dgm:t>
    </dgm:pt>
    <dgm:pt modelId="{5D05AE17-F83D-4998-A145-B3171E0BDF1D}" type="sibTrans" cxnId="{8904876B-1BBD-4729-9F6C-C2E13EC9DAE3}">
      <dgm:prSet/>
      <dgm:spPr/>
      <dgm:t>
        <a:bodyPr/>
        <a:lstStyle/>
        <a:p>
          <a:endParaRPr lang="ru-RU"/>
        </a:p>
      </dgm:t>
    </dgm:pt>
    <dgm:pt modelId="{FB14E62F-A8E3-40BF-91BB-0499A55F0C4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ОБСЕ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57D64A6-B27F-4BDF-849D-9A9B0CE6D043}" type="parTrans" cxnId="{94E80C52-0624-4C08-A795-BFF0EF23C334}">
      <dgm:prSet/>
      <dgm:spPr/>
      <dgm:t>
        <a:bodyPr/>
        <a:lstStyle/>
        <a:p>
          <a:endParaRPr lang="ru-RU"/>
        </a:p>
      </dgm:t>
    </dgm:pt>
    <dgm:pt modelId="{DDBDDFCD-150A-409B-A55F-6ACA907C643B}" type="sibTrans" cxnId="{94E80C52-0624-4C08-A795-BFF0EF23C334}">
      <dgm:prSet/>
      <dgm:spPr/>
      <dgm:t>
        <a:bodyPr/>
        <a:lstStyle/>
        <a:p>
          <a:endParaRPr lang="ru-RU"/>
        </a:p>
      </dgm:t>
    </dgm:pt>
    <dgm:pt modelId="{23D9E8B9-DD34-49B4-97E7-0818A5B69008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Поддержание мирного сосуществования и защиту прав и свобод человека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C05C324-AE5A-4DAB-8808-804A5C0D648C}" type="parTrans" cxnId="{35129D12-C58F-4DDD-9190-F876C096774F}">
      <dgm:prSet/>
      <dgm:spPr/>
      <dgm:t>
        <a:bodyPr/>
        <a:lstStyle/>
        <a:p>
          <a:endParaRPr lang="ru-RU"/>
        </a:p>
      </dgm:t>
    </dgm:pt>
    <dgm:pt modelId="{1EC8FAA5-248C-485C-8290-2206F60B2B1E}" type="sibTrans" cxnId="{35129D12-C58F-4DDD-9190-F876C096774F}">
      <dgm:prSet/>
      <dgm:spPr/>
      <dgm:t>
        <a:bodyPr/>
        <a:lstStyle/>
        <a:p>
          <a:endParaRPr lang="ru-RU"/>
        </a:p>
      </dgm:t>
    </dgm:pt>
    <dgm:pt modelId="{1CCD27AA-5B43-48F2-902B-35B66330B4D4}" type="pres">
      <dgm:prSet presAssocID="{BFDFDF64-5F2F-403B-8D6B-DD68B8D9824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8A4DD44-C7F5-4924-811E-EE4C6ED5AD10}" type="pres">
      <dgm:prSet presAssocID="{1ABC0ADB-BCE5-4EE1-BEB1-357E651B82E9}" presName="parenttextcomposite" presStyleCnt="0"/>
      <dgm:spPr/>
    </dgm:pt>
    <dgm:pt modelId="{DEEF11EC-3A93-4C0B-9D4D-3AC351A8ACF0}" type="pres">
      <dgm:prSet presAssocID="{1ABC0ADB-BCE5-4EE1-BEB1-357E651B82E9}" presName="parenttext" presStyleLbl="revTx" presStyleIdx="0" presStyleCnt="3" custScaleX="1648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A2FCC-3239-475A-BB26-F1757A39A7FF}" type="pres">
      <dgm:prSet presAssocID="{1ABC0ADB-BCE5-4EE1-BEB1-357E651B82E9}" presName="composite" presStyleCnt="0"/>
      <dgm:spPr/>
    </dgm:pt>
    <dgm:pt modelId="{FB93B2CD-EC94-45F6-BCDF-219A9D534357}" type="pres">
      <dgm:prSet presAssocID="{1ABC0ADB-BCE5-4EE1-BEB1-357E651B82E9}" presName="chevron1" presStyleLbl="alignNode1" presStyleIdx="0" presStyleCnt="21"/>
      <dgm:spPr/>
    </dgm:pt>
    <dgm:pt modelId="{5AAC01D3-EC98-4CA0-BFD4-C351F38B36C2}" type="pres">
      <dgm:prSet presAssocID="{1ABC0ADB-BCE5-4EE1-BEB1-357E651B82E9}" presName="chevron2" presStyleLbl="alignNode1" presStyleIdx="1" presStyleCnt="21"/>
      <dgm:spPr/>
    </dgm:pt>
    <dgm:pt modelId="{86CA1590-95B5-4B0E-BA5B-DF70F9818812}" type="pres">
      <dgm:prSet presAssocID="{1ABC0ADB-BCE5-4EE1-BEB1-357E651B82E9}" presName="chevron3" presStyleLbl="alignNode1" presStyleIdx="2" presStyleCnt="21"/>
      <dgm:spPr/>
    </dgm:pt>
    <dgm:pt modelId="{2230FA32-CF45-4EA6-A60F-2735C28D8EFB}" type="pres">
      <dgm:prSet presAssocID="{1ABC0ADB-BCE5-4EE1-BEB1-357E651B82E9}" presName="chevron4" presStyleLbl="alignNode1" presStyleIdx="3" presStyleCnt="21"/>
      <dgm:spPr/>
    </dgm:pt>
    <dgm:pt modelId="{41248A32-19C7-4894-BBCE-F349C4D21815}" type="pres">
      <dgm:prSet presAssocID="{1ABC0ADB-BCE5-4EE1-BEB1-357E651B82E9}" presName="chevron5" presStyleLbl="alignNode1" presStyleIdx="4" presStyleCnt="21"/>
      <dgm:spPr/>
    </dgm:pt>
    <dgm:pt modelId="{552D9D52-13B3-4A8C-AD39-0526835EBF4A}" type="pres">
      <dgm:prSet presAssocID="{1ABC0ADB-BCE5-4EE1-BEB1-357E651B82E9}" presName="chevron6" presStyleLbl="alignNode1" presStyleIdx="5" presStyleCnt="21"/>
      <dgm:spPr/>
    </dgm:pt>
    <dgm:pt modelId="{B1DB7A70-FBDB-4F69-A186-B6350903FBDA}" type="pres">
      <dgm:prSet presAssocID="{1ABC0ADB-BCE5-4EE1-BEB1-357E651B82E9}" presName="chevron7" presStyleLbl="alignNode1" presStyleIdx="6" presStyleCnt="21"/>
      <dgm:spPr/>
    </dgm:pt>
    <dgm:pt modelId="{B2E3A933-6DB0-498B-9032-120CE17E2F82}" type="pres">
      <dgm:prSet presAssocID="{1ABC0ADB-BCE5-4EE1-BEB1-357E651B82E9}" presName="childtext" presStyleLbl="solidFgAcc1" presStyleIdx="0" presStyleCnt="3" custScaleX="16481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6E8FA-5C5F-40B0-9D3D-254724D58EFD}" type="pres">
      <dgm:prSet presAssocID="{6EDA7435-72C7-4C0C-9258-BF13446DD957}" presName="sibTrans" presStyleCnt="0"/>
      <dgm:spPr/>
    </dgm:pt>
    <dgm:pt modelId="{CDB29D0C-2395-4A51-A32D-9E72EDC49793}" type="pres">
      <dgm:prSet presAssocID="{B42AC749-E00F-4124-A0D8-77C1864995E5}" presName="parenttextcomposite" presStyleCnt="0"/>
      <dgm:spPr/>
    </dgm:pt>
    <dgm:pt modelId="{E207EFE5-2769-4EE9-ADDA-E758A0860E83}" type="pres">
      <dgm:prSet presAssocID="{B42AC749-E00F-4124-A0D8-77C1864995E5}" presName="parenttext" presStyleLbl="revTx" presStyleIdx="1" presStyleCnt="3" custScaleX="1648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2BB93-B04C-4E45-AB6E-FF820A08A927}" type="pres">
      <dgm:prSet presAssocID="{B42AC749-E00F-4124-A0D8-77C1864995E5}" presName="composite" presStyleCnt="0"/>
      <dgm:spPr/>
    </dgm:pt>
    <dgm:pt modelId="{2026424E-252E-49BB-8C02-F9961FB88A8F}" type="pres">
      <dgm:prSet presAssocID="{B42AC749-E00F-4124-A0D8-77C1864995E5}" presName="chevron1" presStyleLbl="alignNode1" presStyleIdx="7" presStyleCnt="21"/>
      <dgm:spPr/>
    </dgm:pt>
    <dgm:pt modelId="{5A16A815-4EBC-4C5C-8D4D-B9024B34A59C}" type="pres">
      <dgm:prSet presAssocID="{B42AC749-E00F-4124-A0D8-77C1864995E5}" presName="chevron2" presStyleLbl="alignNode1" presStyleIdx="8" presStyleCnt="21"/>
      <dgm:spPr/>
    </dgm:pt>
    <dgm:pt modelId="{5D9DCCE1-05CE-4A53-8515-5A991CD4E945}" type="pres">
      <dgm:prSet presAssocID="{B42AC749-E00F-4124-A0D8-77C1864995E5}" presName="chevron3" presStyleLbl="alignNode1" presStyleIdx="9" presStyleCnt="21"/>
      <dgm:spPr/>
    </dgm:pt>
    <dgm:pt modelId="{2D8FAF15-F456-43ED-9978-E8E46D55D874}" type="pres">
      <dgm:prSet presAssocID="{B42AC749-E00F-4124-A0D8-77C1864995E5}" presName="chevron4" presStyleLbl="alignNode1" presStyleIdx="10" presStyleCnt="21"/>
      <dgm:spPr/>
    </dgm:pt>
    <dgm:pt modelId="{400EA2A3-B194-48E1-840C-539B98CE4F62}" type="pres">
      <dgm:prSet presAssocID="{B42AC749-E00F-4124-A0D8-77C1864995E5}" presName="chevron5" presStyleLbl="alignNode1" presStyleIdx="11" presStyleCnt="21"/>
      <dgm:spPr/>
    </dgm:pt>
    <dgm:pt modelId="{7CA35987-E7D6-4F81-A580-4E64C41C832C}" type="pres">
      <dgm:prSet presAssocID="{B42AC749-E00F-4124-A0D8-77C1864995E5}" presName="chevron6" presStyleLbl="alignNode1" presStyleIdx="12" presStyleCnt="21"/>
      <dgm:spPr/>
    </dgm:pt>
    <dgm:pt modelId="{F25AF3D4-F828-46F5-8CF5-FDFCCA14F12E}" type="pres">
      <dgm:prSet presAssocID="{B42AC749-E00F-4124-A0D8-77C1864995E5}" presName="chevron7" presStyleLbl="alignNode1" presStyleIdx="13" presStyleCnt="21"/>
      <dgm:spPr/>
    </dgm:pt>
    <dgm:pt modelId="{EC9CF859-636E-4AEF-B0EA-EE921CCEAAC8}" type="pres">
      <dgm:prSet presAssocID="{B42AC749-E00F-4124-A0D8-77C1864995E5}" presName="childtext" presStyleLbl="solidFgAcc1" presStyleIdx="1" presStyleCnt="3" custScaleX="16481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BFC68-CA6F-4B1C-9B3A-25C39B2DFE83}" type="pres">
      <dgm:prSet presAssocID="{D9DB9E41-F23C-4B49-B2B5-64D93544F042}" presName="sibTrans" presStyleCnt="0"/>
      <dgm:spPr/>
    </dgm:pt>
    <dgm:pt modelId="{418740D6-9599-4219-B442-FEDE6C3A5D13}" type="pres">
      <dgm:prSet presAssocID="{FB14E62F-A8E3-40BF-91BB-0499A55F0C42}" presName="parenttextcomposite" presStyleCnt="0"/>
      <dgm:spPr/>
    </dgm:pt>
    <dgm:pt modelId="{494CDEAC-C5D8-46D0-81CF-6744B5C8A0FD}" type="pres">
      <dgm:prSet presAssocID="{FB14E62F-A8E3-40BF-91BB-0499A55F0C42}" presName="parenttext" presStyleLbl="revTx" presStyleIdx="2" presStyleCnt="3" custScaleX="16481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6E0EB-7968-4499-8460-0303C99A7740}" type="pres">
      <dgm:prSet presAssocID="{FB14E62F-A8E3-40BF-91BB-0499A55F0C42}" presName="composite" presStyleCnt="0"/>
      <dgm:spPr/>
    </dgm:pt>
    <dgm:pt modelId="{C98E3C35-413C-44F6-80FD-5108429382F1}" type="pres">
      <dgm:prSet presAssocID="{FB14E62F-A8E3-40BF-91BB-0499A55F0C42}" presName="chevron1" presStyleLbl="alignNode1" presStyleIdx="14" presStyleCnt="21"/>
      <dgm:spPr/>
    </dgm:pt>
    <dgm:pt modelId="{E9B32F1D-E599-4419-BFAA-EB00C8FA09FF}" type="pres">
      <dgm:prSet presAssocID="{FB14E62F-A8E3-40BF-91BB-0499A55F0C42}" presName="chevron2" presStyleLbl="alignNode1" presStyleIdx="15" presStyleCnt="21"/>
      <dgm:spPr/>
    </dgm:pt>
    <dgm:pt modelId="{63D478C5-124D-4367-BB73-78657DA97A54}" type="pres">
      <dgm:prSet presAssocID="{FB14E62F-A8E3-40BF-91BB-0499A55F0C42}" presName="chevron3" presStyleLbl="alignNode1" presStyleIdx="16" presStyleCnt="21"/>
      <dgm:spPr/>
    </dgm:pt>
    <dgm:pt modelId="{3B8B4030-C249-4F81-926A-8ECE63E934A7}" type="pres">
      <dgm:prSet presAssocID="{FB14E62F-A8E3-40BF-91BB-0499A55F0C42}" presName="chevron4" presStyleLbl="alignNode1" presStyleIdx="17" presStyleCnt="21"/>
      <dgm:spPr/>
    </dgm:pt>
    <dgm:pt modelId="{35735C3D-2185-4B34-BDF8-451F2184C925}" type="pres">
      <dgm:prSet presAssocID="{FB14E62F-A8E3-40BF-91BB-0499A55F0C42}" presName="chevron5" presStyleLbl="alignNode1" presStyleIdx="18" presStyleCnt="21"/>
      <dgm:spPr/>
    </dgm:pt>
    <dgm:pt modelId="{7F158107-E2FA-40C3-96F9-EB4FC1F4B2AD}" type="pres">
      <dgm:prSet presAssocID="{FB14E62F-A8E3-40BF-91BB-0499A55F0C42}" presName="chevron6" presStyleLbl="alignNode1" presStyleIdx="19" presStyleCnt="21"/>
      <dgm:spPr/>
    </dgm:pt>
    <dgm:pt modelId="{BDF45352-2790-4D26-90A9-955A81320346}" type="pres">
      <dgm:prSet presAssocID="{FB14E62F-A8E3-40BF-91BB-0499A55F0C42}" presName="chevron7" presStyleLbl="alignNode1" presStyleIdx="20" presStyleCnt="21"/>
      <dgm:spPr/>
    </dgm:pt>
    <dgm:pt modelId="{E37DE4B9-2310-49DC-B5C4-D32C430C7726}" type="pres">
      <dgm:prSet presAssocID="{FB14E62F-A8E3-40BF-91BB-0499A55F0C42}" presName="childtext" presStyleLbl="solidFgAcc1" presStyleIdx="2" presStyleCnt="3" custScaleX="16481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AAD7D-43FF-43BC-9E4D-D5CDF9410F99}" srcId="{BFDFDF64-5F2F-403B-8D6B-DD68B8D98244}" destId="{B42AC749-E00F-4124-A0D8-77C1864995E5}" srcOrd="1" destOrd="0" parTransId="{C9BE8AD5-C616-413C-9E53-781A88597A8A}" sibTransId="{D9DB9E41-F23C-4B49-B2B5-64D93544F042}"/>
    <dgm:cxn modelId="{94E80C52-0624-4C08-A795-BFF0EF23C334}" srcId="{BFDFDF64-5F2F-403B-8D6B-DD68B8D98244}" destId="{FB14E62F-A8E3-40BF-91BB-0499A55F0C42}" srcOrd="2" destOrd="0" parTransId="{D57D64A6-B27F-4BDF-849D-9A9B0CE6D043}" sibTransId="{DDBDDFCD-150A-409B-A55F-6ACA907C643B}"/>
    <dgm:cxn modelId="{84E5B3E5-5BA4-49B9-97D0-9372AAA0BDB5}" type="presOf" srcId="{1ABC0ADB-BCE5-4EE1-BEB1-357E651B82E9}" destId="{DEEF11EC-3A93-4C0B-9D4D-3AC351A8ACF0}" srcOrd="0" destOrd="0" presId="urn:microsoft.com/office/officeart/2008/layout/VerticalAccentList"/>
    <dgm:cxn modelId="{8904876B-1BBD-4729-9F6C-C2E13EC9DAE3}" srcId="{B42AC749-E00F-4124-A0D8-77C1864995E5}" destId="{903E64EE-3C91-4747-AEE3-4C8EC3913065}" srcOrd="0" destOrd="0" parTransId="{DE6C083B-7215-47AF-8F73-CEC8DD433D0A}" sibTransId="{5D05AE17-F83D-4998-A145-B3171E0BDF1D}"/>
    <dgm:cxn modelId="{9BCBAD1B-5941-4C58-ADEF-922303310D31}" type="presOf" srcId="{23D9E8B9-DD34-49B4-97E7-0818A5B69008}" destId="{E37DE4B9-2310-49DC-B5C4-D32C430C7726}" srcOrd="0" destOrd="0" presId="urn:microsoft.com/office/officeart/2008/layout/VerticalAccentList"/>
    <dgm:cxn modelId="{2135B21A-58C8-477E-A13D-B671332B9248}" srcId="{1ABC0ADB-BCE5-4EE1-BEB1-357E651B82E9}" destId="{8433D02A-897A-4182-94AF-CABFEC9A51D4}" srcOrd="0" destOrd="0" parTransId="{60C3648A-8CF8-4751-84C9-EC061B9A55BD}" sibTransId="{0EDD89DE-13E4-4EAC-BD35-2EE03C411272}"/>
    <dgm:cxn modelId="{35129D12-C58F-4DDD-9190-F876C096774F}" srcId="{FB14E62F-A8E3-40BF-91BB-0499A55F0C42}" destId="{23D9E8B9-DD34-49B4-97E7-0818A5B69008}" srcOrd="0" destOrd="0" parTransId="{5C05C324-AE5A-4DAB-8808-804A5C0D648C}" sibTransId="{1EC8FAA5-248C-485C-8290-2206F60B2B1E}"/>
    <dgm:cxn modelId="{F384074D-A4CB-4D4B-BCE4-43F4FE6E128D}" type="presOf" srcId="{903E64EE-3C91-4747-AEE3-4C8EC3913065}" destId="{EC9CF859-636E-4AEF-B0EA-EE921CCEAAC8}" srcOrd="0" destOrd="0" presId="urn:microsoft.com/office/officeart/2008/layout/VerticalAccentList"/>
    <dgm:cxn modelId="{EC95C056-0B81-4567-9318-0DFD169B0D29}" type="presOf" srcId="{FB14E62F-A8E3-40BF-91BB-0499A55F0C42}" destId="{494CDEAC-C5D8-46D0-81CF-6744B5C8A0FD}" srcOrd="0" destOrd="0" presId="urn:microsoft.com/office/officeart/2008/layout/VerticalAccentList"/>
    <dgm:cxn modelId="{34E98FBD-8363-4CE2-B140-4B4AED01EE4C}" type="presOf" srcId="{BFDFDF64-5F2F-403B-8D6B-DD68B8D98244}" destId="{1CCD27AA-5B43-48F2-902B-35B66330B4D4}" srcOrd="0" destOrd="0" presId="urn:microsoft.com/office/officeart/2008/layout/VerticalAccentList"/>
    <dgm:cxn modelId="{14F239FE-9B49-423D-9740-FC10318D9A4A}" type="presOf" srcId="{8433D02A-897A-4182-94AF-CABFEC9A51D4}" destId="{B2E3A933-6DB0-498B-9032-120CE17E2F82}" srcOrd="0" destOrd="0" presId="urn:microsoft.com/office/officeart/2008/layout/VerticalAccentList"/>
    <dgm:cxn modelId="{6786B677-22FE-493C-8A24-3AFCAE6B0E2F}" type="presOf" srcId="{B42AC749-E00F-4124-A0D8-77C1864995E5}" destId="{E207EFE5-2769-4EE9-ADDA-E758A0860E83}" srcOrd="0" destOrd="0" presId="urn:microsoft.com/office/officeart/2008/layout/VerticalAccentList"/>
    <dgm:cxn modelId="{3166A5FC-CB30-4CF0-9BEF-A19ECEF796F2}" srcId="{BFDFDF64-5F2F-403B-8D6B-DD68B8D98244}" destId="{1ABC0ADB-BCE5-4EE1-BEB1-357E651B82E9}" srcOrd="0" destOrd="0" parTransId="{F369066B-7939-4D04-BEA1-47FB07653A16}" sibTransId="{6EDA7435-72C7-4C0C-9258-BF13446DD957}"/>
    <dgm:cxn modelId="{E8985B1E-FF7F-44A8-8E89-945F589BF9FA}" type="presParOf" srcId="{1CCD27AA-5B43-48F2-902B-35B66330B4D4}" destId="{58A4DD44-C7F5-4924-811E-EE4C6ED5AD10}" srcOrd="0" destOrd="0" presId="urn:microsoft.com/office/officeart/2008/layout/VerticalAccentList"/>
    <dgm:cxn modelId="{AF3DC160-604B-401C-932B-C2A95FAA18D0}" type="presParOf" srcId="{58A4DD44-C7F5-4924-811E-EE4C6ED5AD10}" destId="{DEEF11EC-3A93-4C0B-9D4D-3AC351A8ACF0}" srcOrd="0" destOrd="0" presId="urn:microsoft.com/office/officeart/2008/layout/VerticalAccentList"/>
    <dgm:cxn modelId="{1C9DB9A9-530B-4E51-8F1F-07923257C8FF}" type="presParOf" srcId="{1CCD27AA-5B43-48F2-902B-35B66330B4D4}" destId="{D7BA2FCC-3239-475A-BB26-F1757A39A7FF}" srcOrd="1" destOrd="0" presId="urn:microsoft.com/office/officeart/2008/layout/VerticalAccentList"/>
    <dgm:cxn modelId="{F42570B0-0810-4B2E-A94A-7507EEA4F26C}" type="presParOf" srcId="{D7BA2FCC-3239-475A-BB26-F1757A39A7FF}" destId="{FB93B2CD-EC94-45F6-BCDF-219A9D534357}" srcOrd="0" destOrd="0" presId="urn:microsoft.com/office/officeart/2008/layout/VerticalAccentList"/>
    <dgm:cxn modelId="{5738523F-1778-4D74-A928-ED64080A179A}" type="presParOf" srcId="{D7BA2FCC-3239-475A-BB26-F1757A39A7FF}" destId="{5AAC01D3-EC98-4CA0-BFD4-C351F38B36C2}" srcOrd="1" destOrd="0" presId="urn:microsoft.com/office/officeart/2008/layout/VerticalAccentList"/>
    <dgm:cxn modelId="{E35AB65C-F9AC-468E-B619-B8E7FF419D49}" type="presParOf" srcId="{D7BA2FCC-3239-475A-BB26-F1757A39A7FF}" destId="{86CA1590-95B5-4B0E-BA5B-DF70F9818812}" srcOrd="2" destOrd="0" presId="urn:microsoft.com/office/officeart/2008/layout/VerticalAccentList"/>
    <dgm:cxn modelId="{FE8B8C0E-D486-45F4-ACA8-74B5631DC054}" type="presParOf" srcId="{D7BA2FCC-3239-475A-BB26-F1757A39A7FF}" destId="{2230FA32-CF45-4EA6-A60F-2735C28D8EFB}" srcOrd="3" destOrd="0" presId="urn:microsoft.com/office/officeart/2008/layout/VerticalAccentList"/>
    <dgm:cxn modelId="{3E55FD2F-630A-4A9F-8509-4BC60EAD0AE9}" type="presParOf" srcId="{D7BA2FCC-3239-475A-BB26-F1757A39A7FF}" destId="{41248A32-19C7-4894-BBCE-F349C4D21815}" srcOrd="4" destOrd="0" presId="urn:microsoft.com/office/officeart/2008/layout/VerticalAccentList"/>
    <dgm:cxn modelId="{3A6BDA0B-0334-44EA-98F0-CF1A961C5CD2}" type="presParOf" srcId="{D7BA2FCC-3239-475A-BB26-F1757A39A7FF}" destId="{552D9D52-13B3-4A8C-AD39-0526835EBF4A}" srcOrd="5" destOrd="0" presId="urn:microsoft.com/office/officeart/2008/layout/VerticalAccentList"/>
    <dgm:cxn modelId="{197C0CAB-915F-4EB3-870F-4A6663507953}" type="presParOf" srcId="{D7BA2FCC-3239-475A-BB26-F1757A39A7FF}" destId="{B1DB7A70-FBDB-4F69-A186-B6350903FBDA}" srcOrd="6" destOrd="0" presId="urn:microsoft.com/office/officeart/2008/layout/VerticalAccentList"/>
    <dgm:cxn modelId="{AB2AAE4B-20E6-4FAF-AB6B-80BFB1A689DA}" type="presParOf" srcId="{D7BA2FCC-3239-475A-BB26-F1757A39A7FF}" destId="{B2E3A933-6DB0-498B-9032-120CE17E2F82}" srcOrd="7" destOrd="0" presId="urn:microsoft.com/office/officeart/2008/layout/VerticalAccentList"/>
    <dgm:cxn modelId="{B3A4A2D0-B430-4134-864F-0336F091D784}" type="presParOf" srcId="{1CCD27AA-5B43-48F2-902B-35B66330B4D4}" destId="{EF46E8FA-5C5F-40B0-9D3D-254724D58EFD}" srcOrd="2" destOrd="0" presId="urn:microsoft.com/office/officeart/2008/layout/VerticalAccentList"/>
    <dgm:cxn modelId="{FA56D25A-5900-48CC-B780-B97611EB175B}" type="presParOf" srcId="{1CCD27AA-5B43-48F2-902B-35B66330B4D4}" destId="{CDB29D0C-2395-4A51-A32D-9E72EDC49793}" srcOrd="3" destOrd="0" presId="urn:microsoft.com/office/officeart/2008/layout/VerticalAccentList"/>
    <dgm:cxn modelId="{D35BDD11-722F-47E3-9988-0427E87F2726}" type="presParOf" srcId="{CDB29D0C-2395-4A51-A32D-9E72EDC49793}" destId="{E207EFE5-2769-4EE9-ADDA-E758A0860E83}" srcOrd="0" destOrd="0" presId="urn:microsoft.com/office/officeart/2008/layout/VerticalAccentList"/>
    <dgm:cxn modelId="{3881EA8F-D1C3-4F1B-A228-D8264D52B724}" type="presParOf" srcId="{1CCD27AA-5B43-48F2-902B-35B66330B4D4}" destId="{EA52BB93-B04C-4E45-AB6E-FF820A08A927}" srcOrd="4" destOrd="0" presId="urn:microsoft.com/office/officeart/2008/layout/VerticalAccentList"/>
    <dgm:cxn modelId="{57B10249-F4E5-41AA-ADDE-049AD81C997C}" type="presParOf" srcId="{EA52BB93-B04C-4E45-AB6E-FF820A08A927}" destId="{2026424E-252E-49BB-8C02-F9961FB88A8F}" srcOrd="0" destOrd="0" presId="urn:microsoft.com/office/officeart/2008/layout/VerticalAccentList"/>
    <dgm:cxn modelId="{76765582-F5CF-4047-B70B-3E00F49FCEEF}" type="presParOf" srcId="{EA52BB93-B04C-4E45-AB6E-FF820A08A927}" destId="{5A16A815-4EBC-4C5C-8D4D-B9024B34A59C}" srcOrd="1" destOrd="0" presId="urn:microsoft.com/office/officeart/2008/layout/VerticalAccentList"/>
    <dgm:cxn modelId="{846477FB-88D0-4477-859E-9470A898D9E5}" type="presParOf" srcId="{EA52BB93-B04C-4E45-AB6E-FF820A08A927}" destId="{5D9DCCE1-05CE-4A53-8515-5A991CD4E945}" srcOrd="2" destOrd="0" presId="urn:microsoft.com/office/officeart/2008/layout/VerticalAccentList"/>
    <dgm:cxn modelId="{99ECF560-81EB-457E-A48E-D935A46CF9E0}" type="presParOf" srcId="{EA52BB93-B04C-4E45-AB6E-FF820A08A927}" destId="{2D8FAF15-F456-43ED-9978-E8E46D55D874}" srcOrd="3" destOrd="0" presId="urn:microsoft.com/office/officeart/2008/layout/VerticalAccentList"/>
    <dgm:cxn modelId="{669D5EC7-F496-4B3C-BFB4-2CA015E2C892}" type="presParOf" srcId="{EA52BB93-B04C-4E45-AB6E-FF820A08A927}" destId="{400EA2A3-B194-48E1-840C-539B98CE4F62}" srcOrd="4" destOrd="0" presId="urn:microsoft.com/office/officeart/2008/layout/VerticalAccentList"/>
    <dgm:cxn modelId="{4DE2E4C2-E9F3-4F48-875D-E9FE53578B74}" type="presParOf" srcId="{EA52BB93-B04C-4E45-AB6E-FF820A08A927}" destId="{7CA35987-E7D6-4F81-A580-4E64C41C832C}" srcOrd="5" destOrd="0" presId="urn:microsoft.com/office/officeart/2008/layout/VerticalAccentList"/>
    <dgm:cxn modelId="{D85F7A13-A228-468B-98FA-E1DB6FB8A23D}" type="presParOf" srcId="{EA52BB93-B04C-4E45-AB6E-FF820A08A927}" destId="{F25AF3D4-F828-46F5-8CF5-FDFCCA14F12E}" srcOrd="6" destOrd="0" presId="urn:microsoft.com/office/officeart/2008/layout/VerticalAccentList"/>
    <dgm:cxn modelId="{15A0777E-B5ED-4D80-8DEC-3FA4F6F5F588}" type="presParOf" srcId="{EA52BB93-B04C-4E45-AB6E-FF820A08A927}" destId="{EC9CF859-636E-4AEF-B0EA-EE921CCEAAC8}" srcOrd="7" destOrd="0" presId="urn:microsoft.com/office/officeart/2008/layout/VerticalAccentList"/>
    <dgm:cxn modelId="{667651F9-275C-4F6B-9D5A-29BCA83A5196}" type="presParOf" srcId="{1CCD27AA-5B43-48F2-902B-35B66330B4D4}" destId="{7FBBFC68-CA6F-4B1C-9B3A-25C39B2DFE83}" srcOrd="5" destOrd="0" presId="urn:microsoft.com/office/officeart/2008/layout/VerticalAccentList"/>
    <dgm:cxn modelId="{C4C95D4C-6C2D-43A9-964C-3F9A6C98F6FF}" type="presParOf" srcId="{1CCD27AA-5B43-48F2-902B-35B66330B4D4}" destId="{418740D6-9599-4219-B442-FEDE6C3A5D13}" srcOrd="6" destOrd="0" presId="urn:microsoft.com/office/officeart/2008/layout/VerticalAccentList"/>
    <dgm:cxn modelId="{2D7E07E1-DD6C-41B5-BFF6-E70FA368E0EB}" type="presParOf" srcId="{418740D6-9599-4219-B442-FEDE6C3A5D13}" destId="{494CDEAC-C5D8-46D0-81CF-6744B5C8A0FD}" srcOrd="0" destOrd="0" presId="urn:microsoft.com/office/officeart/2008/layout/VerticalAccentList"/>
    <dgm:cxn modelId="{6EFDBC50-5892-475E-A9DF-ED474D272C42}" type="presParOf" srcId="{1CCD27AA-5B43-48F2-902B-35B66330B4D4}" destId="{C8F6E0EB-7968-4499-8460-0303C99A7740}" srcOrd="7" destOrd="0" presId="urn:microsoft.com/office/officeart/2008/layout/VerticalAccentList"/>
    <dgm:cxn modelId="{3A8A94CB-0BBF-41D0-AB90-7B9090E3C779}" type="presParOf" srcId="{C8F6E0EB-7968-4499-8460-0303C99A7740}" destId="{C98E3C35-413C-44F6-80FD-5108429382F1}" srcOrd="0" destOrd="0" presId="urn:microsoft.com/office/officeart/2008/layout/VerticalAccentList"/>
    <dgm:cxn modelId="{6FBEACB5-A23A-4FBF-8E0A-776A4A832AF9}" type="presParOf" srcId="{C8F6E0EB-7968-4499-8460-0303C99A7740}" destId="{E9B32F1D-E599-4419-BFAA-EB00C8FA09FF}" srcOrd="1" destOrd="0" presId="urn:microsoft.com/office/officeart/2008/layout/VerticalAccentList"/>
    <dgm:cxn modelId="{EED8C95E-A3AF-49C6-8BB6-C9DC1D76CCFE}" type="presParOf" srcId="{C8F6E0EB-7968-4499-8460-0303C99A7740}" destId="{63D478C5-124D-4367-BB73-78657DA97A54}" srcOrd="2" destOrd="0" presId="urn:microsoft.com/office/officeart/2008/layout/VerticalAccentList"/>
    <dgm:cxn modelId="{922CB549-DA2D-4157-BA66-67227C0E00A9}" type="presParOf" srcId="{C8F6E0EB-7968-4499-8460-0303C99A7740}" destId="{3B8B4030-C249-4F81-926A-8ECE63E934A7}" srcOrd="3" destOrd="0" presId="urn:microsoft.com/office/officeart/2008/layout/VerticalAccentList"/>
    <dgm:cxn modelId="{116AADB3-3098-475C-B161-3B42177421CA}" type="presParOf" srcId="{C8F6E0EB-7968-4499-8460-0303C99A7740}" destId="{35735C3D-2185-4B34-BDF8-451F2184C925}" srcOrd="4" destOrd="0" presId="urn:microsoft.com/office/officeart/2008/layout/VerticalAccentList"/>
    <dgm:cxn modelId="{FC4322EE-8444-4975-ADB5-094F2196C948}" type="presParOf" srcId="{C8F6E0EB-7968-4499-8460-0303C99A7740}" destId="{7F158107-E2FA-40C3-96F9-EB4FC1F4B2AD}" srcOrd="5" destOrd="0" presId="urn:microsoft.com/office/officeart/2008/layout/VerticalAccentList"/>
    <dgm:cxn modelId="{413787A0-3724-467B-9173-FC09E2DFCBD9}" type="presParOf" srcId="{C8F6E0EB-7968-4499-8460-0303C99A7740}" destId="{BDF45352-2790-4D26-90A9-955A81320346}" srcOrd="6" destOrd="0" presId="urn:microsoft.com/office/officeart/2008/layout/VerticalAccentList"/>
    <dgm:cxn modelId="{A59FAFB9-AB62-4EF2-AA49-C99651B679C3}" type="presParOf" srcId="{C8F6E0EB-7968-4499-8460-0303C99A7740}" destId="{E37DE4B9-2310-49DC-B5C4-D32C430C772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79882-324B-40FC-888E-073B48841EEA}">
      <dsp:nvSpPr>
        <dsp:cNvPr id="0" name=""/>
        <dsp:cNvSpPr/>
      </dsp:nvSpPr>
      <dsp:spPr>
        <a:xfrm>
          <a:off x="4376207" y="1391656"/>
          <a:ext cx="2325533" cy="550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28"/>
              </a:lnTo>
              <a:lnTo>
                <a:pt x="2325533" y="275128"/>
              </a:lnTo>
              <a:lnTo>
                <a:pt x="2325533" y="55025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9B830-A52C-4DDC-BEE6-6BF2E9383F66}">
      <dsp:nvSpPr>
        <dsp:cNvPr id="0" name=""/>
        <dsp:cNvSpPr/>
      </dsp:nvSpPr>
      <dsp:spPr>
        <a:xfrm>
          <a:off x="2050673" y="1391656"/>
          <a:ext cx="2325533" cy="550257"/>
        </a:xfrm>
        <a:custGeom>
          <a:avLst/>
          <a:gdLst/>
          <a:ahLst/>
          <a:cxnLst/>
          <a:rect l="0" t="0" r="0" b="0"/>
          <a:pathLst>
            <a:path>
              <a:moveTo>
                <a:pt x="2325533" y="0"/>
              </a:moveTo>
              <a:lnTo>
                <a:pt x="2325533" y="275128"/>
              </a:lnTo>
              <a:lnTo>
                <a:pt x="0" y="275128"/>
              </a:lnTo>
              <a:lnTo>
                <a:pt x="0" y="55025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65737-7FCB-4CC8-8503-D91BD2B83DC2}">
      <dsp:nvSpPr>
        <dsp:cNvPr id="0" name=""/>
        <dsp:cNvSpPr/>
      </dsp:nvSpPr>
      <dsp:spPr>
        <a:xfrm>
          <a:off x="2325802" y="81518"/>
          <a:ext cx="4100809" cy="1310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Правила и обычаи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ведения войны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325802" y="81518"/>
        <a:ext cx="4100809" cy="1310137"/>
      </dsp:txXfrm>
    </dsp:sp>
    <dsp:sp modelId="{E90E379B-7C98-4722-8035-D6BD9DE0A2EF}">
      <dsp:nvSpPr>
        <dsp:cNvPr id="0" name=""/>
        <dsp:cNvSpPr/>
      </dsp:nvSpPr>
      <dsp:spPr>
        <a:xfrm>
          <a:off x="268" y="1941914"/>
          <a:ext cx="4100809" cy="1310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ГААГСКОЕ ПРАВО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Средства и методы ведения боевых действий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68" y="1941914"/>
        <a:ext cx="4100809" cy="1310137"/>
      </dsp:txXfrm>
    </dsp:sp>
    <dsp:sp modelId="{5C712912-E417-407C-A255-5752A696F162}">
      <dsp:nvSpPr>
        <dsp:cNvPr id="0" name=""/>
        <dsp:cNvSpPr/>
      </dsp:nvSpPr>
      <dsp:spPr>
        <a:xfrm>
          <a:off x="4651335" y="1941914"/>
          <a:ext cx="4100809" cy="1310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ЖЕНЕВСКОЕ ПРАВО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Защита жертв войны (больных, раненых, военнопленных)</a:t>
          </a:r>
          <a:endParaRPr lang="ru-RU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51335" y="1941914"/>
        <a:ext cx="4100809" cy="1310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F986-E647-49B5-8174-84387E5FC9D6}">
      <dsp:nvSpPr>
        <dsp:cNvPr id="0" name=""/>
        <dsp:cNvSpPr/>
      </dsp:nvSpPr>
      <dsp:spPr>
        <a:xfrm>
          <a:off x="-6564370" y="-1003905"/>
          <a:ext cx="7813074" cy="7813074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AEC8B-DA4E-47E1-92FD-484C7FC400A7}">
      <dsp:nvSpPr>
        <dsp:cNvPr id="0" name=""/>
        <dsp:cNvSpPr/>
      </dsp:nvSpPr>
      <dsp:spPr>
        <a:xfrm>
          <a:off x="545441" y="362712"/>
          <a:ext cx="8012830" cy="7258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1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Вероломное убийство или ранение гражданских лиц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441" y="362712"/>
        <a:ext cx="8012830" cy="725890"/>
      </dsp:txXfrm>
    </dsp:sp>
    <dsp:sp modelId="{40E73C4A-B40C-45E4-9C19-03D42AEE24C7}">
      <dsp:nvSpPr>
        <dsp:cNvPr id="0" name=""/>
        <dsp:cNvSpPr/>
      </dsp:nvSpPr>
      <dsp:spPr>
        <a:xfrm>
          <a:off x="91760" y="271976"/>
          <a:ext cx="907362" cy="907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F9C56-9BA5-440E-8292-ACAC6DCF6EA5}">
      <dsp:nvSpPr>
        <dsp:cNvPr id="0" name=""/>
        <dsp:cNvSpPr/>
      </dsp:nvSpPr>
      <dsp:spPr>
        <a:xfrm>
          <a:off x="1065593" y="1451199"/>
          <a:ext cx="7492678" cy="7258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1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Приказ не оставлять никого в живых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5593" y="1451199"/>
        <a:ext cx="7492678" cy="725890"/>
      </dsp:txXfrm>
    </dsp:sp>
    <dsp:sp modelId="{74AD0A53-97E2-439E-A39E-11C806BB69AB}">
      <dsp:nvSpPr>
        <dsp:cNvPr id="0" name=""/>
        <dsp:cNvSpPr/>
      </dsp:nvSpPr>
      <dsp:spPr>
        <a:xfrm>
          <a:off x="611911" y="1360463"/>
          <a:ext cx="907362" cy="907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30CDF-5436-4896-A36F-6E22F3312498}">
      <dsp:nvSpPr>
        <dsp:cNvPr id="0" name=""/>
        <dsp:cNvSpPr/>
      </dsp:nvSpPr>
      <dsp:spPr>
        <a:xfrm>
          <a:off x="1225237" y="2539686"/>
          <a:ext cx="7333034" cy="7258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1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Взятие заложников, убийство сложивших оружие солдат противника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5237" y="2539686"/>
        <a:ext cx="7333034" cy="725890"/>
      </dsp:txXfrm>
    </dsp:sp>
    <dsp:sp modelId="{7D3B878D-B5F0-4B4F-9D65-8779A6AAB0E8}">
      <dsp:nvSpPr>
        <dsp:cNvPr id="0" name=""/>
        <dsp:cNvSpPr/>
      </dsp:nvSpPr>
      <dsp:spPr>
        <a:xfrm>
          <a:off x="771556" y="2448950"/>
          <a:ext cx="907362" cy="907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F41BD-53CC-4220-BFCD-CD4775D34C1E}">
      <dsp:nvSpPr>
        <dsp:cNvPr id="0" name=""/>
        <dsp:cNvSpPr/>
      </dsp:nvSpPr>
      <dsp:spPr>
        <a:xfrm>
          <a:off x="1065593" y="3628173"/>
          <a:ext cx="7492678" cy="7258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1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Использование не по назначению международных эмблем, сигналов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5593" y="3628173"/>
        <a:ext cx="7492678" cy="725890"/>
      </dsp:txXfrm>
    </dsp:sp>
    <dsp:sp modelId="{1A4ADF49-C5B9-49EF-84D8-70EDDA357E9A}">
      <dsp:nvSpPr>
        <dsp:cNvPr id="0" name=""/>
        <dsp:cNvSpPr/>
      </dsp:nvSpPr>
      <dsp:spPr>
        <a:xfrm>
          <a:off x="611911" y="3537437"/>
          <a:ext cx="907362" cy="907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4E69B-F091-4BCA-BC7D-D8D262EC8555}">
      <dsp:nvSpPr>
        <dsp:cNvPr id="0" name=""/>
        <dsp:cNvSpPr/>
      </dsp:nvSpPr>
      <dsp:spPr>
        <a:xfrm>
          <a:off x="545441" y="4716660"/>
          <a:ext cx="8012830" cy="7258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1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Террор против мирного населения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441" y="4716660"/>
        <a:ext cx="8012830" cy="725890"/>
      </dsp:txXfrm>
    </dsp:sp>
    <dsp:sp modelId="{197D5FBA-9550-4CD6-85B7-053DA7C74B69}">
      <dsp:nvSpPr>
        <dsp:cNvPr id="0" name=""/>
        <dsp:cNvSpPr/>
      </dsp:nvSpPr>
      <dsp:spPr>
        <a:xfrm>
          <a:off x="91760" y="4625924"/>
          <a:ext cx="907362" cy="907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F986-E647-49B5-8174-84387E5FC9D6}">
      <dsp:nvSpPr>
        <dsp:cNvPr id="0" name=""/>
        <dsp:cNvSpPr/>
      </dsp:nvSpPr>
      <dsp:spPr>
        <a:xfrm>
          <a:off x="-6564370" y="-1003905"/>
          <a:ext cx="7813074" cy="7813074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AEC8B-DA4E-47E1-92FD-484C7FC400A7}">
      <dsp:nvSpPr>
        <dsp:cNvPr id="0" name=""/>
        <dsp:cNvSpPr/>
      </dsp:nvSpPr>
      <dsp:spPr>
        <a:xfrm>
          <a:off x="545441" y="362712"/>
          <a:ext cx="8012830" cy="7258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1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Принуждение граждан противника участвовать в боевых действиях против их страны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441" y="362712"/>
        <a:ext cx="8012830" cy="725890"/>
      </dsp:txXfrm>
    </dsp:sp>
    <dsp:sp modelId="{40E73C4A-B40C-45E4-9C19-03D42AEE24C7}">
      <dsp:nvSpPr>
        <dsp:cNvPr id="0" name=""/>
        <dsp:cNvSpPr/>
      </dsp:nvSpPr>
      <dsp:spPr>
        <a:xfrm>
          <a:off x="91760" y="271976"/>
          <a:ext cx="907362" cy="907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F9C56-9BA5-440E-8292-ACAC6DCF6EA5}">
      <dsp:nvSpPr>
        <dsp:cNvPr id="0" name=""/>
        <dsp:cNvSpPr/>
      </dsp:nvSpPr>
      <dsp:spPr>
        <a:xfrm>
          <a:off x="1065593" y="1451199"/>
          <a:ext cx="7492678" cy="7258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1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Атаки незащищенных населенных пунктов, их разграбление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5593" y="1451199"/>
        <a:ext cx="7492678" cy="725890"/>
      </dsp:txXfrm>
    </dsp:sp>
    <dsp:sp modelId="{74AD0A53-97E2-439E-A39E-11C806BB69AB}">
      <dsp:nvSpPr>
        <dsp:cNvPr id="0" name=""/>
        <dsp:cNvSpPr/>
      </dsp:nvSpPr>
      <dsp:spPr>
        <a:xfrm>
          <a:off x="611911" y="1360463"/>
          <a:ext cx="907362" cy="907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30CDF-5436-4896-A36F-6E22F3312498}">
      <dsp:nvSpPr>
        <dsp:cNvPr id="0" name=""/>
        <dsp:cNvSpPr/>
      </dsp:nvSpPr>
      <dsp:spPr>
        <a:xfrm>
          <a:off x="1225237" y="2539686"/>
          <a:ext cx="7333034" cy="7258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1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Разрушение объектов жизнеобеспечения населенных пунктов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5237" y="2539686"/>
        <a:ext cx="7333034" cy="725890"/>
      </dsp:txXfrm>
    </dsp:sp>
    <dsp:sp modelId="{7D3B878D-B5F0-4B4F-9D65-8779A6AAB0E8}">
      <dsp:nvSpPr>
        <dsp:cNvPr id="0" name=""/>
        <dsp:cNvSpPr/>
      </dsp:nvSpPr>
      <dsp:spPr>
        <a:xfrm>
          <a:off x="771556" y="2448950"/>
          <a:ext cx="907362" cy="907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F41BD-53CC-4220-BFCD-CD4775D34C1E}">
      <dsp:nvSpPr>
        <dsp:cNvPr id="0" name=""/>
        <dsp:cNvSpPr/>
      </dsp:nvSpPr>
      <dsp:spPr>
        <a:xfrm>
          <a:off x="1065593" y="3628173"/>
          <a:ext cx="7492678" cy="7258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1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Нападение на объекты, обозначенные эмблемой Красного креста и Красного Полумесяца</a:t>
          </a:r>
          <a:endParaRPr lang="ru-RU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5593" y="3628173"/>
        <a:ext cx="7492678" cy="725890"/>
      </dsp:txXfrm>
    </dsp:sp>
    <dsp:sp modelId="{1A4ADF49-C5B9-49EF-84D8-70EDDA357E9A}">
      <dsp:nvSpPr>
        <dsp:cNvPr id="0" name=""/>
        <dsp:cNvSpPr/>
      </dsp:nvSpPr>
      <dsp:spPr>
        <a:xfrm>
          <a:off x="611911" y="3537437"/>
          <a:ext cx="907362" cy="907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4E69B-F091-4BCA-BC7D-D8D262EC8555}">
      <dsp:nvSpPr>
        <dsp:cNvPr id="0" name=""/>
        <dsp:cNvSpPr/>
      </dsp:nvSpPr>
      <dsp:spPr>
        <a:xfrm>
          <a:off x="545441" y="4716660"/>
          <a:ext cx="8012830" cy="7258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1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Разрушение памятников и других культурных ценностей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441" y="4716660"/>
        <a:ext cx="8012830" cy="725890"/>
      </dsp:txXfrm>
    </dsp:sp>
    <dsp:sp modelId="{197D5FBA-9550-4CD6-85B7-053DA7C74B69}">
      <dsp:nvSpPr>
        <dsp:cNvPr id="0" name=""/>
        <dsp:cNvSpPr/>
      </dsp:nvSpPr>
      <dsp:spPr>
        <a:xfrm>
          <a:off x="91760" y="4625924"/>
          <a:ext cx="907362" cy="907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E6E46-0453-44BD-B1E1-ACB4FC6728F2}">
      <dsp:nvSpPr>
        <dsp:cNvPr id="0" name=""/>
        <dsp:cNvSpPr/>
      </dsp:nvSpPr>
      <dsp:spPr>
        <a:xfrm>
          <a:off x="857379" y="304914"/>
          <a:ext cx="3908632" cy="14201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6194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Удушающие, ядовитые газы и жидкости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857379" y="304914"/>
        <a:ext cx="3908632" cy="1420189"/>
      </dsp:txXfrm>
    </dsp:sp>
    <dsp:sp modelId="{C6F4A06F-2B3F-4FDC-B31A-CEC7116BD525}">
      <dsp:nvSpPr>
        <dsp:cNvPr id="0" name=""/>
        <dsp:cNvSpPr/>
      </dsp:nvSpPr>
      <dsp:spPr>
        <a:xfrm>
          <a:off x="350034" y="99776"/>
          <a:ext cx="994132" cy="14911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700A66-49C8-4E81-BA2C-1A9AA2EC8162}">
      <dsp:nvSpPr>
        <dsp:cNvPr id="0" name=""/>
        <dsp:cNvSpPr/>
      </dsp:nvSpPr>
      <dsp:spPr>
        <a:xfrm>
          <a:off x="5534420" y="304914"/>
          <a:ext cx="3908632" cy="14201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6194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Разрывные пули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534420" y="304914"/>
        <a:ext cx="3908632" cy="1420189"/>
      </dsp:txXfrm>
    </dsp:sp>
    <dsp:sp modelId="{8AC5D09D-3D3F-4A87-9B1A-35AD2B643F80}">
      <dsp:nvSpPr>
        <dsp:cNvPr id="0" name=""/>
        <dsp:cNvSpPr/>
      </dsp:nvSpPr>
      <dsp:spPr>
        <a:xfrm>
          <a:off x="5027076" y="99776"/>
          <a:ext cx="994132" cy="14911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AAA2EF-6B43-4910-A439-44D667D1EDD2}">
      <dsp:nvSpPr>
        <dsp:cNvPr id="0" name=""/>
        <dsp:cNvSpPr/>
      </dsp:nvSpPr>
      <dsp:spPr>
        <a:xfrm>
          <a:off x="857379" y="2092774"/>
          <a:ext cx="3908632" cy="14201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6194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Бактериологическое, токсичное и химическое оружие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857379" y="2092774"/>
        <a:ext cx="3908632" cy="1420189"/>
      </dsp:txXfrm>
    </dsp:sp>
    <dsp:sp modelId="{00B65622-24F5-4BF2-BBE3-8EBB5F40BD1A}">
      <dsp:nvSpPr>
        <dsp:cNvPr id="0" name=""/>
        <dsp:cNvSpPr/>
      </dsp:nvSpPr>
      <dsp:spPr>
        <a:xfrm>
          <a:off x="350034" y="1887636"/>
          <a:ext cx="994132" cy="14911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6F3A6D-47F3-4F6E-A521-0B19CB1C578C}">
      <dsp:nvSpPr>
        <dsp:cNvPr id="0" name=""/>
        <dsp:cNvSpPr/>
      </dsp:nvSpPr>
      <dsp:spPr>
        <a:xfrm>
          <a:off x="5534420" y="2092774"/>
          <a:ext cx="3908632" cy="14201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6194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Мины-ловушки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534420" y="2092774"/>
        <a:ext cx="3908632" cy="1420189"/>
      </dsp:txXfrm>
    </dsp:sp>
    <dsp:sp modelId="{1F6B9084-7151-4707-BCD3-DDDD82E3C57D}">
      <dsp:nvSpPr>
        <dsp:cNvPr id="0" name=""/>
        <dsp:cNvSpPr/>
      </dsp:nvSpPr>
      <dsp:spPr>
        <a:xfrm>
          <a:off x="5027076" y="1887636"/>
          <a:ext cx="994132" cy="14911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99697C-E51B-40B5-8E54-5B243F201CA5}">
      <dsp:nvSpPr>
        <dsp:cNvPr id="0" name=""/>
        <dsp:cNvSpPr/>
      </dsp:nvSpPr>
      <dsp:spPr>
        <a:xfrm>
          <a:off x="483767" y="3880634"/>
          <a:ext cx="4735023" cy="14201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6194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Оружие, поражающее осколками, невидимыми рентгеновскими лучами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83767" y="3880634"/>
        <a:ext cx="4735023" cy="1420189"/>
      </dsp:txXfrm>
    </dsp:sp>
    <dsp:sp modelId="{956DC43C-F244-4AE0-A953-1463925A1D6E}">
      <dsp:nvSpPr>
        <dsp:cNvPr id="0" name=""/>
        <dsp:cNvSpPr/>
      </dsp:nvSpPr>
      <dsp:spPr>
        <a:xfrm>
          <a:off x="389617" y="3675496"/>
          <a:ext cx="994132" cy="14911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B533A0-3993-4F65-B03D-97932582C243}">
      <dsp:nvSpPr>
        <dsp:cNvPr id="0" name=""/>
        <dsp:cNvSpPr/>
      </dsp:nvSpPr>
      <dsp:spPr>
        <a:xfrm>
          <a:off x="6479562" y="3880634"/>
          <a:ext cx="2923907" cy="14201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6194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Зажигательное оружие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79562" y="3880634"/>
        <a:ext cx="2923907" cy="1420189"/>
      </dsp:txXfrm>
    </dsp:sp>
    <dsp:sp modelId="{01691270-9858-4BCE-8D36-7E910A0112CE}">
      <dsp:nvSpPr>
        <dsp:cNvPr id="0" name=""/>
        <dsp:cNvSpPr/>
      </dsp:nvSpPr>
      <dsp:spPr>
        <a:xfrm>
          <a:off x="5479855" y="3675496"/>
          <a:ext cx="994132" cy="14911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8294D-3ADE-4C29-92DE-3C13B06F4E47}">
      <dsp:nvSpPr>
        <dsp:cNvPr id="0" name=""/>
        <dsp:cNvSpPr/>
      </dsp:nvSpPr>
      <dsp:spPr>
        <a:xfrm>
          <a:off x="0" y="347020"/>
          <a:ext cx="8496944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64F45E-CB35-47AB-BC21-57E7B7FF102D}">
      <dsp:nvSpPr>
        <dsp:cNvPr id="0" name=""/>
        <dsp:cNvSpPr/>
      </dsp:nvSpPr>
      <dsp:spPr>
        <a:xfrm>
          <a:off x="424847" y="7539"/>
          <a:ext cx="6739937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Комитет по экономическим, социальным и культурным правам</a:t>
          </a:r>
          <a:endParaRPr lang="ru-RU" sz="2400" b="1" kern="1200" dirty="0">
            <a:latin typeface="Cambria" pitchFamily="18" charset="0"/>
          </a:endParaRPr>
        </a:p>
      </dsp:txBody>
      <dsp:txXfrm>
        <a:off x="457991" y="40683"/>
        <a:ext cx="6673649" cy="612672"/>
      </dsp:txXfrm>
    </dsp:sp>
    <dsp:sp modelId="{FC770E44-CD7D-4ECE-AD1C-9473841CDB48}">
      <dsp:nvSpPr>
        <dsp:cNvPr id="0" name=""/>
        <dsp:cNvSpPr/>
      </dsp:nvSpPr>
      <dsp:spPr>
        <a:xfrm>
          <a:off x="0" y="1390300"/>
          <a:ext cx="8496944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0DCCF9-8FBC-4BDD-8F87-6E29A9CF8737}">
      <dsp:nvSpPr>
        <dsp:cNvPr id="0" name=""/>
        <dsp:cNvSpPr/>
      </dsp:nvSpPr>
      <dsp:spPr>
        <a:xfrm>
          <a:off x="424847" y="1050819"/>
          <a:ext cx="6739937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Комитет по правам человека</a:t>
          </a:r>
          <a:endParaRPr lang="ru-RU" sz="2400" b="1" kern="1200" dirty="0">
            <a:latin typeface="Cambria" pitchFamily="18" charset="0"/>
          </a:endParaRPr>
        </a:p>
      </dsp:txBody>
      <dsp:txXfrm>
        <a:off x="457991" y="1083963"/>
        <a:ext cx="6673649" cy="612672"/>
      </dsp:txXfrm>
    </dsp:sp>
    <dsp:sp modelId="{16C7C10F-33B3-49E2-A58A-6ED1CB684651}">
      <dsp:nvSpPr>
        <dsp:cNvPr id="0" name=""/>
        <dsp:cNvSpPr/>
      </dsp:nvSpPr>
      <dsp:spPr>
        <a:xfrm>
          <a:off x="0" y="2433580"/>
          <a:ext cx="8496944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BCF6CE-7706-4940-B840-49F02A15A768}">
      <dsp:nvSpPr>
        <dsp:cNvPr id="0" name=""/>
        <dsp:cNvSpPr/>
      </dsp:nvSpPr>
      <dsp:spPr>
        <a:xfrm>
          <a:off x="424847" y="2094100"/>
          <a:ext cx="6739937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Комитет по правам ребенка</a:t>
          </a:r>
          <a:endParaRPr lang="ru-RU" sz="2400" b="1" kern="1200" dirty="0">
            <a:latin typeface="Cambria" pitchFamily="18" charset="0"/>
          </a:endParaRPr>
        </a:p>
      </dsp:txBody>
      <dsp:txXfrm>
        <a:off x="457991" y="2127244"/>
        <a:ext cx="6673649" cy="612672"/>
      </dsp:txXfrm>
    </dsp:sp>
    <dsp:sp modelId="{798172D3-D427-4038-A2CE-3BE9343B6F88}">
      <dsp:nvSpPr>
        <dsp:cNvPr id="0" name=""/>
        <dsp:cNvSpPr/>
      </dsp:nvSpPr>
      <dsp:spPr>
        <a:xfrm>
          <a:off x="0" y="3476860"/>
          <a:ext cx="8496944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1B97CA-4CE8-41A5-8856-428A48388E09}">
      <dsp:nvSpPr>
        <dsp:cNvPr id="0" name=""/>
        <dsp:cNvSpPr/>
      </dsp:nvSpPr>
      <dsp:spPr>
        <a:xfrm>
          <a:off x="424847" y="3137380"/>
          <a:ext cx="6739937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Комитет по ликвидации дискриминации в отношении женщин</a:t>
          </a:r>
          <a:endParaRPr lang="ru-RU" sz="2400" b="1" kern="1200" dirty="0">
            <a:latin typeface="Cambria" pitchFamily="18" charset="0"/>
          </a:endParaRPr>
        </a:p>
      </dsp:txBody>
      <dsp:txXfrm>
        <a:off x="457991" y="3170524"/>
        <a:ext cx="6673649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7E28F-06A8-4CA9-AAE9-2A29A2B86E87}">
      <dsp:nvSpPr>
        <dsp:cNvPr id="0" name=""/>
        <dsp:cNvSpPr/>
      </dsp:nvSpPr>
      <dsp:spPr>
        <a:xfrm>
          <a:off x="0" y="880984"/>
          <a:ext cx="2700300" cy="16201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Управление Верховного комиссара ООН по правам человека</a:t>
          </a:r>
          <a:endParaRPr lang="ru-RU" sz="2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0" y="880984"/>
        <a:ext cx="2700300" cy="1620180"/>
      </dsp:txXfrm>
    </dsp:sp>
    <dsp:sp modelId="{C3480A31-5450-4018-9E7D-1BDBDC33451D}">
      <dsp:nvSpPr>
        <dsp:cNvPr id="0" name=""/>
        <dsp:cNvSpPr/>
      </dsp:nvSpPr>
      <dsp:spPr>
        <a:xfrm>
          <a:off x="2970329" y="880984"/>
          <a:ext cx="2700300" cy="16201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Международная организация по миграции</a:t>
          </a:r>
          <a:endParaRPr lang="ru-RU" sz="2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970329" y="880984"/>
        <a:ext cx="2700300" cy="1620180"/>
      </dsp:txXfrm>
    </dsp:sp>
    <dsp:sp modelId="{61B6B80B-7BD0-41AF-8DE7-0E98ACBD1EE9}">
      <dsp:nvSpPr>
        <dsp:cNvPr id="0" name=""/>
        <dsp:cNvSpPr/>
      </dsp:nvSpPr>
      <dsp:spPr>
        <a:xfrm>
          <a:off x="5940659" y="880984"/>
          <a:ext cx="2700300" cy="16201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Агентство по делам беженцев</a:t>
          </a:r>
          <a:endParaRPr lang="ru-RU" sz="2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5940659" y="880984"/>
        <a:ext cx="2700300" cy="1620180"/>
      </dsp:txXfrm>
    </dsp:sp>
    <dsp:sp modelId="{23E2AA62-86CB-42CB-B56D-C0009E4E9F62}">
      <dsp:nvSpPr>
        <dsp:cNvPr id="0" name=""/>
        <dsp:cNvSpPr/>
      </dsp:nvSpPr>
      <dsp:spPr>
        <a:xfrm>
          <a:off x="864096" y="2771194"/>
          <a:ext cx="2988313" cy="16201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Всемирная организация здравоохранения</a:t>
          </a:r>
          <a:endParaRPr lang="ru-RU" sz="2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864096" y="2771194"/>
        <a:ext cx="2988313" cy="1620180"/>
      </dsp:txXfrm>
    </dsp:sp>
    <dsp:sp modelId="{7BE86A33-EBC0-4498-8BB8-C9C90A70BFF6}">
      <dsp:nvSpPr>
        <dsp:cNvPr id="0" name=""/>
        <dsp:cNvSpPr/>
      </dsp:nvSpPr>
      <dsp:spPr>
        <a:xfrm>
          <a:off x="4122439" y="2771195"/>
          <a:ext cx="3654424" cy="16201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Продовольственная и сельскохозяйственная организация ООН</a:t>
          </a:r>
          <a:endParaRPr lang="ru-RU" sz="2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122439" y="2771195"/>
        <a:ext cx="3654424" cy="1620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7E28F-06A8-4CA9-AAE9-2A29A2B86E87}">
      <dsp:nvSpPr>
        <dsp:cNvPr id="0" name=""/>
        <dsp:cNvSpPr/>
      </dsp:nvSpPr>
      <dsp:spPr>
        <a:xfrm>
          <a:off x="377983" y="136"/>
          <a:ext cx="3446152" cy="20676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Детский фонд</a:t>
          </a:r>
          <a:endParaRPr lang="ru-RU" sz="2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377983" y="136"/>
        <a:ext cx="3446152" cy="2067691"/>
      </dsp:txXfrm>
    </dsp:sp>
    <dsp:sp modelId="{C3480A31-5450-4018-9E7D-1BDBDC33451D}">
      <dsp:nvSpPr>
        <dsp:cNvPr id="0" name=""/>
        <dsp:cNvSpPr/>
      </dsp:nvSpPr>
      <dsp:spPr>
        <a:xfrm>
          <a:off x="4168751" y="136"/>
          <a:ext cx="3446152" cy="20676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Международная организация труда</a:t>
          </a:r>
          <a:endParaRPr lang="ru-RU" sz="2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168751" y="136"/>
        <a:ext cx="3446152" cy="2067691"/>
      </dsp:txXfrm>
    </dsp:sp>
    <dsp:sp modelId="{61B6B80B-7BD0-41AF-8DE7-0E98ACBD1EE9}">
      <dsp:nvSpPr>
        <dsp:cNvPr id="0" name=""/>
        <dsp:cNvSpPr/>
      </dsp:nvSpPr>
      <dsp:spPr>
        <a:xfrm>
          <a:off x="194200" y="2412443"/>
          <a:ext cx="3446152" cy="20676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Организация ООН по вопросам образования, науки и культуры</a:t>
          </a:r>
          <a:endParaRPr lang="ru-RU" sz="2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94200" y="2412443"/>
        <a:ext cx="3446152" cy="2067691"/>
      </dsp:txXfrm>
    </dsp:sp>
    <dsp:sp modelId="{23E2AA62-86CB-42CB-B56D-C0009E4E9F62}">
      <dsp:nvSpPr>
        <dsp:cNvPr id="0" name=""/>
        <dsp:cNvSpPr/>
      </dsp:nvSpPr>
      <dsp:spPr>
        <a:xfrm>
          <a:off x="3984968" y="2412443"/>
          <a:ext cx="3813719" cy="20676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Программа ООН по окружающей среде</a:t>
          </a:r>
          <a:endParaRPr lang="ru-RU" sz="2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3984968" y="2412443"/>
        <a:ext cx="3813719" cy="20676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F11EC-3A93-4C0B-9D4D-3AC351A8ACF0}">
      <dsp:nvSpPr>
        <dsp:cNvPr id="0" name=""/>
        <dsp:cNvSpPr/>
      </dsp:nvSpPr>
      <dsp:spPr>
        <a:xfrm>
          <a:off x="432041" y="506"/>
          <a:ext cx="7890326" cy="43522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Совет Европы</a:t>
          </a:r>
          <a:endParaRPr lang="ru-R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32041" y="506"/>
        <a:ext cx="7890326" cy="435222"/>
      </dsp:txXfrm>
    </dsp:sp>
    <dsp:sp modelId="{FB93B2CD-EC94-45F6-BCDF-219A9D534357}">
      <dsp:nvSpPr>
        <dsp:cNvPr id="0" name=""/>
        <dsp:cNvSpPr/>
      </dsp:nvSpPr>
      <dsp:spPr>
        <a:xfrm>
          <a:off x="2003652" y="435728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C01D3-EC98-4CA0-BFD4-C351F38B36C2}">
      <dsp:nvSpPr>
        <dsp:cNvPr id="0" name=""/>
        <dsp:cNvSpPr/>
      </dsp:nvSpPr>
      <dsp:spPr>
        <a:xfrm>
          <a:off x="2676554" y="435728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CA1590-95B5-4B0E-BA5B-DF70F9818812}">
      <dsp:nvSpPr>
        <dsp:cNvPr id="0" name=""/>
        <dsp:cNvSpPr/>
      </dsp:nvSpPr>
      <dsp:spPr>
        <a:xfrm>
          <a:off x="3349987" y="435728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0FA32-CF45-4EA6-A60F-2735C28D8EFB}">
      <dsp:nvSpPr>
        <dsp:cNvPr id="0" name=""/>
        <dsp:cNvSpPr/>
      </dsp:nvSpPr>
      <dsp:spPr>
        <a:xfrm>
          <a:off x="4022889" y="435728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248A32-19C7-4894-BBCE-F349C4D21815}">
      <dsp:nvSpPr>
        <dsp:cNvPr id="0" name=""/>
        <dsp:cNvSpPr/>
      </dsp:nvSpPr>
      <dsp:spPr>
        <a:xfrm>
          <a:off x="4696322" y="435728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2D9D52-13B3-4A8C-AD39-0526835EBF4A}">
      <dsp:nvSpPr>
        <dsp:cNvPr id="0" name=""/>
        <dsp:cNvSpPr/>
      </dsp:nvSpPr>
      <dsp:spPr>
        <a:xfrm>
          <a:off x="5369224" y="435728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B7A70-FBDB-4F69-A186-B6350903FBDA}">
      <dsp:nvSpPr>
        <dsp:cNvPr id="0" name=""/>
        <dsp:cNvSpPr/>
      </dsp:nvSpPr>
      <dsp:spPr>
        <a:xfrm>
          <a:off x="6042657" y="435728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3A933-6DB0-498B-9032-120CE17E2F82}">
      <dsp:nvSpPr>
        <dsp:cNvPr id="0" name=""/>
        <dsp:cNvSpPr/>
      </dsp:nvSpPr>
      <dsp:spPr>
        <a:xfrm>
          <a:off x="432041" y="524384"/>
          <a:ext cx="7992901" cy="7092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Отстаивает ценность законов, демократии и прав человека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32041" y="524384"/>
        <a:ext cx="7992901" cy="709250"/>
      </dsp:txXfrm>
    </dsp:sp>
    <dsp:sp modelId="{E207EFE5-2769-4EE9-ADDA-E758A0860E83}">
      <dsp:nvSpPr>
        <dsp:cNvPr id="0" name=""/>
        <dsp:cNvSpPr/>
      </dsp:nvSpPr>
      <dsp:spPr>
        <a:xfrm>
          <a:off x="432041" y="1371107"/>
          <a:ext cx="7890326" cy="43522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Европейский Союз</a:t>
          </a:r>
          <a:endParaRPr lang="ru-R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32041" y="1371107"/>
        <a:ext cx="7890326" cy="435222"/>
      </dsp:txXfrm>
    </dsp:sp>
    <dsp:sp modelId="{2026424E-252E-49BB-8C02-F9961FB88A8F}">
      <dsp:nvSpPr>
        <dsp:cNvPr id="0" name=""/>
        <dsp:cNvSpPr/>
      </dsp:nvSpPr>
      <dsp:spPr>
        <a:xfrm>
          <a:off x="2003652" y="1806329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6A815-4EBC-4C5C-8D4D-B9024B34A59C}">
      <dsp:nvSpPr>
        <dsp:cNvPr id="0" name=""/>
        <dsp:cNvSpPr/>
      </dsp:nvSpPr>
      <dsp:spPr>
        <a:xfrm>
          <a:off x="2676554" y="1806329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DCCE1-05CE-4A53-8515-5A991CD4E945}">
      <dsp:nvSpPr>
        <dsp:cNvPr id="0" name=""/>
        <dsp:cNvSpPr/>
      </dsp:nvSpPr>
      <dsp:spPr>
        <a:xfrm>
          <a:off x="3349987" y="1806329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8FAF15-F456-43ED-9978-E8E46D55D874}">
      <dsp:nvSpPr>
        <dsp:cNvPr id="0" name=""/>
        <dsp:cNvSpPr/>
      </dsp:nvSpPr>
      <dsp:spPr>
        <a:xfrm>
          <a:off x="4022889" y="1806329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0EA2A3-B194-48E1-840C-539B98CE4F62}">
      <dsp:nvSpPr>
        <dsp:cNvPr id="0" name=""/>
        <dsp:cNvSpPr/>
      </dsp:nvSpPr>
      <dsp:spPr>
        <a:xfrm>
          <a:off x="4696322" y="1806329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35987-E7D6-4F81-A580-4E64C41C832C}">
      <dsp:nvSpPr>
        <dsp:cNvPr id="0" name=""/>
        <dsp:cNvSpPr/>
      </dsp:nvSpPr>
      <dsp:spPr>
        <a:xfrm>
          <a:off x="5369224" y="1806329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5AF3D4-F828-46F5-8CF5-FDFCCA14F12E}">
      <dsp:nvSpPr>
        <dsp:cNvPr id="0" name=""/>
        <dsp:cNvSpPr/>
      </dsp:nvSpPr>
      <dsp:spPr>
        <a:xfrm>
          <a:off x="6042657" y="1806329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9CF859-636E-4AEF-B0EA-EE921CCEAAC8}">
      <dsp:nvSpPr>
        <dsp:cNvPr id="0" name=""/>
        <dsp:cNvSpPr/>
      </dsp:nvSpPr>
      <dsp:spPr>
        <a:xfrm>
          <a:off x="432041" y="1894985"/>
          <a:ext cx="7992901" cy="7092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Способствует экономическому развитию Европы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32041" y="1894985"/>
        <a:ext cx="7992901" cy="709250"/>
      </dsp:txXfrm>
    </dsp:sp>
    <dsp:sp modelId="{494CDEAC-C5D8-46D0-81CF-6744B5C8A0FD}">
      <dsp:nvSpPr>
        <dsp:cNvPr id="0" name=""/>
        <dsp:cNvSpPr/>
      </dsp:nvSpPr>
      <dsp:spPr>
        <a:xfrm>
          <a:off x="432041" y="2741708"/>
          <a:ext cx="7890326" cy="43522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ОБСЕ</a:t>
          </a:r>
          <a:endParaRPr lang="ru-R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32041" y="2741708"/>
        <a:ext cx="7890326" cy="435222"/>
      </dsp:txXfrm>
    </dsp:sp>
    <dsp:sp modelId="{C98E3C35-413C-44F6-80FD-5108429382F1}">
      <dsp:nvSpPr>
        <dsp:cNvPr id="0" name=""/>
        <dsp:cNvSpPr/>
      </dsp:nvSpPr>
      <dsp:spPr>
        <a:xfrm>
          <a:off x="2003652" y="3176930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32F1D-E599-4419-BFAA-EB00C8FA09FF}">
      <dsp:nvSpPr>
        <dsp:cNvPr id="0" name=""/>
        <dsp:cNvSpPr/>
      </dsp:nvSpPr>
      <dsp:spPr>
        <a:xfrm>
          <a:off x="2676554" y="3176930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478C5-124D-4367-BB73-78657DA97A54}">
      <dsp:nvSpPr>
        <dsp:cNvPr id="0" name=""/>
        <dsp:cNvSpPr/>
      </dsp:nvSpPr>
      <dsp:spPr>
        <a:xfrm>
          <a:off x="3349987" y="3176930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B4030-C249-4F81-926A-8ECE63E934A7}">
      <dsp:nvSpPr>
        <dsp:cNvPr id="0" name=""/>
        <dsp:cNvSpPr/>
      </dsp:nvSpPr>
      <dsp:spPr>
        <a:xfrm>
          <a:off x="4022889" y="3176930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35C3D-2185-4B34-BDF8-451F2184C925}">
      <dsp:nvSpPr>
        <dsp:cNvPr id="0" name=""/>
        <dsp:cNvSpPr/>
      </dsp:nvSpPr>
      <dsp:spPr>
        <a:xfrm>
          <a:off x="4696322" y="3176930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58107-E2FA-40C3-96F9-EB4FC1F4B2AD}">
      <dsp:nvSpPr>
        <dsp:cNvPr id="0" name=""/>
        <dsp:cNvSpPr/>
      </dsp:nvSpPr>
      <dsp:spPr>
        <a:xfrm>
          <a:off x="5369224" y="3176930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F45352-2790-4D26-90A9-955A81320346}">
      <dsp:nvSpPr>
        <dsp:cNvPr id="0" name=""/>
        <dsp:cNvSpPr/>
      </dsp:nvSpPr>
      <dsp:spPr>
        <a:xfrm>
          <a:off x="6042657" y="3176930"/>
          <a:ext cx="1120261" cy="88656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DE4B9-2310-49DC-B5C4-D32C430C7726}">
      <dsp:nvSpPr>
        <dsp:cNvPr id="0" name=""/>
        <dsp:cNvSpPr/>
      </dsp:nvSpPr>
      <dsp:spPr>
        <a:xfrm>
          <a:off x="432041" y="3265586"/>
          <a:ext cx="7992901" cy="7092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Поддержание мирного сосуществования и защиту прав и свобод человека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32041" y="3265586"/>
        <a:ext cx="7992901" cy="70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2F577-A8BF-4B45-A71C-D6EF7843BF40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B49FB-B5D6-4FF5-97F6-37DD4AFFE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7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49FB-B5D6-4FF5-97F6-37DD4AFFEEB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40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49FB-B5D6-4FF5-97F6-37DD4AFFEEB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49FB-B5D6-4FF5-97F6-37DD4AFFEEB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49FB-B5D6-4FF5-97F6-37DD4AFFEEB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4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49FB-B5D6-4FF5-97F6-37DD4AFFEEB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49FB-B5D6-4FF5-97F6-37DD4AFFEEB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8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49FB-B5D6-4FF5-97F6-37DD4AFFEEB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49FB-B5D6-4FF5-97F6-37DD4AFFEEB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49FB-B5D6-4FF5-97F6-37DD4AFFEEB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8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49FB-B5D6-4FF5-97F6-37DD4AFFEEB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49FB-B5D6-4FF5-97F6-37DD4AFFEEB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4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300848B-C9E4-4662-9B68-E65E9573B20F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3C595C0-7052-457A-9892-5A4760CA2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41" r="93467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414592" cy="2822153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Международная защита прав человека в условиях  мирного и военного времени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7376"/>
            <a:ext cx="8229600" cy="5193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Совет Безопасности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008" y="4941168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Постоянно действующий орган ООН, на который  возложена главная ответственность за поддержание международного мира и безопасности. В состав Совета входят 15 государств-членов.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72099"/>
            <a:ext cx="571943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488" y="476672"/>
            <a:ext cx="8974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Организации, действующие под эгидой ООН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82251223"/>
              </p:ext>
            </p:extLst>
          </p:nvPr>
        </p:nvGraphicFramePr>
        <p:xfrm>
          <a:off x="251520" y="1397000"/>
          <a:ext cx="864096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7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488" y="476672"/>
            <a:ext cx="89748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Организации, действующие под эгидой ООН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76409110"/>
              </p:ext>
            </p:extLst>
          </p:nvPr>
        </p:nvGraphicFramePr>
        <p:xfrm>
          <a:off x="395536" y="1484784"/>
          <a:ext cx="799288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9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Управление Верховного комиссара ООН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правам человека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0137" y="1700808"/>
            <a:ext cx="5760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одействие и защита эффективной реализации всех прав человека;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содействие международному сотрудничеству в целях соблюдения прав человека;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стимулирование и координация действий в области прав человека в рамках системы ООН;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оказание помощи в разработке новых стандартов в области прав человека;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содействие ратификации договоров о правах человека.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713" y="1700807"/>
            <a:ext cx="2960036" cy="399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877272"/>
            <a:ext cx="2715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Наванетхем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Пиллэй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(Южная Африка)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Агентство ООН по делам беженцев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92248"/>
            <a:ext cx="2879260" cy="417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5400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Координация международных усилий по защите беженцев и решение их проблем во всем мире.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Защита прав и благосостояния беженцев.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Обеспечение права беженцев на поиск убежища и обустройство в другой стране.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Международная организация по миграции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Главные цели: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Управление миграцией, в интересах всех вовлечённых сторон;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Тесное сотрудничество с правительствами стран, представление и защита интересов людей, выбравших для себя миграцию как единственно правильное решение;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Предотвращение и борьба с феноменом торговли людьми (международное понятие «трафик»).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13880"/>
            <a:ext cx="3954016" cy="306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Всемирная организация здравоохранения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6618"/>
            <a:ext cx="3106613" cy="206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41564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33548" y="1061517"/>
            <a:ext cx="54360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Задачи: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предоставление международных рекомендаций в области здравоохранения;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установление стандартов здравоохранения;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сотрудничество с правительствами стран в области усиления национальных программ здравоохранения;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разработка и передача соответствующих технологий, информации и стандартов здравоохранения.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Продовольственная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 сельскохозяйственная организация ООН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4581128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Деятельность ФАО направлена на уменьшение остроты проблемы нищеты и голода в мире путем содействия развитию сельского хозяйства, улучшению питания и решения проблемы продовольственной безопасности.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6450"/>
            <a:ext cx="2533600" cy="25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77380"/>
            <a:ext cx="4047673" cy="313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5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Детский фонд (ЮНИСЕФ)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5" y="1340768"/>
            <a:ext cx="258941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340768"/>
            <a:ext cx="6084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Основные цели: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обеспечение права каждого ребенка расти и воспитываться в семье;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продвижение здорового образа жизни;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создание инклюзивного общества.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51" y="3789040"/>
            <a:ext cx="335630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337553" cy="250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5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Международная организация труда (МОТ)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2888"/>
            <a:ext cx="2768940" cy="184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60" y="3577084"/>
            <a:ext cx="4626087" cy="274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268760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Выработка международной политики и программ, направленных на поддержку основных прав человека, улучшение условий труда и жизни, расширение возможностей занятости.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452297"/>
            <a:ext cx="4526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Увеличение охвата и эффективности социального обеспечения для всех.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Укрепление социального диалога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7" y="404664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Международное гуманитарное право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991" y="105273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В основе международных соглашений и конвенций по правам человека лежит принцип, согласно которому определенные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фундаментальные права и свободы должны соблюдаться в любой ситуации, включая вооруженные конфликты.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32288822"/>
              </p:ext>
            </p:extLst>
          </p:nvPr>
        </p:nvGraphicFramePr>
        <p:xfrm>
          <a:off x="156820" y="3068960"/>
          <a:ext cx="8752414" cy="3333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1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ООН по вопросам образования, науки и культуры (ЮНЕСКО)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37853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830" y="4293096"/>
            <a:ext cx="3274931" cy="21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1412776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Расширение сотрудничества народов в области образования, науки и культуры.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Продвижение универсального доступа к знаниям, укрепление демократических норм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сфере информации и коммуникации.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560" y="4005064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Поддержка культурного разнообразия, содействие сохранению материального  и нематериального культурного наследия.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Развитие образования в области профилактики ВИЧ/СПИД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3"/>
            <a:ext cx="3360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Программа ООН по окружающей среде  (ЮНЕП)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982713" cy="247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124744"/>
            <a:ext cx="67322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Работа ЮНЕП ведётся в следующих направлениях: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Раннее предупреждение и оценка конфликтов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Имплементация экологической политики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Технология, производство и экономика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Региональное Сотрудничество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Экологическое право и Конвенции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Защита окружающей среды на глобальном уровне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Коммуникации и Общественная Информация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3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6559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Международный уголовный суд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953708" cy="254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1212" y="1153775"/>
            <a:ext cx="59046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Компетенция суда ограничена тремя видами преступлений: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Геноцид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— намерение целиком или частично истребить национальную, этническую, расовую или религиозную группу как таковую.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Преступления против человечества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— часть масштабного или систематического преследования, направленного против мирного населения, причём о возможном преследовании преступнику заранее было известно.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2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6559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Международный уголовный суд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869759"/>
            <a:ext cx="64793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Военные преступления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— нарушение законов и обычаев ведения войны, регулирующих поведение вооружённых формирований во время войны и защищающих гражданское население, военнопленных, культурное достояние и др.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/>
          <a:stretch/>
        </p:blipFill>
        <p:spPr bwMode="auto">
          <a:xfrm>
            <a:off x="323528" y="1083393"/>
            <a:ext cx="408688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45716"/>
            <a:ext cx="5309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Европейская система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защиты прав человека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83681921"/>
              </p:ext>
            </p:extLst>
          </p:nvPr>
        </p:nvGraphicFramePr>
        <p:xfrm>
          <a:off x="179512" y="1916832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0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193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Запрещенные методы  ведения боевых действий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9614859"/>
              </p:ext>
            </p:extLst>
          </p:nvPr>
        </p:nvGraphicFramePr>
        <p:xfrm>
          <a:off x="251520" y="1052736"/>
          <a:ext cx="864096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46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193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Запрещенные методы  ведения боевых действий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8155220"/>
              </p:ext>
            </p:extLst>
          </p:nvPr>
        </p:nvGraphicFramePr>
        <p:xfrm>
          <a:off x="251520" y="1052736"/>
          <a:ext cx="864096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98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958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1750" y="116632"/>
            <a:ext cx="9318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Запрещенные средства ведения войны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2225570"/>
              </p:ext>
            </p:extLst>
          </p:nvPr>
        </p:nvGraphicFramePr>
        <p:xfrm>
          <a:off x="-252536" y="980728"/>
          <a:ext cx="97930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1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Организация Объединенных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аций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4810"/>
            <a:ext cx="2883199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1330" y="1340768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Международная организация, созданная в 1945 году для поддержания и укрепления международного мира и безопасности, развития сотрудничества между государствами.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51" y="4579716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 декабря 1948 года на третьей Генеральной Ассамблее ООН была принята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Всеобщая декларация прав человека.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309651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7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45269"/>
            <a:ext cx="922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Генеральная Ассамблея является главным совещательным, директивным и представительным органом ООН, который состоит из представителей всех государств-членов (193 государства).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24" y="1914929"/>
            <a:ext cx="5548560" cy="4102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6093296"/>
            <a:ext cx="6530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Cambria" pitchFamily="18" charset="0"/>
              </a:rPr>
              <a:t>Зал заседания Генеральной Ассамблеи ООН</a:t>
            </a:r>
            <a:endParaRPr lang="ru-RU" sz="24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7376"/>
            <a:ext cx="8229600" cy="663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Экономический и Социальный Совет (ЭКОСОС)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016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Главный орган ООН, отвечающего за координацию экономической, социальной и другой соответствующей деятельности ООН, а также специализированных учреждений и организаций.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81077923"/>
              </p:ext>
            </p:extLst>
          </p:nvPr>
        </p:nvGraphicFramePr>
        <p:xfrm>
          <a:off x="179512" y="2636912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8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7376"/>
            <a:ext cx="8229600" cy="663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Международный суд  (Гаага, Нидерланды)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14908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Один из шести главных органов ООН.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Разрешение споров и  разногласий. Занимается вопросами территориальных и пограничных споров, незаконного применения силы, а также консультирует Совет Безопасности и другие органы ООН.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1259" y="1124744"/>
            <a:ext cx="414956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8" y="1124744"/>
            <a:ext cx="456242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0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283</TotalTime>
  <Words>856</Words>
  <Application>Microsoft Office PowerPoint</Application>
  <PresentationFormat>Экран (4:3)</PresentationFormat>
  <Paragraphs>128</Paragraphs>
  <Slides>24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Ясность</vt:lpstr>
      <vt:lpstr>Международная защита прав человека в условиях  мирного и военного времени</vt:lpstr>
      <vt:lpstr>Международное гуманитарное право</vt:lpstr>
      <vt:lpstr>Запрещенные методы  ведения боевых действий</vt:lpstr>
      <vt:lpstr>Запрещенные методы  ведения боевых действий</vt:lpstr>
      <vt:lpstr>Презентация PowerPoint</vt:lpstr>
      <vt:lpstr>Организация Объединенных Наций</vt:lpstr>
      <vt:lpstr>Презентация PowerPoint</vt:lpstr>
      <vt:lpstr>Экономический и Социальный Совет (ЭКОСОС)</vt:lpstr>
      <vt:lpstr>Международный суд  (Гаага, Нидерланды)</vt:lpstr>
      <vt:lpstr>Совет Безопасности</vt:lpstr>
      <vt:lpstr>Презентация PowerPoint</vt:lpstr>
      <vt:lpstr>Презентация PowerPoint</vt:lpstr>
      <vt:lpstr>Управление Верховного комиссара ООН  по правам человека</vt:lpstr>
      <vt:lpstr>Агентство ООН по делам беженцев</vt:lpstr>
      <vt:lpstr>Международная организация по миграции</vt:lpstr>
      <vt:lpstr>Всемирная организация здравоохранения </vt:lpstr>
      <vt:lpstr>Продовольственная  и  сельскохозяйственная организация ООН</vt:lpstr>
      <vt:lpstr>Детский фонд (ЮНИСЕФ)</vt:lpstr>
      <vt:lpstr>Международная организация труда (МОТ)</vt:lpstr>
      <vt:lpstr>ООН по вопросам образования, науки и культуры (ЮНЕСКО)</vt:lpstr>
      <vt:lpstr>Программа ООН по окружающей среде  (ЮНЕП)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защита прав человека в условиях  мирного и военного времени</dc:title>
  <dc:creator>T-1000</dc:creator>
  <cp:lastModifiedBy>1</cp:lastModifiedBy>
  <cp:revision>25</cp:revision>
  <dcterms:created xsi:type="dcterms:W3CDTF">2012-10-07T11:54:26Z</dcterms:created>
  <dcterms:modified xsi:type="dcterms:W3CDTF">2019-10-20T17:42:40Z</dcterms:modified>
</cp:coreProperties>
</file>