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0946C-3778-434C-A992-9B7F84B26994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8367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БПОУ ВО «Борисоглебскмедколледж»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93610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принтеров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5373216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Выполнила: Топалова Кристина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бучающаяся группы 11М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принтер?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Принтер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это устройство, предназначенное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печати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информации из компьютера на бумагу, или,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говорят на «компьютерном» языке, на твердый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носитель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5" name="Рисунок 4" descr="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996952"/>
            <a:ext cx="4248472" cy="3254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Матричный принтер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Плюсы: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печати с использованием копировальной бумаги.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стоимость печати страницы.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печати на непрерывной бумаге (кассовые ленты и пр.).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Надежность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долговечность.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Минусы: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Шум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 работе.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Ограниченное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качество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скорость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Ограниченное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количество цветов печати.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9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2564904"/>
            <a:ext cx="4283968" cy="3672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Струйный принтер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цена.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Высокое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печати.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печати в ярких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цветах.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Легкость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использовании.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Относительно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хорошая скорость печати.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требуется время для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разогрева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Минусы: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Печатающая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головка недолговечная и хрупкая.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стоимость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обслуживания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Невозможность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использования маркеров при редактировании текста.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Возможна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протечка чернил, пятна на бумаге.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печати не такая высокая, как в лазерных принтерах.</a:t>
            </a:r>
          </a:p>
          <a:p>
            <a:pPr>
              <a:buNone/>
            </a:pPr>
            <a:endParaRPr lang="ru-RU" sz="1900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1484784"/>
            <a:ext cx="3975178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Лазерный принтер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разрешение.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скорость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«грязи» на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стоимость печати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страницы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Подходит для печати в больших объемах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Минусы: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цена.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Лазерные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принтеры не подходят для печати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фотографий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стоимость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обслуживания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громоздкий, чем струйный принтер.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Требуется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время для разогрева при начале работы.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Без названия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836712"/>
            <a:ext cx="3528392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Термопринтер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Термопринтеры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обеспечивают хорошее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качество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печати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Себестоимость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расходных материалов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владения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термопринтерами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получается относительно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Термопринтеры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легко подстраиваются под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разные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размеры этикеток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Минусы:</a:t>
            </a: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Выцветание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термоэтикеток с течением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времени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Невозможность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использовать такой широкий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спектр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материалов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этикеток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Недостаточная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стойкость термоэтикеток 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внешним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воздействиям</a:t>
            </a:r>
          </a:p>
          <a:p>
            <a:pPr marL="457200" indent="-45720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268760"/>
            <a:ext cx="3168352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Светодиодный принтер (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LED)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8592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</a:p>
          <a:p>
            <a:pPr marL="514350" indent="-51435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Компактность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отсутствие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движущихся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частей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точность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изображения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Минусы:</a:t>
            </a:r>
          </a:p>
          <a:p>
            <a:pPr marL="514350" indent="-51435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/>
              <a:t>Производительность (40 </a:t>
            </a:r>
            <a:r>
              <a:rPr lang="ru-RU" sz="1800" dirty="0" err="1"/>
              <a:t>встр</a:t>
            </a:r>
            <a:r>
              <a:rPr lang="ru-RU" sz="1800" dirty="0"/>
              <a:t>. В 1 мин.)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3717032"/>
            <a:ext cx="4752528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3D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принтер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Плюсы: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тличная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точность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позиционирования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Изготовление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моделей любой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сложности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Довольно высокая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создания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объекта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Минусы:</a:t>
            </a:r>
          </a:p>
          <a:p>
            <a:pPr>
              <a:buAutoNum type="arabicPeriod"/>
            </a:pPr>
            <a:r>
              <a:rPr lang="ru-RU" sz="1800" dirty="0" smtClean="0"/>
              <a:t>Невысокая </a:t>
            </a:r>
            <a:r>
              <a:rPr lang="ru-RU" sz="1800" dirty="0"/>
              <a:t>физическая прочность 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изготовленных </a:t>
            </a:r>
            <a:r>
              <a:rPr lang="ru-RU" sz="1800" dirty="0"/>
              <a:t>объектов;</a:t>
            </a:r>
          </a:p>
          <a:p>
            <a:pPr>
              <a:buNone/>
            </a:pPr>
            <a:r>
              <a:rPr lang="en-US" sz="1800" dirty="0" smtClean="0"/>
              <a:t>2. </a:t>
            </a:r>
            <a:r>
              <a:rPr lang="ru-RU" sz="1800" dirty="0"/>
              <a:t>О</a:t>
            </a:r>
            <a:r>
              <a:rPr lang="ru-RU" sz="1800" dirty="0" smtClean="0"/>
              <a:t>граничения </a:t>
            </a:r>
            <a:r>
              <a:rPr lang="ru-RU" sz="1800" dirty="0"/>
              <a:t>в выборе </a:t>
            </a:r>
            <a:r>
              <a:rPr lang="ru-RU" sz="1800" dirty="0" smtClean="0"/>
              <a:t>материалов</a:t>
            </a:r>
            <a:r>
              <a:rPr lang="en-US" sz="1800" dirty="0" smtClean="0"/>
              <a:t>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996952"/>
            <a:ext cx="3456384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Качество печати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424936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/>
              <a:t>Вообще, качество печати – параметр довольно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неоднозначный</a:t>
            </a:r>
            <a:r>
              <a:rPr lang="ru-RU" sz="2400" dirty="0"/>
              <a:t>. Часто он определяется по принципу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«</a:t>
            </a:r>
            <a:r>
              <a:rPr lang="ru-RU" sz="2400" dirty="0"/>
              <a:t>нравится - не нравится», а о вкусах, как известно, не спорят.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Однако </a:t>
            </a:r>
            <a:r>
              <a:rPr lang="ru-RU" sz="2400" dirty="0"/>
              <a:t>есть и объективная </a:t>
            </a:r>
            <a:r>
              <a:rPr lang="ru-RU" sz="2400" dirty="0" smtClean="0"/>
              <a:t>характеристика</a:t>
            </a:r>
            <a:r>
              <a:rPr lang="ru-RU" sz="2400" dirty="0"/>
              <a:t> </a:t>
            </a:r>
            <a:r>
              <a:rPr lang="ru-RU" sz="2400" b="1" dirty="0"/>
              <a:t>разрешение</a:t>
            </a:r>
            <a:r>
              <a:rPr lang="ru-RU" sz="2400" dirty="0"/>
              <a:t> (</a:t>
            </a:r>
            <a:r>
              <a:rPr lang="ru-RU" sz="2400" dirty="0" err="1"/>
              <a:t>dpi</a:t>
            </a:r>
            <a:r>
              <a:rPr lang="ru-RU" sz="2400" dirty="0"/>
              <a:t>).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Именно </a:t>
            </a:r>
            <a:r>
              <a:rPr lang="ru-RU" sz="2400" dirty="0"/>
              <a:t>от него зависит, насколько четкой </a:t>
            </a:r>
            <a:r>
              <a:rPr lang="ru-RU" sz="2400" dirty="0" smtClean="0"/>
              <a:t>получится </a:t>
            </a:r>
          </a:p>
          <a:p>
            <a:pPr>
              <a:buNone/>
            </a:pPr>
            <a:r>
              <a:rPr lang="ru-RU" sz="2400" dirty="0" smtClean="0"/>
              <a:t>распечатка</a:t>
            </a:r>
            <a:r>
              <a:rPr lang="ru-RU" sz="2400" dirty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789040"/>
            <a:ext cx="7846471" cy="252028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456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БПОУ ВО «Борисоглебскмедколледж»</vt:lpstr>
      <vt:lpstr>Что такое принтер?</vt:lpstr>
      <vt:lpstr>Матричный принтер </vt:lpstr>
      <vt:lpstr>Струйный принтер </vt:lpstr>
      <vt:lpstr>Лазерный принтер </vt:lpstr>
      <vt:lpstr>Термопринтер</vt:lpstr>
      <vt:lpstr>Светодиодный принтер (LED)</vt:lpstr>
      <vt:lpstr>3D принтер</vt:lpstr>
      <vt:lpstr>Качество печати </vt:lpstr>
      <vt:lpstr> 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БПОУ ВО «Борисоглебскмедколледж»</dc:title>
  <dc:creator>RePack by SPecialiST</dc:creator>
  <cp:lastModifiedBy>RePack by SPecialiST</cp:lastModifiedBy>
  <cp:revision>10</cp:revision>
  <dcterms:created xsi:type="dcterms:W3CDTF">2019-04-24T06:46:52Z</dcterms:created>
  <dcterms:modified xsi:type="dcterms:W3CDTF">2019-04-24T08:22:50Z</dcterms:modified>
</cp:coreProperties>
</file>