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F56B6-F2A0-42BD-866E-86E94D4CE5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0CDA2B-1C6A-4A0B-A918-BD2BDF545F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09120"/>
            <a:ext cx="4968552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ОДБ 07 Информатика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Глебкин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ПК.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5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2400" cy="1143000"/>
          </a:xfrm>
        </p:spPr>
        <p:txBody>
          <a:bodyPr/>
          <a:lstStyle/>
          <a:p>
            <a:r>
              <a:rPr lang="ru-RU" dirty="0" smtClean="0"/>
              <a:t>Мышь.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963665" cy="2950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18" y="3284984"/>
            <a:ext cx="3707904" cy="3220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86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блок.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Корпус;</a:t>
            </a:r>
          </a:p>
          <a:p>
            <a:r>
              <a:rPr lang="ru-RU" dirty="0" smtClean="0"/>
              <a:t>Блок питания;</a:t>
            </a:r>
          </a:p>
          <a:p>
            <a:r>
              <a:rPr lang="ru-RU" dirty="0" smtClean="0"/>
              <a:t>Материнская плата(МАТЬ);</a:t>
            </a:r>
          </a:p>
          <a:p>
            <a:r>
              <a:rPr lang="ru-RU" dirty="0" smtClean="0"/>
              <a:t>Процессор(КАМЕНЬ);</a:t>
            </a:r>
          </a:p>
          <a:p>
            <a:r>
              <a:rPr lang="ru-RU" dirty="0" smtClean="0"/>
              <a:t>Оперативная память;</a:t>
            </a:r>
          </a:p>
          <a:p>
            <a:r>
              <a:rPr lang="ru-RU" dirty="0" smtClean="0"/>
              <a:t>Жесткий диск(ХАРД, ВИНЧЕСТЕР);</a:t>
            </a:r>
          </a:p>
          <a:p>
            <a:r>
              <a:rPr lang="ru-RU" dirty="0" smtClean="0"/>
              <a:t>Видеокарта.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7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Корпус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3251" y="44624"/>
            <a:ext cx="7772400" cy="1143000"/>
          </a:xfrm>
        </p:spPr>
        <p:txBody>
          <a:bodyPr/>
          <a:lstStyle/>
          <a:p>
            <a:r>
              <a:rPr lang="ru-RU" dirty="0" smtClean="0"/>
              <a:t>Виды корпусов</a:t>
            </a:r>
            <a:endParaRPr lang="ru-RU" dirty="0"/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2627784" y="2348880"/>
            <a:ext cx="3744416" cy="93610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32849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Вертикальный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7204" y="3239094"/>
            <a:ext cx="335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Горизонтальный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" y="4051580"/>
            <a:ext cx="4299032" cy="22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11924"/>
            <a:ext cx="27363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83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560840" cy="5519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274"/>
            <a:ext cx="7772400" cy="1143000"/>
          </a:xfrm>
        </p:spPr>
        <p:txBody>
          <a:bodyPr/>
          <a:lstStyle/>
          <a:p>
            <a:r>
              <a:rPr lang="ru-RU" dirty="0" smtClean="0"/>
              <a:t>Блок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99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Процессор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899592" y="980728"/>
            <a:ext cx="7200800" cy="216024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314096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Процессор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AMD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159347"/>
            <a:ext cx="325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Процессор </a:t>
            </a:r>
            <a:r>
              <a:rPr lang="en-US" sz="3600" dirty="0" smtClean="0"/>
              <a:t>Intel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695857" cy="2430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315922" cy="2427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32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Процессор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характеристики.</a:t>
            </a:r>
          </a:p>
          <a:p>
            <a:r>
              <a:rPr lang="ru-RU" dirty="0"/>
              <a:t>Тактовая частота— количество элементарных операций (тактов), которые процессор выполняет в одну </a:t>
            </a:r>
            <a:r>
              <a:rPr lang="ru-RU" dirty="0" smtClean="0"/>
              <a:t>секунд</a:t>
            </a:r>
          </a:p>
          <a:p>
            <a:r>
              <a:rPr lang="ru-RU" dirty="0" smtClean="0"/>
              <a:t>Количество ядер.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187701" cy="3138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772400" cy="1143000"/>
          </a:xfrm>
        </p:spPr>
        <p:txBody>
          <a:bodyPr/>
          <a:lstStyle/>
          <a:p>
            <a:r>
              <a:rPr lang="ru-RU" dirty="0" smtClean="0"/>
              <a:t>Материнская плата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136904" cy="5426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9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Оперативная 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Оперативная память</a:t>
            </a:r>
            <a:r>
              <a:rPr lang="ru-RU" dirty="0" smtClean="0"/>
              <a:t>- память на время текущей работы компьютера.</a:t>
            </a:r>
          </a:p>
          <a:p>
            <a:pPr marL="0" indent="0">
              <a:buNone/>
            </a:pPr>
            <a:r>
              <a:rPr lang="ru-RU" dirty="0" smtClean="0"/>
              <a:t>Характеристика:</a:t>
            </a:r>
          </a:p>
          <a:p>
            <a:r>
              <a:rPr lang="ru-RU" dirty="0" smtClean="0"/>
              <a:t>Объём памяти, измеряется в ГБ или МБ.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69060"/>
            <a:ext cx="2843808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53621"/>
            <a:ext cx="5439238" cy="2028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00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диск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Основная характеристика объем памяти. (ГБ или ТБ)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62475"/>
            <a:ext cx="3501008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7" b="30037"/>
          <a:stretch/>
        </p:blipFill>
        <p:spPr>
          <a:xfrm>
            <a:off x="346932" y="4797152"/>
            <a:ext cx="5556715" cy="1837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3305096" cy="262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82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404664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Видеокарта</a:t>
            </a: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1691680" y="980728"/>
            <a:ext cx="5760640" cy="23762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339292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Интегрированные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37600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Дискретные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384376" cy="247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3" y="4141116"/>
            <a:ext cx="3449960" cy="2345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17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компьютера.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Клавиатура.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Системный блок;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Вспомогательное устройство мышь.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3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Видеокарта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840760" cy="4063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6021288"/>
            <a:ext cx="604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–объем памяти.(МБ или ГБ)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6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Периферийные устройства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Устройство ввода</a:t>
            </a:r>
          </a:p>
          <a:p>
            <a:r>
              <a:rPr lang="ru-RU" dirty="0"/>
              <a:t>Устройство вывода</a:t>
            </a:r>
          </a:p>
          <a:p>
            <a:r>
              <a:rPr lang="ru-RU" dirty="0" smtClean="0"/>
              <a:t>Устройства ввода-вывода.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8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48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Монитор.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9912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компьютера.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268170" cy="3201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87" y="3315257"/>
            <a:ext cx="4184105" cy="3138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ройная стрелка влево/вправо/вверх 4"/>
          <p:cNvSpPr/>
          <p:nvPr/>
        </p:nvSpPr>
        <p:spPr>
          <a:xfrm>
            <a:off x="2843808" y="1916832"/>
            <a:ext cx="3744416" cy="144016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082"/>
            <a:ext cx="7772400" cy="1143000"/>
          </a:xfrm>
        </p:spPr>
        <p:txBody>
          <a:bodyPr/>
          <a:lstStyle/>
          <a:p>
            <a:r>
              <a:rPr lang="ru-RU" dirty="0" smtClean="0"/>
              <a:t>Мониторы ЖК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1"/>
            <a:ext cx="3528392" cy="4751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 </a:t>
            </a:r>
            <a:r>
              <a:rPr lang="en-US" dirty="0" smtClean="0"/>
              <a:t>IPS </a:t>
            </a:r>
            <a:r>
              <a:rPr lang="ru-RU" dirty="0" smtClean="0"/>
              <a:t>мониторы:</a:t>
            </a:r>
          </a:p>
          <a:p>
            <a:pPr marL="0" indent="0">
              <a:buNone/>
            </a:pPr>
            <a:r>
              <a:rPr lang="ru-RU" dirty="0" smtClean="0"/>
              <a:t>Плюсы</a:t>
            </a:r>
          </a:p>
          <a:p>
            <a:r>
              <a:rPr lang="ru-RU" dirty="0" smtClean="0"/>
              <a:t>цветопередача</a:t>
            </a:r>
            <a:r>
              <a:rPr lang="ru-RU" dirty="0"/>
              <a:t>;</a:t>
            </a:r>
          </a:p>
          <a:p>
            <a:r>
              <a:rPr lang="ru-RU" dirty="0"/>
              <a:t>контрастность и четкость изображения;</a:t>
            </a:r>
          </a:p>
          <a:p>
            <a:r>
              <a:rPr lang="ru-RU" dirty="0"/>
              <a:t>угол обзора;</a:t>
            </a:r>
          </a:p>
          <a:p>
            <a:r>
              <a:rPr lang="ru-RU" dirty="0"/>
              <a:t>яркость изображения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Минусы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время </a:t>
            </a:r>
            <a:r>
              <a:rPr lang="ru-RU" dirty="0"/>
              <a:t>отклика пикселей;</a:t>
            </a:r>
          </a:p>
          <a:p>
            <a:r>
              <a:rPr lang="ru-RU" dirty="0"/>
              <a:t>цена.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94508"/>
            <a:ext cx="5224133" cy="3506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10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6" y="116632"/>
            <a:ext cx="7772400" cy="1143000"/>
          </a:xfrm>
        </p:spPr>
        <p:txBody>
          <a:bodyPr/>
          <a:lstStyle/>
          <a:p>
            <a:r>
              <a:rPr lang="ru-RU" dirty="0"/>
              <a:t>Мониторы ЖК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en-US" dirty="0" smtClean="0"/>
              <a:t>LED </a:t>
            </a:r>
            <a:r>
              <a:rPr lang="ru-RU" dirty="0" smtClean="0"/>
              <a:t>мониторы</a:t>
            </a:r>
          </a:p>
          <a:p>
            <a:pPr marL="0" indent="0">
              <a:buNone/>
            </a:pPr>
            <a:r>
              <a:rPr lang="ru-RU" dirty="0"/>
              <a:t>Плюсы OLED:</a:t>
            </a:r>
          </a:p>
          <a:p>
            <a:r>
              <a:rPr lang="ru-RU" dirty="0" smtClean="0"/>
              <a:t>цветопередача</a:t>
            </a:r>
            <a:r>
              <a:rPr lang="ru-RU" dirty="0"/>
              <a:t>;</a:t>
            </a:r>
          </a:p>
          <a:p>
            <a:r>
              <a:rPr lang="ru-RU" dirty="0"/>
              <a:t>контрастность изображения;</a:t>
            </a:r>
          </a:p>
          <a:p>
            <a:r>
              <a:rPr lang="ru-RU" dirty="0"/>
              <a:t>углы обзора;</a:t>
            </a:r>
          </a:p>
          <a:p>
            <a:r>
              <a:rPr lang="ru-RU" dirty="0"/>
              <a:t>энергопотребление;</a:t>
            </a:r>
          </a:p>
          <a:p>
            <a:r>
              <a:rPr lang="ru-RU" dirty="0"/>
              <a:t>толщина.</a:t>
            </a:r>
          </a:p>
          <a:p>
            <a:pPr marL="0" indent="0">
              <a:buNone/>
            </a:pPr>
            <a:r>
              <a:rPr lang="ru-RU" dirty="0" smtClean="0"/>
              <a:t>Минусы </a:t>
            </a:r>
            <a:r>
              <a:rPr lang="ru-RU" dirty="0"/>
              <a:t>OLED:</a:t>
            </a:r>
          </a:p>
          <a:p>
            <a:r>
              <a:rPr lang="ru-RU" dirty="0" smtClean="0"/>
              <a:t>недолговечность</a:t>
            </a:r>
            <a:r>
              <a:rPr lang="ru-RU" dirty="0"/>
              <a:t>;</a:t>
            </a:r>
          </a:p>
          <a:p>
            <a:r>
              <a:rPr lang="ru-RU" dirty="0"/>
              <a:t>дороговизна.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773428" cy="3185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95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247761" cy="2830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9776" y="141277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en-US" dirty="0" smtClean="0"/>
              <a:t>TN </a:t>
            </a:r>
            <a:r>
              <a:rPr lang="ru-RU" dirty="0" smtClean="0"/>
              <a:t>мониторы.</a:t>
            </a:r>
          </a:p>
          <a:p>
            <a:pPr marL="0" indent="0">
              <a:buNone/>
            </a:pPr>
            <a:r>
              <a:rPr lang="ru-RU" dirty="0"/>
              <a:t>К плюсам TN </a:t>
            </a:r>
            <a:r>
              <a:rPr lang="ru-RU" dirty="0" smtClean="0"/>
              <a:t>можно </a:t>
            </a:r>
            <a:r>
              <a:rPr lang="ru-RU" dirty="0"/>
              <a:t>отнести:</a:t>
            </a:r>
          </a:p>
          <a:p>
            <a:pPr marL="0" indent="0">
              <a:buNone/>
            </a:pPr>
            <a:r>
              <a:rPr lang="ru-RU" dirty="0" smtClean="0"/>
              <a:t>время </a:t>
            </a:r>
            <a:r>
              <a:rPr lang="ru-RU" dirty="0"/>
              <a:t>отклика;</a:t>
            </a:r>
          </a:p>
          <a:p>
            <a:pPr marL="0" indent="0">
              <a:buNone/>
            </a:pPr>
            <a:r>
              <a:rPr lang="ru-RU" dirty="0"/>
              <a:t>дешевизну;</a:t>
            </a:r>
          </a:p>
          <a:p>
            <a:pPr marL="0" indent="0">
              <a:buNone/>
            </a:pPr>
            <a:r>
              <a:rPr lang="ru-RU" dirty="0"/>
              <a:t>долговечность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Ну </a:t>
            </a:r>
            <a:r>
              <a:rPr lang="ru-RU" dirty="0"/>
              <a:t>а к минусам относятся откровенно никакая цветопередача и малые углы обзора. Во всяком случае, TN или TFT –  предпочтительный вариант для офисного компьютера.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Мониторы ЖК</a:t>
            </a:r>
          </a:p>
        </p:txBody>
      </p:sp>
    </p:spTree>
    <p:extLst>
      <p:ext uri="{BB962C8B-B14F-4D97-AF65-F5344CB8AC3E}">
        <p14:creationId xmlns:p14="http://schemas.microsoft.com/office/powerpoint/2010/main" val="92625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Мониторы ЖК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Мониторы 144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Гц.(Игровые мониторы)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883346"/>
            <a:ext cx="5472608" cy="47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r>
              <a:rPr lang="ru-RU" dirty="0" smtClean="0"/>
              <a:t>Клавиатура.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772640" cy="2804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4211959" cy="264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7611"/>
            <a:ext cx="3567249" cy="2300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9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1" y="116632"/>
            <a:ext cx="7772400" cy="1143000"/>
          </a:xfrm>
        </p:spPr>
        <p:txBody>
          <a:bodyPr/>
          <a:lstStyle/>
          <a:p>
            <a:r>
              <a:rPr lang="ru-RU" dirty="0" smtClean="0"/>
              <a:t>Мышь.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522906" cy="3022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6386859" cy="2641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15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</TotalTime>
  <Words>268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Устройство ПК. </vt:lpstr>
      <vt:lpstr>Состав компьютера.</vt:lpstr>
      <vt:lpstr>Состав компьютера.</vt:lpstr>
      <vt:lpstr>Мониторы ЖК</vt:lpstr>
      <vt:lpstr>Мониторы ЖК</vt:lpstr>
      <vt:lpstr>Мониторы ЖК</vt:lpstr>
      <vt:lpstr>Мониторы ЖК</vt:lpstr>
      <vt:lpstr>Клавиатура.</vt:lpstr>
      <vt:lpstr>Мышь.</vt:lpstr>
      <vt:lpstr>Мышь.</vt:lpstr>
      <vt:lpstr>Системный блок.</vt:lpstr>
      <vt:lpstr>Виды корпусов</vt:lpstr>
      <vt:lpstr>Блок питания</vt:lpstr>
      <vt:lpstr>Презентация PowerPoint</vt:lpstr>
      <vt:lpstr>Процессор</vt:lpstr>
      <vt:lpstr>Материнская плата</vt:lpstr>
      <vt:lpstr>Оперативная память</vt:lpstr>
      <vt:lpstr>Жесткий диск</vt:lpstr>
      <vt:lpstr>Презентация PowerPoint</vt:lpstr>
      <vt:lpstr>Видеокарта</vt:lpstr>
      <vt:lpstr>Периферийные устройства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ПК. Периферийные устройства ВП.</dc:title>
  <dc:creator>User</dc:creator>
  <cp:lastModifiedBy>Пользователь Windows</cp:lastModifiedBy>
  <cp:revision>11</cp:revision>
  <dcterms:created xsi:type="dcterms:W3CDTF">2018-10-30T05:41:42Z</dcterms:created>
  <dcterms:modified xsi:type="dcterms:W3CDTF">2020-09-09T12:34:35Z</dcterms:modified>
</cp:coreProperties>
</file>